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2842154" cy="1586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63375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315333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996909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678484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360060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163375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3191" y="1535683"/>
              <a:ext cx="2186272" cy="266202"/>
            </a:xfrm>
            <a:custGeom>
              <a:avLst/>
              <a:pathLst>
                <a:path w="2186272" h="266202">
                  <a:moveTo>
                    <a:pt x="0" y="91706"/>
                  </a:moveTo>
                  <a:lnTo>
                    <a:pt x="546568" y="48400"/>
                  </a:lnTo>
                  <a:lnTo>
                    <a:pt x="1093136" y="0"/>
                  </a:lnTo>
                  <a:lnTo>
                    <a:pt x="1639704" y="266202"/>
                  </a:lnTo>
                  <a:lnTo>
                    <a:pt x="2186272" y="230539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3191" y="781654"/>
              <a:ext cx="2186272" cy="650859"/>
            </a:xfrm>
            <a:custGeom>
              <a:avLst/>
              <a:pathLst>
                <a:path w="2186272" h="650859">
                  <a:moveTo>
                    <a:pt x="0" y="650859"/>
                  </a:moveTo>
                  <a:lnTo>
                    <a:pt x="546568" y="454710"/>
                  </a:lnTo>
                  <a:lnTo>
                    <a:pt x="1093136" y="403762"/>
                  </a:lnTo>
                  <a:lnTo>
                    <a:pt x="1639704" y="0"/>
                  </a:lnTo>
                  <a:lnTo>
                    <a:pt x="2186272" y="21652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88365" y="160256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88365" y="140768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34933" y="155925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34933" y="121153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81501" y="151085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81501" y="116059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28070" y="177706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528070" y="75682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74638" y="1741396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74638" y="77848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96994" y="287968"/>
              <a:ext cx="2842154" cy="1586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96994" y="163375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96994" y="1315333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96994" y="996909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96994" y="678484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96994" y="360060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96994" y="163375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824935" y="1424871"/>
              <a:ext cx="2186272" cy="312056"/>
            </a:xfrm>
            <a:custGeom>
              <a:avLst/>
              <a:pathLst>
                <a:path w="2186272" h="312056">
                  <a:moveTo>
                    <a:pt x="0" y="215254"/>
                  </a:moveTo>
                  <a:lnTo>
                    <a:pt x="546568" y="259834"/>
                  </a:lnTo>
                  <a:lnTo>
                    <a:pt x="1093136" y="312056"/>
                  </a:lnTo>
                  <a:lnTo>
                    <a:pt x="1639704" y="0"/>
                  </a:lnTo>
                  <a:lnTo>
                    <a:pt x="2186272" y="26747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24935" y="917939"/>
              <a:ext cx="2186272" cy="775682"/>
            </a:xfrm>
            <a:custGeom>
              <a:avLst/>
              <a:pathLst>
                <a:path w="2186272" h="775682">
                  <a:moveTo>
                    <a:pt x="0" y="775682"/>
                  </a:moveTo>
                  <a:lnTo>
                    <a:pt x="546568" y="641943"/>
                  </a:lnTo>
                  <a:lnTo>
                    <a:pt x="1093136" y="742566"/>
                  </a:lnTo>
                  <a:lnTo>
                    <a:pt x="1639704" y="15284"/>
                  </a:lnTo>
                  <a:lnTo>
                    <a:pt x="218627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00109" y="161530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00109" y="166879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46677" y="165988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46677" y="153505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93245" y="171210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93245" y="163567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39813" y="1400045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39813" y="90839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86382" y="142679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6382" y="89311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85250" y="2161946"/>
              <a:ext cx="2842154" cy="1586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5250" y="350773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85250" y="3189311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85250" y="2870886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5250" y="2552462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85250" y="2234037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85250" y="350773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13191" y="2234037"/>
              <a:ext cx="2186272" cy="1105570"/>
            </a:xfrm>
            <a:custGeom>
              <a:avLst/>
              <a:pathLst>
                <a:path w="2186272" h="1105570">
                  <a:moveTo>
                    <a:pt x="0" y="1105570"/>
                  </a:moveTo>
                  <a:lnTo>
                    <a:pt x="546568" y="946357"/>
                  </a:lnTo>
                  <a:lnTo>
                    <a:pt x="1093136" y="649586"/>
                  </a:lnTo>
                  <a:lnTo>
                    <a:pt x="1639704" y="61137"/>
                  </a:lnTo>
                  <a:lnTo>
                    <a:pt x="218627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13191" y="2506609"/>
              <a:ext cx="2186272" cy="782050"/>
            </a:xfrm>
            <a:custGeom>
              <a:avLst/>
              <a:pathLst>
                <a:path w="2186272" h="782050">
                  <a:moveTo>
                    <a:pt x="0" y="782050"/>
                  </a:moveTo>
                  <a:lnTo>
                    <a:pt x="546568" y="605006"/>
                  </a:lnTo>
                  <a:lnTo>
                    <a:pt x="1093136" y="597364"/>
                  </a:lnTo>
                  <a:lnTo>
                    <a:pt x="1639704" y="67506"/>
                  </a:lnTo>
                  <a:lnTo>
                    <a:pt x="218627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88365" y="331478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88365" y="326383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434933" y="315556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434933" y="308678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81501" y="285879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81501" y="307914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28070" y="227034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28070" y="254928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74638" y="2209211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4638" y="2481783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96994" y="2161946"/>
              <a:ext cx="2842154" cy="1586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96994" y="350773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96994" y="3189311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96994" y="2870886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96994" y="2552462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96994" y="2234037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96994" y="350773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824935" y="3314133"/>
              <a:ext cx="2186272" cy="131190"/>
            </a:xfrm>
            <a:custGeom>
              <a:avLst/>
              <a:pathLst>
                <a:path w="2186272" h="131190">
                  <a:moveTo>
                    <a:pt x="0" y="31842"/>
                  </a:moveTo>
                  <a:lnTo>
                    <a:pt x="546568" y="0"/>
                  </a:lnTo>
                  <a:lnTo>
                    <a:pt x="1093136" y="90432"/>
                  </a:lnTo>
                  <a:lnTo>
                    <a:pt x="1639704" y="131190"/>
                  </a:lnTo>
                  <a:lnTo>
                    <a:pt x="2186272" y="89158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24935" y="2311733"/>
              <a:ext cx="2186272" cy="92979"/>
            </a:xfrm>
            <a:custGeom>
              <a:avLst/>
              <a:pathLst>
                <a:path w="2186272" h="92979">
                  <a:moveTo>
                    <a:pt x="0" y="92979"/>
                  </a:moveTo>
                  <a:lnTo>
                    <a:pt x="546568" y="44579"/>
                  </a:lnTo>
                  <a:lnTo>
                    <a:pt x="1093136" y="54769"/>
                  </a:lnTo>
                  <a:lnTo>
                    <a:pt x="1639704" y="0"/>
                  </a:lnTo>
                  <a:lnTo>
                    <a:pt x="2186272" y="2547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00109" y="332115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00109" y="237988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46677" y="3289307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46677" y="233148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93245" y="3379740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93245" y="2341676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39813" y="3420498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39813" y="228690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86382" y="3378466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86382" y="2289454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85250" y="69589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576363" y="108174"/>
              <a:ext cx="859928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496994" y="69589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54233" y="132642"/>
              <a:ext cx="927675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85250" y="1943566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559426" y="1982152"/>
              <a:ext cx="89380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496994" y="1943566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471170" y="1982152"/>
              <a:ext cx="89380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85250" y="374795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913191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459759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06327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52896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099464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448358" y="384658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689832" y="3873282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1533820" y="3826921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98" name="tx98"/>
            <p:cNvSpPr/>
            <p:nvPr/>
          </p:nvSpPr>
          <p:spPr>
            <a:xfrm rot="-600000">
              <a:off x="2153284" y="3820345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99" name="tx99"/>
            <p:cNvSpPr/>
            <p:nvPr/>
          </p:nvSpPr>
          <p:spPr>
            <a:xfrm rot="-600000">
              <a:off x="2778231" y="3813488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3496994" y="374795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824935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71503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918071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64639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011208" y="37479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600000">
              <a:off x="3360101" y="3846589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600000">
              <a:off x="3601575" y="3873282"/>
              <a:ext cx="78129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600000">
              <a:off x="4445564" y="3826921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600000">
              <a:off x="5065028" y="3820345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600000">
              <a:off x="5689975" y="3813488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85250" y="287968"/>
              <a:ext cx="0" cy="1586008"/>
            </a:xfrm>
            <a:custGeom>
              <a:avLst/>
              <a:pathLst>
                <a:path w="0" h="1586008">
                  <a:moveTo>
                    <a:pt x="0" y="1586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60100" y="158821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99140" y="126979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99140" y="951367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99140" y="632943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8180" y="314518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50455" y="1633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50455" y="1315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50455" y="996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50455" y="678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0455" y="360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85250" y="2161946"/>
              <a:ext cx="0" cy="1586008"/>
            </a:xfrm>
            <a:custGeom>
              <a:avLst/>
              <a:pathLst>
                <a:path w="0" h="1586008">
                  <a:moveTo>
                    <a:pt x="0" y="1586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60100" y="3462194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99140" y="314376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9140" y="282534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99140" y="2506920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8180" y="2188496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550455" y="3507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50455" y="3189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0455" y="2870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50455" y="255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50455" y="2234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969528" y="1948756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2024-03-28T21:35:51Z</dcterms:modified>
</cp:coreProperties>
</file>