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408738" cy="4103688"/>
  <p:notesSz cx="6858000" cy="9144000"/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92" y="671599"/>
            <a:ext cx="4806554" cy="1428691"/>
          </a:xfrm>
        </p:spPr>
        <p:txBody>
          <a:bodyPr anchor="b"/>
          <a:lstStyle>
            <a:lvl1pPr algn="ctr">
              <a:defRPr sz="315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2155387"/>
            <a:ext cx="4806554" cy="990774"/>
          </a:xfrm>
        </p:spPr>
        <p:txBody>
          <a:bodyPr/>
          <a:lstStyle>
            <a:lvl1pPr marL="0" indent="0" algn="ctr">
              <a:buNone/>
              <a:defRPr sz="1262"/>
            </a:lvl1pPr>
            <a:lvl2pPr marL="240350" indent="0" algn="ctr">
              <a:buNone/>
              <a:defRPr sz="1051"/>
            </a:lvl2pPr>
            <a:lvl3pPr marL="480700" indent="0" algn="ctr">
              <a:buNone/>
              <a:defRPr sz="946"/>
            </a:lvl3pPr>
            <a:lvl4pPr marL="721050" indent="0" algn="ctr">
              <a:buNone/>
              <a:defRPr sz="841"/>
            </a:lvl4pPr>
            <a:lvl5pPr marL="961400" indent="0" algn="ctr">
              <a:buNone/>
              <a:defRPr sz="841"/>
            </a:lvl5pPr>
            <a:lvl6pPr marL="1201750" indent="0" algn="ctr">
              <a:buNone/>
              <a:defRPr sz="841"/>
            </a:lvl6pPr>
            <a:lvl7pPr marL="1442100" indent="0" algn="ctr">
              <a:buNone/>
              <a:defRPr sz="841"/>
            </a:lvl7pPr>
            <a:lvl8pPr marL="1682450" indent="0" algn="ctr">
              <a:buNone/>
              <a:defRPr sz="841"/>
            </a:lvl8pPr>
            <a:lvl9pPr marL="1922800" indent="0" algn="ctr">
              <a:buNone/>
              <a:defRPr sz="84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6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9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3" y="218483"/>
            <a:ext cx="1381884" cy="347768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218483"/>
            <a:ext cx="4065543" cy="3477686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2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3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1023073"/>
            <a:ext cx="5527537" cy="1707020"/>
          </a:xfrm>
        </p:spPr>
        <p:txBody>
          <a:bodyPr anchor="b"/>
          <a:lstStyle>
            <a:lvl1pPr>
              <a:defRPr sz="315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2746242"/>
            <a:ext cx="5527537" cy="897681"/>
          </a:xfrm>
        </p:spPr>
        <p:txBody>
          <a:bodyPr/>
          <a:lstStyle>
            <a:lvl1pPr marL="0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1pPr>
            <a:lvl2pPr marL="24035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2pPr>
            <a:lvl3pPr marL="480700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3pPr>
            <a:lvl4pPr marL="72105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4pPr>
            <a:lvl5pPr marL="96140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5pPr>
            <a:lvl6pPr marL="120175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6pPr>
            <a:lvl7pPr marL="144210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7pPr>
            <a:lvl8pPr marL="168245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8pPr>
            <a:lvl9pPr marL="192280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3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1092417"/>
            <a:ext cx="2723714" cy="260375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1092417"/>
            <a:ext cx="2723714" cy="260375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8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218484"/>
            <a:ext cx="5527537" cy="7931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1005974"/>
            <a:ext cx="2711196" cy="493012"/>
          </a:xfrm>
        </p:spPr>
        <p:txBody>
          <a:bodyPr anchor="b"/>
          <a:lstStyle>
            <a:lvl1pPr marL="0" indent="0">
              <a:buNone/>
              <a:defRPr sz="1262" b="1"/>
            </a:lvl1pPr>
            <a:lvl2pPr marL="240350" indent="0">
              <a:buNone/>
              <a:defRPr sz="1051" b="1"/>
            </a:lvl2pPr>
            <a:lvl3pPr marL="480700" indent="0">
              <a:buNone/>
              <a:defRPr sz="946" b="1"/>
            </a:lvl3pPr>
            <a:lvl4pPr marL="721050" indent="0">
              <a:buNone/>
              <a:defRPr sz="841" b="1"/>
            </a:lvl4pPr>
            <a:lvl5pPr marL="961400" indent="0">
              <a:buNone/>
              <a:defRPr sz="841" b="1"/>
            </a:lvl5pPr>
            <a:lvl6pPr marL="1201750" indent="0">
              <a:buNone/>
              <a:defRPr sz="841" b="1"/>
            </a:lvl6pPr>
            <a:lvl7pPr marL="1442100" indent="0">
              <a:buNone/>
              <a:defRPr sz="841" b="1"/>
            </a:lvl7pPr>
            <a:lvl8pPr marL="1682450" indent="0">
              <a:buNone/>
              <a:defRPr sz="841" b="1"/>
            </a:lvl8pPr>
            <a:lvl9pPr marL="1922800" indent="0">
              <a:buNone/>
              <a:defRPr sz="84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1498986"/>
            <a:ext cx="2711196" cy="22047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1005974"/>
            <a:ext cx="2724548" cy="493012"/>
          </a:xfrm>
        </p:spPr>
        <p:txBody>
          <a:bodyPr anchor="b"/>
          <a:lstStyle>
            <a:lvl1pPr marL="0" indent="0">
              <a:buNone/>
              <a:defRPr sz="1262" b="1"/>
            </a:lvl1pPr>
            <a:lvl2pPr marL="240350" indent="0">
              <a:buNone/>
              <a:defRPr sz="1051" b="1"/>
            </a:lvl2pPr>
            <a:lvl3pPr marL="480700" indent="0">
              <a:buNone/>
              <a:defRPr sz="946" b="1"/>
            </a:lvl3pPr>
            <a:lvl4pPr marL="721050" indent="0">
              <a:buNone/>
              <a:defRPr sz="841" b="1"/>
            </a:lvl4pPr>
            <a:lvl5pPr marL="961400" indent="0">
              <a:buNone/>
              <a:defRPr sz="841" b="1"/>
            </a:lvl5pPr>
            <a:lvl6pPr marL="1201750" indent="0">
              <a:buNone/>
              <a:defRPr sz="841" b="1"/>
            </a:lvl6pPr>
            <a:lvl7pPr marL="1442100" indent="0">
              <a:buNone/>
              <a:defRPr sz="841" b="1"/>
            </a:lvl7pPr>
            <a:lvl8pPr marL="1682450" indent="0">
              <a:buNone/>
              <a:defRPr sz="841" b="1"/>
            </a:lvl8pPr>
            <a:lvl9pPr marL="1922800" indent="0">
              <a:buNone/>
              <a:defRPr sz="84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1498986"/>
            <a:ext cx="2724548" cy="22047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4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8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3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73579"/>
            <a:ext cx="2066985" cy="957527"/>
          </a:xfrm>
        </p:spPr>
        <p:txBody>
          <a:bodyPr anchor="b"/>
          <a:lstStyle>
            <a:lvl1pPr>
              <a:defRPr sz="168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590856"/>
            <a:ext cx="3244424" cy="2916278"/>
          </a:xfrm>
        </p:spPr>
        <p:txBody>
          <a:bodyPr/>
          <a:lstStyle>
            <a:lvl1pPr>
              <a:defRPr sz="1682"/>
            </a:lvl1pPr>
            <a:lvl2pPr>
              <a:defRPr sz="1472"/>
            </a:lvl2pPr>
            <a:lvl3pPr>
              <a:defRPr sz="1262"/>
            </a:lvl3pPr>
            <a:lvl4pPr>
              <a:defRPr sz="1051"/>
            </a:lvl4pPr>
            <a:lvl5pPr>
              <a:defRPr sz="1051"/>
            </a:lvl5pPr>
            <a:lvl6pPr>
              <a:defRPr sz="1051"/>
            </a:lvl6pPr>
            <a:lvl7pPr>
              <a:defRPr sz="1051"/>
            </a:lvl7pPr>
            <a:lvl8pPr>
              <a:defRPr sz="1051"/>
            </a:lvl8pPr>
            <a:lvl9pPr>
              <a:defRPr sz="1051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1231106"/>
            <a:ext cx="2066985" cy="2280777"/>
          </a:xfrm>
        </p:spPr>
        <p:txBody>
          <a:bodyPr/>
          <a:lstStyle>
            <a:lvl1pPr marL="0" indent="0">
              <a:buNone/>
              <a:defRPr sz="841"/>
            </a:lvl1pPr>
            <a:lvl2pPr marL="240350" indent="0">
              <a:buNone/>
              <a:defRPr sz="736"/>
            </a:lvl2pPr>
            <a:lvl3pPr marL="480700" indent="0">
              <a:buNone/>
              <a:defRPr sz="631"/>
            </a:lvl3pPr>
            <a:lvl4pPr marL="721050" indent="0">
              <a:buNone/>
              <a:defRPr sz="526"/>
            </a:lvl4pPr>
            <a:lvl5pPr marL="961400" indent="0">
              <a:buNone/>
              <a:defRPr sz="526"/>
            </a:lvl5pPr>
            <a:lvl6pPr marL="1201750" indent="0">
              <a:buNone/>
              <a:defRPr sz="526"/>
            </a:lvl6pPr>
            <a:lvl7pPr marL="1442100" indent="0">
              <a:buNone/>
              <a:defRPr sz="526"/>
            </a:lvl7pPr>
            <a:lvl8pPr marL="1682450" indent="0">
              <a:buNone/>
              <a:defRPr sz="526"/>
            </a:lvl8pPr>
            <a:lvl9pPr marL="1922800" indent="0">
              <a:buNone/>
              <a:defRPr sz="526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73579"/>
            <a:ext cx="2066985" cy="957527"/>
          </a:xfrm>
        </p:spPr>
        <p:txBody>
          <a:bodyPr anchor="b"/>
          <a:lstStyle>
            <a:lvl1pPr>
              <a:defRPr sz="168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590856"/>
            <a:ext cx="3244424" cy="2916278"/>
          </a:xfrm>
        </p:spPr>
        <p:txBody>
          <a:bodyPr anchor="t"/>
          <a:lstStyle>
            <a:lvl1pPr marL="0" indent="0">
              <a:buNone/>
              <a:defRPr sz="1682"/>
            </a:lvl1pPr>
            <a:lvl2pPr marL="240350" indent="0">
              <a:buNone/>
              <a:defRPr sz="1472"/>
            </a:lvl2pPr>
            <a:lvl3pPr marL="480700" indent="0">
              <a:buNone/>
              <a:defRPr sz="1262"/>
            </a:lvl3pPr>
            <a:lvl4pPr marL="721050" indent="0">
              <a:buNone/>
              <a:defRPr sz="1051"/>
            </a:lvl4pPr>
            <a:lvl5pPr marL="961400" indent="0">
              <a:buNone/>
              <a:defRPr sz="1051"/>
            </a:lvl5pPr>
            <a:lvl6pPr marL="1201750" indent="0">
              <a:buNone/>
              <a:defRPr sz="1051"/>
            </a:lvl6pPr>
            <a:lvl7pPr marL="1442100" indent="0">
              <a:buNone/>
              <a:defRPr sz="1051"/>
            </a:lvl7pPr>
            <a:lvl8pPr marL="1682450" indent="0">
              <a:buNone/>
              <a:defRPr sz="1051"/>
            </a:lvl8pPr>
            <a:lvl9pPr marL="1922800" indent="0">
              <a:buNone/>
              <a:defRPr sz="1051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1231106"/>
            <a:ext cx="2066985" cy="2280777"/>
          </a:xfrm>
        </p:spPr>
        <p:txBody>
          <a:bodyPr/>
          <a:lstStyle>
            <a:lvl1pPr marL="0" indent="0">
              <a:buNone/>
              <a:defRPr sz="841"/>
            </a:lvl1pPr>
            <a:lvl2pPr marL="240350" indent="0">
              <a:buNone/>
              <a:defRPr sz="736"/>
            </a:lvl2pPr>
            <a:lvl3pPr marL="480700" indent="0">
              <a:buNone/>
              <a:defRPr sz="631"/>
            </a:lvl3pPr>
            <a:lvl4pPr marL="721050" indent="0">
              <a:buNone/>
              <a:defRPr sz="526"/>
            </a:lvl4pPr>
            <a:lvl5pPr marL="961400" indent="0">
              <a:buNone/>
              <a:defRPr sz="526"/>
            </a:lvl5pPr>
            <a:lvl6pPr marL="1201750" indent="0">
              <a:buNone/>
              <a:defRPr sz="526"/>
            </a:lvl6pPr>
            <a:lvl7pPr marL="1442100" indent="0">
              <a:buNone/>
              <a:defRPr sz="526"/>
            </a:lvl7pPr>
            <a:lvl8pPr marL="1682450" indent="0">
              <a:buNone/>
              <a:defRPr sz="526"/>
            </a:lvl8pPr>
            <a:lvl9pPr marL="1922800" indent="0">
              <a:buNone/>
              <a:defRPr sz="526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3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218484"/>
            <a:ext cx="5527537" cy="793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1092417"/>
            <a:ext cx="5527537" cy="2603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3803511"/>
            <a:ext cx="1441966" cy="21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3803511"/>
            <a:ext cx="2162949" cy="21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3803511"/>
            <a:ext cx="1441966" cy="21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0700" rtl="0" eaLnBrk="1" latinLnBrk="0" hangingPunct="1">
        <a:lnSpc>
          <a:spcPct val="90000"/>
        </a:lnSpc>
        <a:spcBef>
          <a:spcPct val="0"/>
        </a:spcBef>
        <a:buNone/>
        <a:defRPr sz="2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175" indent="-120175" algn="l" defTabSz="480700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472" kern="1200">
          <a:solidFill>
            <a:schemeClr val="tx1"/>
          </a:solidFill>
          <a:latin typeface="+mn-lt"/>
          <a:ea typeface="+mn-ea"/>
          <a:cs typeface="+mn-cs"/>
        </a:defRPr>
      </a:lvl1pPr>
      <a:lvl2pPr marL="36052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2pPr>
      <a:lvl3pPr marL="60087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3pPr>
      <a:lvl4pPr marL="84122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4pPr>
      <a:lvl5pPr marL="108157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5pPr>
      <a:lvl6pPr marL="132192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6pPr>
      <a:lvl7pPr marL="156227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7pPr>
      <a:lvl8pPr marL="180262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8pPr>
      <a:lvl9pPr marL="204297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1pPr>
      <a:lvl2pPr marL="24035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2pPr>
      <a:lvl3pPr marL="48070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3pPr>
      <a:lvl4pPr marL="72105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4pPr>
      <a:lvl5pPr marL="96140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5pPr>
      <a:lvl6pPr marL="120175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6pPr>
      <a:lvl7pPr marL="144210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7pPr>
      <a:lvl8pPr marL="168245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8pPr>
      <a:lvl9pPr marL="192280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4103688"/>
            <a:chOff x="0" y="0"/>
            <a:chExt cx="6408738" cy="410368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41036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41036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85250" y="287968"/>
              <a:ext cx="1871573" cy="15535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85250" y="1798578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5250" y="1510579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85250" y="1222581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85250" y="934582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5250" y="646584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5250" y="358585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85250" y="1510579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01201" y="378169"/>
              <a:ext cx="1439671" cy="1186553"/>
            </a:xfrm>
            <a:custGeom>
              <a:avLst/>
              <a:pathLst>
                <a:path w="1439671" h="1186553">
                  <a:moveTo>
                    <a:pt x="0" y="1186553"/>
                  </a:moveTo>
                  <a:lnTo>
                    <a:pt x="359917" y="1096698"/>
                  </a:lnTo>
                  <a:lnTo>
                    <a:pt x="719835" y="1080570"/>
                  </a:lnTo>
                  <a:lnTo>
                    <a:pt x="1079753" y="317950"/>
                  </a:lnTo>
                  <a:lnTo>
                    <a:pt x="1439671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01201" y="868919"/>
              <a:ext cx="1439671" cy="529917"/>
            </a:xfrm>
            <a:custGeom>
              <a:avLst/>
              <a:pathLst>
                <a:path w="1439671" h="529917">
                  <a:moveTo>
                    <a:pt x="0" y="529917"/>
                  </a:moveTo>
                  <a:lnTo>
                    <a:pt x="359917" y="521853"/>
                  </a:lnTo>
                  <a:lnTo>
                    <a:pt x="719835" y="489597"/>
                  </a:lnTo>
                  <a:lnTo>
                    <a:pt x="1079753" y="31103"/>
                  </a:lnTo>
                  <a:lnTo>
                    <a:pt x="1439671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776375" y="1539897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776375" y="1374010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136293" y="1450042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136293" y="1365946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496211" y="1433914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496211" y="1333690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856129" y="671294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856129" y="875197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216047" y="353343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216047" y="844093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526412" y="287968"/>
              <a:ext cx="1871573" cy="15535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526412" y="1798578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526412" y="1510579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526412" y="1222581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526412" y="934582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26412" y="646584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526412" y="358585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26412" y="1510579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742363" y="1443764"/>
              <a:ext cx="1439671" cy="327166"/>
            </a:xfrm>
            <a:custGeom>
              <a:avLst/>
              <a:pathLst>
                <a:path w="1439671" h="327166">
                  <a:moveTo>
                    <a:pt x="0" y="120959"/>
                  </a:moveTo>
                  <a:lnTo>
                    <a:pt x="359917" y="216574"/>
                  </a:lnTo>
                  <a:lnTo>
                    <a:pt x="719835" y="327166"/>
                  </a:lnTo>
                  <a:lnTo>
                    <a:pt x="1079753" y="0"/>
                  </a:lnTo>
                  <a:lnTo>
                    <a:pt x="1439671" y="210814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742363" y="365497"/>
              <a:ext cx="1439671" cy="337534"/>
            </a:xfrm>
            <a:custGeom>
              <a:avLst/>
              <a:pathLst>
                <a:path w="1439671" h="337534">
                  <a:moveTo>
                    <a:pt x="0" y="337534"/>
                  </a:moveTo>
                  <a:lnTo>
                    <a:pt x="359917" y="178559"/>
                  </a:lnTo>
                  <a:lnTo>
                    <a:pt x="719835" y="194686"/>
                  </a:lnTo>
                  <a:lnTo>
                    <a:pt x="1079753" y="27647"/>
                  </a:lnTo>
                  <a:lnTo>
                    <a:pt x="1439671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717537" y="1539897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717537" y="678206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077455" y="1635513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077455" y="519231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437373" y="1746104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437373" y="535358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797291" y="1418938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797291" y="368319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157209" y="1629753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157209" y="340671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467575" y="287968"/>
              <a:ext cx="1871573" cy="15535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467575" y="1798578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467575" y="1510579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467575" y="1222581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467575" y="934582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467575" y="646584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467575" y="358585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467575" y="1510579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683526" y="358585"/>
              <a:ext cx="1439671" cy="1229177"/>
            </a:xfrm>
            <a:custGeom>
              <a:avLst/>
              <a:pathLst>
                <a:path w="1439671" h="1229177">
                  <a:moveTo>
                    <a:pt x="0" y="1206137"/>
                  </a:moveTo>
                  <a:lnTo>
                    <a:pt x="359917" y="1229177"/>
                  </a:lnTo>
                  <a:lnTo>
                    <a:pt x="719835" y="1103610"/>
                  </a:lnTo>
                  <a:lnTo>
                    <a:pt x="1079753" y="52991"/>
                  </a:lnTo>
                  <a:lnTo>
                    <a:pt x="1439671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683526" y="516409"/>
              <a:ext cx="1439671" cy="405501"/>
            </a:xfrm>
            <a:custGeom>
              <a:avLst/>
              <a:pathLst>
                <a:path w="1439671" h="405501">
                  <a:moveTo>
                    <a:pt x="0" y="405501"/>
                  </a:moveTo>
                  <a:lnTo>
                    <a:pt x="359917" y="391677"/>
                  </a:lnTo>
                  <a:lnTo>
                    <a:pt x="719835" y="376702"/>
                  </a:lnTo>
                  <a:lnTo>
                    <a:pt x="1079753" y="80639"/>
                  </a:lnTo>
                  <a:lnTo>
                    <a:pt x="1439671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58700" y="1539897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658700" y="897085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018618" y="1562937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018618" y="883261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378536" y="1437370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378536" y="868285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738454" y="386751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738454" y="572222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098372" y="333759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098372" y="491583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585250" y="2129516"/>
              <a:ext cx="1871573" cy="15535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85250" y="3640126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85250" y="3352127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85250" y="3064129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85250" y="2776130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585250" y="2488132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85250" y="2200133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85250" y="3352127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01201" y="2200133"/>
              <a:ext cx="1439671" cy="976890"/>
            </a:xfrm>
            <a:custGeom>
              <a:avLst/>
              <a:pathLst>
                <a:path w="1439671" h="976890">
                  <a:moveTo>
                    <a:pt x="0" y="904315"/>
                  </a:moveTo>
                  <a:lnTo>
                    <a:pt x="359917" y="976890"/>
                  </a:lnTo>
                  <a:lnTo>
                    <a:pt x="719835" y="662396"/>
                  </a:lnTo>
                  <a:lnTo>
                    <a:pt x="1079753" y="54143"/>
                  </a:lnTo>
                  <a:lnTo>
                    <a:pt x="1439671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801201" y="2246213"/>
              <a:ext cx="1439671" cy="373246"/>
            </a:xfrm>
            <a:custGeom>
              <a:avLst/>
              <a:pathLst>
                <a:path w="1439671" h="373246">
                  <a:moveTo>
                    <a:pt x="0" y="373246"/>
                  </a:moveTo>
                  <a:lnTo>
                    <a:pt x="359917" y="180863"/>
                  </a:lnTo>
                  <a:lnTo>
                    <a:pt x="719835" y="199294"/>
                  </a:lnTo>
                  <a:lnTo>
                    <a:pt x="1079753" y="43775"/>
                  </a:lnTo>
                  <a:lnTo>
                    <a:pt x="1439671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776375" y="3079623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76375" y="2594633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136293" y="3152198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136293" y="2402250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496211" y="2837704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1496211" y="2420682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1856129" y="2229451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856129" y="2265163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216047" y="2175307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216047" y="2221387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2526412" y="2129516"/>
              <a:ext cx="1871573" cy="15535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2526412" y="3640126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526412" y="3352127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526412" y="3064129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526412" y="2776130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526412" y="2488132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526412" y="2200133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526412" y="3352127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742363" y="2200133"/>
              <a:ext cx="1439671" cy="1116282"/>
            </a:xfrm>
            <a:custGeom>
              <a:avLst/>
              <a:pathLst>
                <a:path w="1439671" h="1116282">
                  <a:moveTo>
                    <a:pt x="0" y="1034490"/>
                  </a:moveTo>
                  <a:lnTo>
                    <a:pt x="359917" y="1116282"/>
                  </a:lnTo>
                  <a:lnTo>
                    <a:pt x="719835" y="907771"/>
                  </a:lnTo>
                  <a:lnTo>
                    <a:pt x="1079753" y="10367"/>
                  </a:lnTo>
                  <a:lnTo>
                    <a:pt x="1439671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742363" y="2398276"/>
              <a:ext cx="1439671" cy="847867"/>
            </a:xfrm>
            <a:custGeom>
              <a:avLst/>
              <a:pathLst>
                <a:path w="1439671" h="847867">
                  <a:moveTo>
                    <a:pt x="0" y="847867"/>
                  </a:moveTo>
                  <a:lnTo>
                    <a:pt x="359917" y="408957"/>
                  </a:lnTo>
                  <a:lnTo>
                    <a:pt x="719835" y="460797"/>
                  </a:lnTo>
                  <a:lnTo>
                    <a:pt x="1079753" y="150911"/>
                  </a:lnTo>
                  <a:lnTo>
                    <a:pt x="1439671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717537" y="3209798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717537" y="3221318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077455" y="3291590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077455" y="2782408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437373" y="3083079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437373" y="2834248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797291" y="2185675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797291" y="2524362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157209" y="2175307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157209" y="2373450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585250" y="69589"/>
              <a:ext cx="1871573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1111343" y="108174"/>
              <a:ext cx="819388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107" name="rc107"/>
            <p:cNvSpPr/>
            <p:nvPr/>
          </p:nvSpPr>
          <p:spPr>
            <a:xfrm>
              <a:off x="2526412" y="69589"/>
              <a:ext cx="1871573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>
              <a:off x="3035569" y="108174"/>
              <a:ext cx="853261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109" name="rc109"/>
            <p:cNvSpPr/>
            <p:nvPr/>
          </p:nvSpPr>
          <p:spPr>
            <a:xfrm>
              <a:off x="4467575" y="69589"/>
              <a:ext cx="1871573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5013938" y="108174"/>
              <a:ext cx="778847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111" name="rc111"/>
            <p:cNvSpPr/>
            <p:nvPr/>
          </p:nvSpPr>
          <p:spPr>
            <a:xfrm>
              <a:off x="585250" y="1911136"/>
              <a:ext cx="1871573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>
              <a:off x="1111343" y="1949722"/>
              <a:ext cx="819388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113" name="rc113"/>
            <p:cNvSpPr/>
            <p:nvPr/>
          </p:nvSpPr>
          <p:spPr>
            <a:xfrm>
              <a:off x="2526412" y="1911136"/>
              <a:ext cx="1871573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4"/>
            <p:cNvSpPr/>
            <p:nvPr/>
          </p:nvSpPr>
          <p:spPr>
            <a:xfrm>
              <a:off x="3035569" y="1949722"/>
              <a:ext cx="853261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115" name="pl115"/>
            <p:cNvSpPr/>
            <p:nvPr/>
          </p:nvSpPr>
          <p:spPr>
            <a:xfrm>
              <a:off x="585250" y="3683095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801201" y="36830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161119" y="36830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521037" y="36830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1880955" y="36830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240873" y="36830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21"/>
            <p:cNvSpPr/>
            <p:nvPr/>
          </p:nvSpPr>
          <p:spPr>
            <a:xfrm rot="-900000">
              <a:off x="343507" y="3801319"/>
              <a:ext cx="473868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122" name="tx122"/>
            <p:cNvSpPr/>
            <p:nvPr/>
          </p:nvSpPr>
          <p:spPr>
            <a:xfrm rot="-900000">
              <a:off x="401234" y="3841103"/>
              <a:ext cx="781298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Mechanical.Tactile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900000">
              <a:off x="1054859" y="3782096"/>
              <a:ext cx="479821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124" name="tx124"/>
            <p:cNvSpPr/>
            <p:nvPr/>
          </p:nvSpPr>
          <p:spPr>
            <a:xfrm rot="-900000">
              <a:off x="1486971" y="3772393"/>
              <a:ext cx="406350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125" name="tx125"/>
            <p:cNvSpPr/>
            <p:nvPr/>
          </p:nvSpPr>
          <p:spPr>
            <a:xfrm rot="-900000">
              <a:off x="1924522" y="3762172"/>
              <a:ext cx="327372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126" name="pl126"/>
            <p:cNvSpPr/>
            <p:nvPr/>
          </p:nvSpPr>
          <p:spPr>
            <a:xfrm>
              <a:off x="2526412" y="3683095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742363" y="36830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3102281" y="36830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462199" y="36830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3822117" y="36830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182035" y="36830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 rot="-900000">
              <a:off x="2284670" y="3801319"/>
              <a:ext cx="473868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133" name="tx133"/>
            <p:cNvSpPr/>
            <p:nvPr/>
          </p:nvSpPr>
          <p:spPr>
            <a:xfrm rot="-900000">
              <a:off x="2342396" y="3841103"/>
              <a:ext cx="781298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Mechanical.Tactile</a:t>
              </a:r>
            </a:p>
          </p:txBody>
        </p:sp>
        <p:sp>
          <p:nvSpPr>
            <p:cNvPr id="134" name="tx134"/>
            <p:cNvSpPr/>
            <p:nvPr/>
          </p:nvSpPr>
          <p:spPr>
            <a:xfrm rot="-900000">
              <a:off x="2996022" y="3782096"/>
              <a:ext cx="479821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135" name="tx135"/>
            <p:cNvSpPr/>
            <p:nvPr/>
          </p:nvSpPr>
          <p:spPr>
            <a:xfrm rot="-900000">
              <a:off x="3428134" y="3772393"/>
              <a:ext cx="406350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136" name="tx136"/>
            <p:cNvSpPr/>
            <p:nvPr/>
          </p:nvSpPr>
          <p:spPr>
            <a:xfrm rot="-900000">
              <a:off x="3865684" y="3762172"/>
              <a:ext cx="327372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137" name="pl137"/>
            <p:cNvSpPr/>
            <p:nvPr/>
          </p:nvSpPr>
          <p:spPr>
            <a:xfrm>
              <a:off x="4467575" y="1841547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683526" y="18415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5043444" y="18415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5403362" y="18415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5763280" y="18415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6123198" y="18415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3"/>
            <p:cNvSpPr/>
            <p:nvPr/>
          </p:nvSpPr>
          <p:spPr>
            <a:xfrm rot="-900000">
              <a:off x="4225832" y="1959771"/>
              <a:ext cx="473868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144" name="tx144"/>
            <p:cNvSpPr/>
            <p:nvPr/>
          </p:nvSpPr>
          <p:spPr>
            <a:xfrm rot="-900000">
              <a:off x="4283559" y="1999555"/>
              <a:ext cx="781298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Mechanical.Tactile</a:t>
              </a:r>
            </a:p>
          </p:txBody>
        </p:sp>
        <p:sp>
          <p:nvSpPr>
            <p:cNvPr id="145" name="tx145"/>
            <p:cNvSpPr/>
            <p:nvPr/>
          </p:nvSpPr>
          <p:spPr>
            <a:xfrm rot="-900000">
              <a:off x="4937184" y="1940548"/>
              <a:ext cx="479821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146" name="tx146"/>
            <p:cNvSpPr/>
            <p:nvPr/>
          </p:nvSpPr>
          <p:spPr>
            <a:xfrm rot="-900000">
              <a:off x="5369296" y="1930845"/>
              <a:ext cx="406350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147" name="tx147"/>
            <p:cNvSpPr/>
            <p:nvPr/>
          </p:nvSpPr>
          <p:spPr>
            <a:xfrm rot="-900000">
              <a:off x="5806847" y="1920624"/>
              <a:ext cx="327372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148" name="pl148"/>
            <p:cNvSpPr/>
            <p:nvPr/>
          </p:nvSpPr>
          <p:spPr>
            <a:xfrm>
              <a:off x="585250" y="287968"/>
              <a:ext cx="0" cy="1553579"/>
            </a:xfrm>
            <a:custGeom>
              <a:avLst/>
              <a:pathLst>
                <a:path w="0" h="1553579">
                  <a:moveTo>
                    <a:pt x="0" y="15535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9"/>
            <p:cNvSpPr/>
            <p:nvPr/>
          </p:nvSpPr>
          <p:spPr>
            <a:xfrm>
              <a:off x="258539" y="1753037"/>
              <a:ext cx="2640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-25%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360100" y="1465038"/>
              <a:ext cx="16252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299140" y="1177040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299140" y="889041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299140" y="601043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238180" y="313044"/>
              <a:ext cx="28444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55" name="pl155"/>
            <p:cNvSpPr/>
            <p:nvPr/>
          </p:nvSpPr>
          <p:spPr>
            <a:xfrm>
              <a:off x="550455" y="17985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550455" y="15105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550455" y="12225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550455" y="9345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550455" y="646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550455" y="358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585250" y="2129516"/>
              <a:ext cx="0" cy="1553579"/>
            </a:xfrm>
            <a:custGeom>
              <a:avLst/>
              <a:pathLst>
                <a:path w="0" h="1553579">
                  <a:moveTo>
                    <a:pt x="0" y="15535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tx162"/>
            <p:cNvSpPr/>
            <p:nvPr/>
          </p:nvSpPr>
          <p:spPr>
            <a:xfrm>
              <a:off x="258539" y="3594584"/>
              <a:ext cx="2640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-25%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360100" y="3306586"/>
              <a:ext cx="16252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299140" y="3018587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299140" y="2730589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299140" y="2442590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238180" y="2154592"/>
              <a:ext cx="28444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68" name="pl168"/>
            <p:cNvSpPr/>
            <p:nvPr/>
          </p:nvSpPr>
          <p:spPr>
            <a:xfrm>
              <a:off x="550455" y="36401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550455" y="33521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550455" y="30641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550455" y="27761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550455" y="2488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550455" y="22001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tx174"/>
            <p:cNvSpPr/>
            <p:nvPr/>
          </p:nvSpPr>
          <p:spPr>
            <a:xfrm rot="-5400000">
              <a:off x="-969528" y="1916327"/>
              <a:ext cx="2141636" cy="138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Cumulative Reproductive Isolation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3</cp:revision>
  <dcterms:created xsi:type="dcterms:W3CDTF">2022-06-23T18:22:42Z</dcterms:created>
  <dcterms:modified xsi:type="dcterms:W3CDTF">2024-03-28T21:35:52Z</dcterms:modified>
</cp:coreProperties>
</file>