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408738" cy="4103688"/>
  <p:notesSz cx="6858000" cy="9144000"/>
  <p:defaultTextStyle>
    <a:defPPr>
      <a:defRPr lang="es-MX"/>
    </a:defPPr>
    <a:lvl1pPr marL="0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1pPr>
    <a:lvl2pPr marL="150327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2pPr>
    <a:lvl3pPr marL="300655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3pPr>
    <a:lvl4pPr marL="450982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4pPr>
    <a:lvl5pPr marL="601309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5pPr>
    <a:lvl6pPr marL="751637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6pPr>
    <a:lvl7pPr marL="901964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7pPr>
    <a:lvl8pPr marL="1052292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8pPr>
    <a:lvl9pPr marL="1202619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presProps" Target="presProp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092" y="671599"/>
            <a:ext cx="4806554" cy="1428691"/>
          </a:xfrm>
        </p:spPr>
        <p:txBody>
          <a:bodyPr anchor="b"/>
          <a:lstStyle>
            <a:lvl1pPr algn="ctr">
              <a:defRPr sz="3154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1092" y="2155387"/>
            <a:ext cx="4806554" cy="990774"/>
          </a:xfrm>
        </p:spPr>
        <p:txBody>
          <a:bodyPr/>
          <a:lstStyle>
            <a:lvl1pPr marL="0" indent="0" algn="ctr">
              <a:buNone/>
              <a:defRPr sz="1262"/>
            </a:lvl1pPr>
            <a:lvl2pPr marL="240350" indent="0" algn="ctr">
              <a:buNone/>
              <a:defRPr sz="1051"/>
            </a:lvl2pPr>
            <a:lvl3pPr marL="480700" indent="0" algn="ctr">
              <a:buNone/>
              <a:defRPr sz="946"/>
            </a:lvl3pPr>
            <a:lvl4pPr marL="721050" indent="0" algn="ctr">
              <a:buNone/>
              <a:defRPr sz="841"/>
            </a:lvl4pPr>
            <a:lvl5pPr marL="961400" indent="0" algn="ctr">
              <a:buNone/>
              <a:defRPr sz="841"/>
            </a:lvl5pPr>
            <a:lvl6pPr marL="1201750" indent="0" algn="ctr">
              <a:buNone/>
              <a:defRPr sz="841"/>
            </a:lvl6pPr>
            <a:lvl7pPr marL="1442100" indent="0" algn="ctr">
              <a:buNone/>
              <a:defRPr sz="841"/>
            </a:lvl7pPr>
            <a:lvl8pPr marL="1682450" indent="0" algn="ctr">
              <a:buNone/>
              <a:defRPr sz="841"/>
            </a:lvl8pPr>
            <a:lvl9pPr marL="1922800" indent="0" algn="ctr">
              <a:buNone/>
              <a:defRPr sz="841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63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93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6253" y="218483"/>
            <a:ext cx="1381884" cy="3477686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601" y="218483"/>
            <a:ext cx="4065543" cy="3477686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2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30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263" y="1023073"/>
            <a:ext cx="5527537" cy="1707020"/>
          </a:xfrm>
        </p:spPr>
        <p:txBody>
          <a:bodyPr anchor="b"/>
          <a:lstStyle>
            <a:lvl1pPr>
              <a:defRPr sz="3154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7263" y="2746242"/>
            <a:ext cx="5527537" cy="897681"/>
          </a:xfrm>
        </p:spPr>
        <p:txBody>
          <a:bodyPr/>
          <a:lstStyle>
            <a:lvl1pPr marL="0" indent="0">
              <a:buNone/>
              <a:defRPr sz="1262">
                <a:solidFill>
                  <a:schemeClr val="tx1">
                    <a:tint val="75000"/>
                  </a:schemeClr>
                </a:solidFill>
              </a:defRPr>
            </a:lvl1pPr>
            <a:lvl2pPr marL="240350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2pPr>
            <a:lvl3pPr marL="480700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3pPr>
            <a:lvl4pPr marL="721050" indent="0">
              <a:buNone/>
              <a:defRPr sz="841">
                <a:solidFill>
                  <a:schemeClr val="tx1">
                    <a:tint val="75000"/>
                  </a:schemeClr>
                </a:solidFill>
              </a:defRPr>
            </a:lvl4pPr>
            <a:lvl5pPr marL="961400" indent="0">
              <a:buNone/>
              <a:defRPr sz="841">
                <a:solidFill>
                  <a:schemeClr val="tx1">
                    <a:tint val="75000"/>
                  </a:schemeClr>
                </a:solidFill>
              </a:defRPr>
            </a:lvl5pPr>
            <a:lvl6pPr marL="1201750" indent="0">
              <a:buNone/>
              <a:defRPr sz="841">
                <a:solidFill>
                  <a:schemeClr val="tx1">
                    <a:tint val="75000"/>
                  </a:schemeClr>
                </a:solidFill>
              </a:defRPr>
            </a:lvl6pPr>
            <a:lvl7pPr marL="1442100" indent="0">
              <a:buNone/>
              <a:defRPr sz="841">
                <a:solidFill>
                  <a:schemeClr val="tx1">
                    <a:tint val="75000"/>
                  </a:schemeClr>
                </a:solidFill>
              </a:defRPr>
            </a:lvl7pPr>
            <a:lvl8pPr marL="1682450" indent="0">
              <a:buNone/>
              <a:defRPr sz="841">
                <a:solidFill>
                  <a:schemeClr val="tx1">
                    <a:tint val="75000"/>
                  </a:schemeClr>
                </a:solidFill>
              </a:defRPr>
            </a:lvl8pPr>
            <a:lvl9pPr marL="1922800" indent="0">
              <a:buNone/>
              <a:defRPr sz="84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36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601" y="1092417"/>
            <a:ext cx="2723714" cy="260375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4423" y="1092417"/>
            <a:ext cx="2723714" cy="260375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88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5" y="218484"/>
            <a:ext cx="5527537" cy="7931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436" y="1005974"/>
            <a:ext cx="2711196" cy="493012"/>
          </a:xfrm>
        </p:spPr>
        <p:txBody>
          <a:bodyPr anchor="b"/>
          <a:lstStyle>
            <a:lvl1pPr marL="0" indent="0">
              <a:buNone/>
              <a:defRPr sz="1262" b="1"/>
            </a:lvl1pPr>
            <a:lvl2pPr marL="240350" indent="0">
              <a:buNone/>
              <a:defRPr sz="1051" b="1"/>
            </a:lvl2pPr>
            <a:lvl3pPr marL="480700" indent="0">
              <a:buNone/>
              <a:defRPr sz="946" b="1"/>
            </a:lvl3pPr>
            <a:lvl4pPr marL="721050" indent="0">
              <a:buNone/>
              <a:defRPr sz="841" b="1"/>
            </a:lvl4pPr>
            <a:lvl5pPr marL="961400" indent="0">
              <a:buNone/>
              <a:defRPr sz="841" b="1"/>
            </a:lvl5pPr>
            <a:lvl6pPr marL="1201750" indent="0">
              <a:buNone/>
              <a:defRPr sz="841" b="1"/>
            </a:lvl6pPr>
            <a:lvl7pPr marL="1442100" indent="0">
              <a:buNone/>
              <a:defRPr sz="841" b="1"/>
            </a:lvl7pPr>
            <a:lvl8pPr marL="1682450" indent="0">
              <a:buNone/>
              <a:defRPr sz="841" b="1"/>
            </a:lvl8pPr>
            <a:lvl9pPr marL="1922800" indent="0">
              <a:buNone/>
              <a:defRPr sz="841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436" y="1498986"/>
            <a:ext cx="2711196" cy="220478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4424" y="1005974"/>
            <a:ext cx="2724548" cy="493012"/>
          </a:xfrm>
        </p:spPr>
        <p:txBody>
          <a:bodyPr anchor="b"/>
          <a:lstStyle>
            <a:lvl1pPr marL="0" indent="0">
              <a:buNone/>
              <a:defRPr sz="1262" b="1"/>
            </a:lvl1pPr>
            <a:lvl2pPr marL="240350" indent="0">
              <a:buNone/>
              <a:defRPr sz="1051" b="1"/>
            </a:lvl2pPr>
            <a:lvl3pPr marL="480700" indent="0">
              <a:buNone/>
              <a:defRPr sz="946" b="1"/>
            </a:lvl3pPr>
            <a:lvl4pPr marL="721050" indent="0">
              <a:buNone/>
              <a:defRPr sz="841" b="1"/>
            </a:lvl4pPr>
            <a:lvl5pPr marL="961400" indent="0">
              <a:buNone/>
              <a:defRPr sz="841" b="1"/>
            </a:lvl5pPr>
            <a:lvl6pPr marL="1201750" indent="0">
              <a:buNone/>
              <a:defRPr sz="841" b="1"/>
            </a:lvl6pPr>
            <a:lvl7pPr marL="1442100" indent="0">
              <a:buNone/>
              <a:defRPr sz="841" b="1"/>
            </a:lvl7pPr>
            <a:lvl8pPr marL="1682450" indent="0">
              <a:buNone/>
              <a:defRPr sz="841" b="1"/>
            </a:lvl8pPr>
            <a:lvl9pPr marL="1922800" indent="0">
              <a:buNone/>
              <a:defRPr sz="841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4424" y="1498986"/>
            <a:ext cx="2724548" cy="220478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42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85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33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6" y="273579"/>
            <a:ext cx="2066985" cy="957527"/>
          </a:xfrm>
        </p:spPr>
        <p:txBody>
          <a:bodyPr anchor="b"/>
          <a:lstStyle>
            <a:lvl1pPr>
              <a:defRPr sz="1682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548" y="590856"/>
            <a:ext cx="3244424" cy="2916278"/>
          </a:xfrm>
        </p:spPr>
        <p:txBody>
          <a:bodyPr/>
          <a:lstStyle>
            <a:lvl1pPr>
              <a:defRPr sz="1682"/>
            </a:lvl1pPr>
            <a:lvl2pPr>
              <a:defRPr sz="1472"/>
            </a:lvl2pPr>
            <a:lvl3pPr>
              <a:defRPr sz="1262"/>
            </a:lvl3pPr>
            <a:lvl4pPr>
              <a:defRPr sz="1051"/>
            </a:lvl4pPr>
            <a:lvl5pPr>
              <a:defRPr sz="1051"/>
            </a:lvl5pPr>
            <a:lvl6pPr>
              <a:defRPr sz="1051"/>
            </a:lvl6pPr>
            <a:lvl7pPr>
              <a:defRPr sz="1051"/>
            </a:lvl7pPr>
            <a:lvl8pPr>
              <a:defRPr sz="1051"/>
            </a:lvl8pPr>
            <a:lvl9pPr>
              <a:defRPr sz="1051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6" y="1231106"/>
            <a:ext cx="2066985" cy="2280777"/>
          </a:xfrm>
        </p:spPr>
        <p:txBody>
          <a:bodyPr/>
          <a:lstStyle>
            <a:lvl1pPr marL="0" indent="0">
              <a:buNone/>
              <a:defRPr sz="841"/>
            </a:lvl1pPr>
            <a:lvl2pPr marL="240350" indent="0">
              <a:buNone/>
              <a:defRPr sz="736"/>
            </a:lvl2pPr>
            <a:lvl3pPr marL="480700" indent="0">
              <a:buNone/>
              <a:defRPr sz="631"/>
            </a:lvl3pPr>
            <a:lvl4pPr marL="721050" indent="0">
              <a:buNone/>
              <a:defRPr sz="526"/>
            </a:lvl4pPr>
            <a:lvl5pPr marL="961400" indent="0">
              <a:buNone/>
              <a:defRPr sz="526"/>
            </a:lvl5pPr>
            <a:lvl6pPr marL="1201750" indent="0">
              <a:buNone/>
              <a:defRPr sz="526"/>
            </a:lvl6pPr>
            <a:lvl7pPr marL="1442100" indent="0">
              <a:buNone/>
              <a:defRPr sz="526"/>
            </a:lvl7pPr>
            <a:lvl8pPr marL="1682450" indent="0">
              <a:buNone/>
              <a:defRPr sz="526"/>
            </a:lvl8pPr>
            <a:lvl9pPr marL="1922800" indent="0">
              <a:buNone/>
              <a:defRPr sz="526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6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6" y="273579"/>
            <a:ext cx="2066985" cy="957527"/>
          </a:xfrm>
        </p:spPr>
        <p:txBody>
          <a:bodyPr anchor="b"/>
          <a:lstStyle>
            <a:lvl1pPr>
              <a:defRPr sz="1682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4548" y="590856"/>
            <a:ext cx="3244424" cy="2916278"/>
          </a:xfrm>
        </p:spPr>
        <p:txBody>
          <a:bodyPr anchor="t"/>
          <a:lstStyle>
            <a:lvl1pPr marL="0" indent="0">
              <a:buNone/>
              <a:defRPr sz="1682"/>
            </a:lvl1pPr>
            <a:lvl2pPr marL="240350" indent="0">
              <a:buNone/>
              <a:defRPr sz="1472"/>
            </a:lvl2pPr>
            <a:lvl3pPr marL="480700" indent="0">
              <a:buNone/>
              <a:defRPr sz="1262"/>
            </a:lvl3pPr>
            <a:lvl4pPr marL="721050" indent="0">
              <a:buNone/>
              <a:defRPr sz="1051"/>
            </a:lvl4pPr>
            <a:lvl5pPr marL="961400" indent="0">
              <a:buNone/>
              <a:defRPr sz="1051"/>
            </a:lvl5pPr>
            <a:lvl6pPr marL="1201750" indent="0">
              <a:buNone/>
              <a:defRPr sz="1051"/>
            </a:lvl6pPr>
            <a:lvl7pPr marL="1442100" indent="0">
              <a:buNone/>
              <a:defRPr sz="1051"/>
            </a:lvl7pPr>
            <a:lvl8pPr marL="1682450" indent="0">
              <a:buNone/>
              <a:defRPr sz="1051"/>
            </a:lvl8pPr>
            <a:lvl9pPr marL="1922800" indent="0">
              <a:buNone/>
              <a:defRPr sz="1051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6" y="1231106"/>
            <a:ext cx="2066985" cy="2280777"/>
          </a:xfrm>
        </p:spPr>
        <p:txBody>
          <a:bodyPr/>
          <a:lstStyle>
            <a:lvl1pPr marL="0" indent="0">
              <a:buNone/>
              <a:defRPr sz="841"/>
            </a:lvl1pPr>
            <a:lvl2pPr marL="240350" indent="0">
              <a:buNone/>
              <a:defRPr sz="736"/>
            </a:lvl2pPr>
            <a:lvl3pPr marL="480700" indent="0">
              <a:buNone/>
              <a:defRPr sz="631"/>
            </a:lvl3pPr>
            <a:lvl4pPr marL="721050" indent="0">
              <a:buNone/>
              <a:defRPr sz="526"/>
            </a:lvl4pPr>
            <a:lvl5pPr marL="961400" indent="0">
              <a:buNone/>
              <a:defRPr sz="526"/>
            </a:lvl5pPr>
            <a:lvl6pPr marL="1201750" indent="0">
              <a:buNone/>
              <a:defRPr sz="526"/>
            </a:lvl6pPr>
            <a:lvl7pPr marL="1442100" indent="0">
              <a:buNone/>
              <a:defRPr sz="526"/>
            </a:lvl7pPr>
            <a:lvl8pPr marL="1682450" indent="0">
              <a:buNone/>
              <a:defRPr sz="526"/>
            </a:lvl8pPr>
            <a:lvl9pPr marL="1922800" indent="0">
              <a:buNone/>
              <a:defRPr sz="526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3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601" y="218484"/>
            <a:ext cx="5527537" cy="793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601" y="1092417"/>
            <a:ext cx="5527537" cy="2603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601" y="3803511"/>
            <a:ext cx="1441966" cy="218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2895" y="3803511"/>
            <a:ext cx="2162949" cy="218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6171" y="3803511"/>
            <a:ext cx="1441966" cy="218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80700" rtl="0" eaLnBrk="1" latinLnBrk="0" hangingPunct="1">
        <a:lnSpc>
          <a:spcPct val="90000"/>
        </a:lnSpc>
        <a:spcBef>
          <a:spcPct val="0"/>
        </a:spcBef>
        <a:buNone/>
        <a:defRPr sz="23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175" indent="-120175" algn="l" defTabSz="480700" rtl="0" eaLnBrk="1" latinLnBrk="0" hangingPunct="1">
        <a:lnSpc>
          <a:spcPct val="90000"/>
        </a:lnSpc>
        <a:spcBef>
          <a:spcPts val="526"/>
        </a:spcBef>
        <a:buFont typeface="Arial" panose="020B0604020202020204" pitchFamily="34" charset="0"/>
        <a:buChar char="•"/>
        <a:defRPr sz="1472" kern="1200">
          <a:solidFill>
            <a:schemeClr val="tx1"/>
          </a:solidFill>
          <a:latin typeface="+mn-lt"/>
          <a:ea typeface="+mn-ea"/>
          <a:cs typeface="+mn-cs"/>
        </a:defRPr>
      </a:lvl1pPr>
      <a:lvl2pPr marL="360525" indent="-120175" algn="l" defTabSz="48070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2" kern="1200">
          <a:solidFill>
            <a:schemeClr val="tx1"/>
          </a:solidFill>
          <a:latin typeface="+mn-lt"/>
          <a:ea typeface="+mn-ea"/>
          <a:cs typeface="+mn-cs"/>
        </a:defRPr>
      </a:lvl2pPr>
      <a:lvl3pPr marL="600875" indent="-120175" algn="l" defTabSz="48070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1" kern="1200">
          <a:solidFill>
            <a:schemeClr val="tx1"/>
          </a:solidFill>
          <a:latin typeface="+mn-lt"/>
          <a:ea typeface="+mn-ea"/>
          <a:cs typeface="+mn-cs"/>
        </a:defRPr>
      </a:lvl3pPr>
      <a:lvl4pPr marL="841225" indent="-120175" algn="l" defTabSz="48070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6" kern="1200">
          <a:solidFill>
            <a:schemeClr val="tx1"/>
          </a:solidFill>
          <a:latin typeface="+mn-lt"/>
          <a:ea typeface="+mn-ea"/>
          <a:cs typeface="+mn-cs"/>
        </a:defRPr>
      </a:lvl4pPr>
      <a:lvl5pPr marL="1081575" indent="-120175" algn="l" defTabSz="48070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6" kern="1200">
          <a:solidFill>
            <a:schemeClr val="tx1"/>
          </a:solidFill>
          <a:latin typeface="+mn-lt"/>
          <a:ea typeface="+mn-ea"/>
          <a:cs typeface="+mn-cs"/>
        </a:defRPr>
      </a:lvl5pPr>
      <a:lvl6pPr marL="1321925" indent="-120175" algn="l" defTabSz="48070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6" kern="1200">
          <a:solidFill>
            <a:schemeClr val="tx1"/>
          </a:solidFill>
          <a:latin typeface="+mn-lt"/>
          <a:ea typeface="+mn-ea"/>
          <a:cs typeface="+mn-cs"/>
        </a:defRPr>
      </a:lvl6pPr>
      <a:lvl7pPr marL="1562275" indent="-120175" algn="l" defTabSz="48070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6" kern="1200">
          <a:solidFill>
            <a:schemeClr val="tx1"/>
          </a:solidFill>
          <a:latin typeface="+mn-lt"/>
          <a:ea typeface="+mn-ea"/>
          <a:cs typeface="+mn-cs"/>
        </a:defRPr>
      </a:lvl7pPr>
      <a:lvl8pPr marL="1802625" indent="-120175" algn="l" defTabSz="48070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6" kern="1200">
          <a:solidFill>
            <a:schemeClr val="tx1"/>
          </a:solidFill>
          <a:latin typeface="+mn-lt"/>
          <a:ea typeface="+mn-ea"/>
          <a:cs typeface="+mn-cs"/>
        </a:defRPr>
      </a:lvl8pPr>
      <a:lvl9pPr marL="2042975" indent="-120175" algn="l" defTabSz="48070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700" rtl="0" eaLnBrk="1" latinLnBrk="0" hangingPunct="1">
        <a:defRPr sz="946" kern="1200">
          <a:solidFill>
            <a:schemeClr val="tx1"/>
          </a:solidFill>
          <a:latin typeface="+mn-lt"/>
          <a:ea typeface="+mn-ea"/>
          <a:cs typeface="+mn-cs"/>
        </a:defRPr>
      </a:lvl1pPr>
      <a:lvl2pPr marL="240350" algn="l" defTabSz="480700" rtl="0" eaLnBrk="1" latinLnBrk="0" hangingPunct="1">
        <a:defRPr sz="946" kern="1200">
          <a:solidFill>
            <a:schemeClr val="tx1"/>
          </a:solidFill>
          <a:latin typeface="+mn-lt"/>
          <a:ea typeface="+mn-ea"/>
          <a:cs typeface="+mn-cs"/>
        </a:defRPr>
      </a:lvl2pPr>
      <a:lvl3pPr marL="480700" algn="l" defTabSz="480700" rtl="0" eaLnBrk="1" latinLnBrk="0" hangingPunct="1">
        <a:defRPr sz="946" kern="1200">
          <a:solidFill>
            <a:schemeClr val="tx1"/>
          </a:solidFill>
          <a:latin typeface="+mn-lt"/>
          <a:ea typeface="+mn-ea"/>
          <a:cs typeface="+mn-cs"/>
        </a:defRPr>
      </a:lvl3pPr>
      <a:lvl4pPr marL="721050" algn="l" defTabSz="480700" rtl="0" eaLnBrk="1" latinLnBrk="0" hangingPunct="1">
        <a:defRPr sz="946" kern="1200">
          <a:solidFill>
            <a:schemeClr val="tx1"/>
          </a:solidFill>
          <a:latin typeface="+mn-lt"/>
          <a:ea typeface="+mn-ea"/>
          <a:cs typeface="+mn-cs"/>
        </a:defRPr>
      </a:lvl4pPr>
      <a:lvl5pPr marL="961400" algn="l" defTabSz="480700" rtl="0" eaLnBrk="1" latinLnBrk="0" hangingPunct="1">
        <a:defRPr sz="946" kern="1200">
          <a:solidFill>
            <a:schemeClr val="tx1"/>
          </a:solidFill>
          <a:latin typeface="+mn-lt"/>
          <a:ea typeface="+mn-ea"/>
          <a:cs typeface="+mn-cs"/>
        </a:defRPr>
      </a:lvl5pPr>
      <a:lvl6pPr marL="1201750" algn="l" defTabSz="480700" rtl="0" eaLnBrk="1" latinLnBrk="0" hangingPunct="1">
        <a:defRPr sz="946" kern="1200">
          <a:solidFill>
            <a:schemeClr val="tx1"/>
          </a:solidFill>
          <a:latin typeface="+mn-lt"/>
          <a:ea typeface="+mn-ea"/>
          <a:cs typeface="+mn-cs"/>
        </a:defRPr>
      </a:lvl6pPr>
      <a:lvl7pPr marL="1442100" algn="l" defTabSz="480700" rtl="0" eaLnBrk="1" latinLnBrk="0" hangingPunct="1">
        <a:defRPr sz="946" kern="1200">
          <a:solidFill>
            <a:schemeClr val="tx1"/>
          </a:solidFill>
          <a:latin typeface="+mn-lt"/>
          <a:ea typeface="+mn-ea"/>
          <a:cs typeface="+mn-cs"/>
        </a:defRPr>
      </a:lvl7pPr>
      <a:lvl8pPr marL="1682450" algn="l" defTabSz="480700" rtl="0" eaLnBrk="1" latinLnBrk="0" hangingPunct="1">
        <a:defRPr sz="946" kern="1200">
          <a:solidFill>
            <a:schemeClr val="tx1"/>
          </a:solidFill>
          <a:latin typeface="+mn-lt"/>
          <a:ea typeface="+mn-ea"/>
          <a:cs typeface="+mn-cs"/>
        </a:defRPr>
      </a:lvl8pPr>
      <a:lvl9pPr marL="1922800" algn="l" defTabSz="480700" rtl="0" eaLnBrk="1" latinLnBrk="0" hangingPunct="1">
        <a:defRPr sz="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6408738" cy="4103688"/>
            <a:chOff x="0" y="0"/>
            <a:chExt cx="6408738" cy="410368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410368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410368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595485" y="323647"/>
              <a:ext cx="4743663" cy="148413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595485" y="1636535"/>
              <a:ext cx="4743663" cy="0"/>
            </a:xfrm>
            <a:custGeom>
              <a:avLst/>
              <a:pathLst>
                <a:path w="4743663" h="0">
                  <a:moveTo>
                    <a:pt x="0" y="0"/>
                  </a:moveTo>
                  <a:lnTo>
                    <a:pt x="4743663" y="0"/>
                  </a:lnTo>
                  <a:lnTo>
                    <a:pt x="474366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595485" y="1351124"/>
              <a:ext cx="4743663" cy="0"/>
            </a:xfrm>
            <a:custGeom>
              <a:avLst/>
              <a:pathLst>
                <a:path w="4743663" h="0">
                  <a:moveTo>
                    <a:pt x="0" y="0"/>
                  </a:moveTo>
                  <a:lnTo>
                    <a:pt x="4743663" y="0"/>
                  </a:lnTo>
                  <a:lnTo>
                    <a:pt x="474366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595485" y="1065714"/>
              <a:ext cx="4743663" cy="0"/>
            </a:xfrm>
            <a:custGeom>
              <a:avLst/>
              <a:pathLst>
                <a:path w="4743663" h="0">
                  <a:moveTo>
                    <a:pt x="0" y="0"/>
                  </a:moveTo>
                  <a:lnTo>
                    <a:pt x="4743663" y="0"/>
                  </a:lnTo>
                  <a:lnTo>
                    <a:pt x="474366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595485" y="780304"/>
              <a:ext cx="4743663" cy="0"/>
            </a:xfrm>
            <a:custGeom>
              <a:avLst/>
              <a:pathLst>
                <a:path w="4743663" h="0">
                  <a:moveTo>
                    <a:pt x="0" y="0"/>
                  </a:moveTo>
                  <a:lnTo>
                    <a:pt x="4743663" y="0"/>
                  </a:lnTo>
                  <a:lnTo>
                    <a:pt x="474366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595485" y="494893"/>
              <a:ext cx="4743663" cy="0"/>
            </a:xfrm>
            <a:custGeom>
              <a:avLst/>
              <a:pathLst>
                <a:path w="4743663" h="0">
                  <a:moveTo>
                    <a:pt x="0" y="0"/>
                  </a:moveTo>
                  <a:lnTo>
                    <a:pt x="4743663" y="0"/>
                  </a:lnTo>
                  <a:lnTo>
                    <a:pt x="474366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3956536" y="366459"/>
              <a:ext cx="10781" cy="256869"/>
            </a:xfrm>
            <a:prstGeom prst="rect">
              <a:avLst/>
            </a:prstGeom>
            <a:solidFill>
              <a:srgbClr val="984EA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3719353" y="651869"/>
              <a:ext cx="247964" cy="256869"/>
            </a:xfrm>
            <a:prstGeom prst="rect">
              <a:avLst/>
            </a:prstGeom>
            <a:solidFill>
              <a:srgbClr val="984EA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3109145" y="937279"/>
              <a:ext cx="858171" cy="256869"/>
            </a:xfrm>
            <a:prstGeom prst="rect">
              <a:avLst/>
            </a:prstGeom>
            <a:solidFill>
              <a:srgbClr val="984EA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938323" y="1222690"/>
              <a:ext cx="2028994" cy="256869"/>
            </a:xfrm>
            <a:prstGeom prst="rect">
              <a:avLst/>
            </a:prstGeom>
            <a:solidFill>
              <a:srgbClr val="984EA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1886574" y="1508100"/>
              <a:ext cx="2080743" cy="256869"/>
            </a:xfrm>
            <a:prstGeom prst="rect">
              <a:avLst/>
            </a:prstGeom>
            <a:solidFill>
              <a:srgbClr val="984EA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967317" y="323647"/>
              <a:ext cx="0" cy="1484133"/>
            </a:xfrm>
            <a:custGeom>
              <a:avLst/>
              <a:pathLst>
                <a:path w="0" h="1484133">
                  <a:moveTo>
                    <a:pt x="0" y="148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595485" y="2131429"/>
              <a:ext cx="4743663" cy="148413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595485" y="3444316"/>
              <a:ext cx="4743663" cy="0"/>
            </a:xfrm>
            <a:custGeom>
              <a:avLst/>
              <a:pathLst>
                <a:path w="4743663" h="0">
                  <a:moveTo>
                    <a:pt x="0" y="0"/>
                  </a:moveTo>
                  <a:lnTo>
                    <a:pt x="4743663" y="0"/>
                  </a:lnTo>
                  <a:lnTo>
                    <a:pt x="474366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595485" y="3158906"/>
              <a:ext cx="4743663" cy="0"/>
            </a:xfrm>
            <a:custGeom>
              <a:avLst/>
              <a:pathLst>
                <a:path w="4743663" h="0">
                  <a:moveTo>
                    <a:pt x="0" y="0"/>
                  </a:moveTo>
                  <a:lnTo>
                    <a:pt x="4743663" y="0"/>
                  </a:lnTo>
                  <a:lnTo>
                    <a:pt x="474366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595485" y="2873495"/>
              <a:ext cx="4743663" cy="0"/>
            </a:xfrm>
            <a:custGeom>
              <a:avLst/>
              <a:pathLst>
                <a:path w="4743663" h="0">
                  <a:moveTo>
                    <a:pt x="0" y="0"/>
                  </a:moveTo>
                  <a:lnTo>
                    <a:pt x="4743663" y="0"/>
                  </a:lnTo>
                  <a:lnTo>
                    <a:pt x="474366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595485" y="2588085"/>
              <a:ext cx="4743663" cy="0"/>
            </a:xfrm>
            <a:custGeom>
              <a:avLst/>
              <a:pathLst>
                <a:path w="4743663" h="0">
                  <a:moveTo>
                    <a:pt x="0" y="0"/>
                  </a:moveTo>
                  <a:lnTo>
                    <a:pt x="4743663" y="0"/>
                  </a:lnTo>
                  <a:lnTo>
                    <a:pt x="474366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595485" y="2302675"/>
              <a:ext cx="4743663" cy="0"/>
            </a:xfrm>
            <a:custGeom>
              <a:avLst/>
              <a:pathLst>
                <a:path w="4743663" h="0">
                  <a:moveTo>
                    <a:pt x="0" y="0"/>
                  </a:moveTo>
                  <a:lnTo>
                    <a:pt x="4743663" y="0"/>
                  </a:lnTo>
                  <a:lnTo>
                    <a:pt x="474366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967317" y="2174240"/>
              <a:ext cx="1496410" cy="256869"/>
            </a:xfrm>
            <a:prstGeom prst="rect">
              <a:avLst/>
            </a:prstGeom>
            <a:solidFill>
              <a:srgbClr val="A6562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967317" y="2459650"/>
              <a:ext cx="241495" cy="256869"/>
            </a:xfrm>
            <a:prstGeom prst="rect">
              <a:avLst/>
            </a:prstGeom>
            <a:solidFill>
              <a:srgbClr val="A6562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766789" y="2745061"/>
              <a:ext cx="200527" cy="256869"/>
            </a:xfrm>
            <a:prstGeom prst="rect">
              <a:avLst/>
            </a:prstGeom>
            <a:solidFill>
              <a:srgbClr val="984EA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544700" y="3030471"/>
              <a:ext cx="422617" cy="256869"/>
            </a:xfrm>
            <a:prstGeom prst="rect">
              <a:avLst/>
            </a:prstGeom>
            <a:solidFill>
              <a:srgbClr val="984EA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482170" y="3315881"/>
              <a:ext cx="485147" cy="256869"/>
            </a:xfrm>
            <a:prstGeom prst="rect">
              <a:avLst/>
            </a:prstGeom>
            <a:solidFill>
              <a:srgbClr val="984EA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3967317" y="2131429"/>
              <a:ext cx="0" cy="1484133"/>
            </a:xfrm>
            <a:custGeom>
              <a:avLst/>
              <a:pathLst>
                <a:path w="0" h="1484133">
                  <a:moveTo>
                    <a:pt x="0" y="148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1651157" y="1926532"/>
              <a:ext cx="604996" cy="1316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1651157" y="102479"/>
              <a:ext cx="577770" cy="147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31" name="pl31"/>
            <p:cNvSpPr/>
            <p:nvPr/>
          </p:nvSpPr>
          <p:spPr>
            <a:xfrm>
              <a:off x="1595485" y="3615562"/>
              <a:ext cx="4743663" cy="0"/>
            </a:xfrm>
            <a:custGeom>
              <a:avLst/>
              <a:pathLst>
                <a:path w="4743663" h="0">
                  <a:moveTo>
                    <a:pt x="0" y="0"/>
                  </a:moveTo>
                  <a:lnTo>
                    <a:pt x="474366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1811106" y="361556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350159" y="361556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889212" y="361556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428264" y="361556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967317" y="361556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4506370" y="361556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045422" y="361556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584475" y="361556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6123527" y="361556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1641800" y="3673747"/>
              <a:ext cx="338613" cy="1120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-1.00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2180852" y="3673747"/>
              <a:ext cx="338613" cy="1120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-0.75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2719905" y="3673747"/>
              <a:ext cx="338613" cy="1120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-0.50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3258957" y="3673747"/>
              <a:ext cx="338613" cy="1120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-0.25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3825077" y="3673747"/>
              <a:ext cx="284480" cy="1120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0.00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364130" y="3673747"/>
              <a:ext cx="284480" cy="1120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0.25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903182" y="3673747"/>
              <a:ext cx="284480" cy="1120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0.50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5442235" y="3673747"/>
              <a:ext cx="284480" cy="1120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0.75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981287" y="3673747"/>
              <a:ext cx="284480" cy="1120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1.00</a:t>
              </a:r>
            </a:p>
          </p:txBody>
        </p:sp>
        <p:sp>
          <p:nvSpPr>
            <p:cNvPr id="50" name="pl50"/>
            <p:cNvSpPr/>
            <p:nvPr/>
          </p:nvSpPr>
          <p:spPr>
            <a:xfrm>
              <a:off x="1595485" y="323647"/>
              <a:ext cx="0" cy="1484133"/>
            </a:xfrm>
            <a:custGeom>
              <a:avLst/>
              <a:pathLst>
                <a:path w="0" h="1484133">
                  <a:moveTo>
                    <a:pt x="0" y="148413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1009060" y="1542396"/>
              <a:ext cx="523795" cy="147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Fertility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882695" y="1256986"/>
              <a:ext cx="650160" cy="147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Fecundity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765140" y="971893"/>
              <a:ext cx="767715" cy="147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Oviposition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282778" y="719026"/>
              <a:ext cx="1250076" cy="1150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Mechanical.Tactile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774665" y="433616"/>
              <a:ext cx="758189" cy="1150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</a:t>
              </a:r>
            </a:p>
          </p:txBody>
        </p:sp>
        <p:sp>
          <p:nvSpPr>
            <p:cNvPr id="56" name="pl56"/>
            <p:cNvSpPr/>
            <p:nvPr/>
          </p:nvSpPr>
          <p:spPr>
            <a:xfrm>
              <a:off x="1560691" y="16365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1560691" y="13511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1560691" y="10657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1560691" y="7803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1560691" y="4948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1595485" y="2131429"/>
              <a:ext cx="0" cy="1484133"/>
            </a:xfrm>
            <a:custGeom>
              <a:avLst/>
              <a:pathLst>
                <a:path w="0" h="1484133">
                  <a:moveTo>
                    <a:pt x="0" y="148413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1009060" y="3350177"/>
              <a:ext cx="523795" cy="147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Fertility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882695" y="3064767"/>
              <a:ext cx="650160" cy="147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Fecundity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765140" y="2779674"/>
              <a:ext cx="767715" cy="147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Oviposition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282778" y="2526808"/>
              <a:ext cx="1250076" cy="1150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Mechanical.Tactile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774665" y="2241397"/>
              <a:ext cx="758189" cy="1150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</a:t>
              </a:r>
            </a:p>
          </p:txBody>
        </p:sp>
        <p:sp>
          <p:nvSpPr>
            <p:cNvPr id="67" name="pl67"/>
            <p:cNvSpPr/>
            <p:nvPr/>
          </p:nvSpPr>
          <p:spPr>
            <a:xfrm>
              <a:off x="1560691" y="34443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1560691" y="31589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1560691" y="28734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1560691" y="25880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1560691" y="23026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>
              <a:off x="1814419" y="3785655"/>
              <a:ext cx="4305796" cy="204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Reproductive isolation asymmetry (G♂E♀ - E♂G♀)</a:t>
              </a:r>
            </a:p>
          </p:txBody>
        </p:sp>
        <p:sp>
          <p:nvSpPr>
            <p:cNvPr id="73" name="tx73"/>
            <p:cNvSpPr/>
            <p:nvPr/>
          </p:nvSpPr>
          <p:spPr>
            <a:xfrm rot="-5400000">
              <a:off x="-155488" y="1897671"/>
              <a:ext cx="575369" cy="1438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Barrier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88099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Presentación de PowerPoint</dc:title>
  <dc:creator>Rodrigo</dc:creator>
  <cp:lastModifiedBy/>
  <cp:revision>3</cp:revision>
  <dcterms:created xsi:type="dcterms:W3CDTF">2022-06-23T18:22:42Z</dcterms:created>
  <dcterms:modified xsi:type="dcterms:W3CDTF">2024-03-28T21:49:30Z</dcterms:modified>
</cp:coreProperties>
</file>