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7698"/>
              <a:ext cx="213322" cy="38794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557187"/>
              <a:ext cx="213322" cy="2041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7698"/>
              <a:ext cx="213322" cy="32846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962391"/>
              <a:ext cx="213322" cy="79897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7698"/>
              <a:ext cx="213322" cy="39203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598023"/>
              <a:ext cx="213322" cy="1633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7698"/>
              <a:ext cx="213322" cy="408367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77698"/>
              <a:ext cx="213322" cy="33836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4061312"/>
              <a:ext cx="213322" cy="70005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77698"/>
              <a:ext cx="213322" cy="322804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3905744"/>
              <a:ext cx="213322" cy="85562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77698"/>
              <a:ext cx="213322" cy="34030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4080758"/>
              <a:ext cx="213322" cy="68061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61259" y="677698"/>
              <a:ext cx="213322" cy="5213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1199018"/>
              <a:ext cx="213322" cy="356235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51554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775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478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 rot="-1200000">
              <a:off x="98513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(20)</a:t>
              </a:r>
            </a:p>
          </p:txBody>
        </p:sp>
        <p:sp>
          <p:nvSpPr>
            <p:cNvPr id="36" name="tx36"/>
            <p:cNvSpPr/>
            <p:nvPr/>
          </p:nvSpPr>
          <p:spPr>
            <a:xfrm rot="-1200000">
              <a:off x="330006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(46)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110658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248804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8583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68955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(25)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92105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763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3984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07687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1280604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(70)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1462828" y="5111255"/>
              <a:ext cx="6405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(105)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28867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43089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792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87164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210314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(47)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515544" y="473514"/>
              <a:ext cx="0" cy="4492039"/>
            </a:xfrm>
            <a:custGeom>
              <a:avLst/>
              <a:pathLst>
                <a:path w="0" h="4492039">
                  <a:moveTo>
                    <a:pt x="0" y="4492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480" y="4723419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370250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268158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1660665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5880" y="639747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0749" y="4761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3740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2719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1698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677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-889608" y="266173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8488"/>
              <a:ext cx="213322" cy="36679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46432"/>
              <a:ext cx="213322" cy="431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8488"/>
              <a:ext cx="213322" cy="31022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780787"/>
              <a:ext cx="213322" cy="9971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8488"/>
              <a:ext cx="213322" cy="392865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607144"/>
              <a:ext cx="213322" cy="1708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8488"/>
              <a:ext cx="213322" cy="34162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4094710"/>
              <a:ext cx="213322" cy="683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8488"/>
              <a:ext cx="213322" cy="32513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3929789"/>
              <a:ext cx="213322" cy="8481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8488"/>
              <a:ext cx="213322" cy="31610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839523"/>
              <a:ext cx="213322" cy="93843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8488"/>
              <a:ext cx="213322" cy="27329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3411466"/>
              <a:ext cx="213322" cy="13664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(37)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(58)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(83)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(6)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81514"/>
              <a:ext cx="213322" cy="36845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66081"/>
              <a:ext cx="213322" cy="4754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81514"/>
              <a:ext cx="213322" cy="36126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4294141"/>
              <a:ext cx="213322" cy="5473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81514"/>
              <a:ext cx="213322" cy="398666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668176"/>
              <a:ext cx="213322" cy="1733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81514"/>
              <a:ext cx="213322" cy="26346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3316177"/>
              <a:ext cx="213322" cy="15253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81514"/>
              <a:ext cx="213322" cy="38048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4486387"/>
              <a:ext cx="213322" cy="3551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61259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75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9478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1200000">
              <a:off x="28731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 rot="-1200000">
              <a:off x="51910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10658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48804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8583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1200000">
              <a:off x="87835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 rot="-1200000">
              <a:off x="1110145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69763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984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07687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1200000">
              <a:off x="146940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1200000">
              <a:off x="170119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8867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43089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6792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1200000">
              <a:off x="206044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1200000">
              <a:off x="2292236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473514"/>
              <a:ext cx="0" cy="4575994"/>
            </a:xfrm>
            <a:custGeom>
              <a:avLst/>
              <a:pathLst>
                <a:path w="0" h="4575994">
                  <a:moveTo>
                    <a:pt x="0" y="4575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4803558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376355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272356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168356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643563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4841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380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276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1721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681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270371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7907" y="678488"/>
              <a:ext cx="221978" cy="3967439"/>
            </a:xfrm>
            <a:custGeom>
              <a:avLst/>
              <a:pathLst>
                <a:path w="221978" h="3967439">
                  <a:moveTo>
                    <a:pt x="66724" y="3967439"/>
                  </a:moveTo>
                  <a:lnTo>
                    <a:pt x="66026" y="3959675"/>
                  </a:lnTo>
                  <a:lnTo>
                    <a:pt x="65322" y="3951911"/>
                  </a:lnTo>
                  <a:lnTo>
                    <a:pt x="64617" y="3944147"/>
                  </a:lnTo>
                  <a:lnTo>
                    <a:pt x="63906" y="3936383"/>
                  </a:lnTo>
                  <a:lnTo>
                    <a:pt x="63194" y="3928619"/>
                  </a:lnTo>
                  <a:lnTo>
                    <a:pt x="62476" y="3920855"/>
                  </a:lnTo>
                  <a:lnTo>
                    <a:pt x="61757" y="3913091"/>
                  </a:lnTo>
                  <a:lnTo>
                    <a:pt x="61032" y="3905326"/>
                  </a:lnTo>
                  <a:lnTo>
                    <a:pt x="60308" y="3897562"/>
                  </a:lnTo>
                  <a:lnTo>
                    <a:pt x="59578" y="3889798"/>
                  </a:lnTo>
                  <a:lnTo>
                    <a:pt x="58847" y="3882034"/>
                  </a:lnTo>
                  <a:lnTo>
                    <a:pt x="58113" y="3874270"/>
                  </a:lnTo>
                  <a:lnTo>
                    <a:pt x="57378" y="3866506"/>
                  </a:lnTo>
                  <a:lnTo>
                    <a:pt x="56640" y="3858742"/>
                  </a:lnTo>
                  <a:lnTo>
                    <a:pt x="55901" y="3850978"/>
                  </a:lnTo>
                  <a:lnTo>
                    <a:pt x="55159" y="3843214"/>
                  </a:lnTo>
                  <a:lnTo>
                    <a:pt x="54416" y="3835450"/>
                  </a:lnTo>
                  <a:lnTo>
                    <a:pt x="53672" y="3827686"/>
                  </a:lnTo>
                  <a:lnTo>
                    <a:pt x="52927" y="3819922"/>
                  </a:lnTo>
                  <a:lnTo>
                    <a:pt x="52181" y="3812158"/>
                  </a:lnTo>
                  <a:lnTo>
                    <a:pt x="51434" y="3804394"/>
                  </a:lnTo>
                  <a:lnTo>
                    <a:pt x="50687" y="3796630"/>
                  </a:lnTo>
                  <a:lnTo>
                    <a:pt x="49939" y="3788865"/>
                  </a:lnTo>
                  <a:lnTo>
                    <a:pt x="49192" y="3781101"/>
                  </a:lnTo>
                  <a:lnTo>
                    <a:pt x="48444" y="3773337"/>
                  </a:lnTo>
                  <a:lnTo>
                    <a:pt x="47696" y="3765573"/>
                  </a:lnTo>
                  <a:lnTo>
                    <a:pt x="46949" y="3757809"/>
                  </a:lnTo>
                  <a:lnTo>
                    <a:pt x="46203" y="3750045"/>
                  </a:lnTo>
                  <a:lnTo>
                    <a:pt x="45457" y="3742281"/>
                  </a:lnTo>
                  <a:lnTo>
                    <a:pt x="44712" y="3734517"/>
                  </a:lnTo>
                  <a:lnTo>
                    <a:pt x="43969" y="3726753"/>
                  </a:lnTo>
                  <a:lnTo>
                    <a:pt x="43227" y="3718989"/>
                  </a:lnTo>
                  <a:lnTo>
                    <a:pt x="42487" y="3711225"/>
                  </a:lnTo>
                  <a:lnTo>
                    <a:pt x="41748" y="3703461"/>
                  </a:lnTo>
                  <a:lnTo>
                    <a:pt x="41012" y="3695697"/>
                  </a:lnTo>
                  <a:lnTo>
                    <a:pt x="40277" y="3687933"/>
                  </a:lnTo>
                  <a:lnTo>
                    <a:pt x="39547" y="3680168"/>
                  </a:lnTo>
                  <a:lnTo>
                    <a:pt x="38816" y="3672404"/>
                  </a:lnTo>
                  <a:lnTo>
                    <a:pt x="38091" y="3664640"/>
                  </a:lnTo>
                  <a:lnTo>
                    <a:pt x="37367" y="3656876"/>
                  </a:lnTo>
                  <a:lnTo>
                    <a:pt x="36648" y="3649112"/>
                  </a:lnTo>
                  <a:lnTo>
                    <a:pt x="35930" y="3641348"/>
                  </a:lnTo>
                  <a:lnTo>
                    <a:pt x="35218" y="3633584"/>
                  </a:lnTo>
                  <a:lnTo>
                    <a:pt x="34508" y="3625820"/>
                  </a:lnTo>
                  <a:lnTo>
                    <a:pt x="33803" y="3618056"/>
                  </a:lnTo>
                  <a:lnTo>
                    <a:pt x="33101" y="3610292"/>
                  </a:lnTo>
                  <a:lnTo>
                    <a:pt x="32405" y="3602528"/>
                  </a:lnTo>
                  <a:lnTo>
                    <a:pt x="31712" y="3594764"/>
                  </a:lnTo>
                  <a:lnTo>
                    <a:pt x="31025" y="3587000"/>
                  </a:lnTo>
                  <a:lnTo>
                    <a:pt x="30342" y="3579236"/>
                  </a:lnTo>
                  <a:lnTo>
                    <a:pt x="29664" y="3571472"/>
                  </a:lnTo>
                  <a:lnTo>
                    <a:pt x="28991" y="3563707"/>
                  </a:lnTo>
                  <a:lnTo>
                    <a:pt x="28324" y="3555943"/>
                  </a:lnTo>
                  <a:lnTo>
                    <a:pt x="27663" y="3548179"/>
                  </a:lnTo>
                  <a:lnTo>
                    <a:pt x="27006" y="3540415"/>
                  </a:lnTo>
                  <a:lnTo>
                    <a:pt x="26357" y="3532651"/>
                  </a:lnTo>
                  <a:lnTo>
                    <a:pt x="25712" y="3524887"/>
                  </a:lnTo>
                  <a:lnTo>
                    <a:pt x="25075" y="3517123"/>
                  </a:lnTo>
                  <a:lnTo>
                    <a:pt x="24442" y="3509359"/>
                  </a:lnTo>
                  <a:lnTo>
                    <a:pt x="23819" y="3501595"/>
                  </a:lnTo>
                  <a:lnTo>
                    <a:pt x="23198" y="3493831"/>
                  </a:lnTo>
                  <a:lnTo>
                    <a:pt x="22589" y="3486067"/>
                  </a:lnTo>
                  <a:lnTo>
                    <a:pt x="21981" y="3478303"/>
                  </a:lnTo>
                  <a:lnTo>
                    <a:pt x="21386" y="3470539"/>
                  </a:lnTo>
                  <a:lnTo>
                    <a:pt x="20792" y="3462775"/>
                  </a:lnTo>
                  <a:lnTo>
                    <a:pt x="20212" y="3455010"/>
                  </a:lnTo>
                  <a:lnTo>
                    <a:pt x="19633" y="3447246"/>
                  </a:lnTo>
                  <a:lnTo>
                    <a:pt x="19068" y="3439482"/>
                  </a:lnTo>
                  <a:lnTo>
                    <a:pt x="18504" y="3431718"/>
                  </a:lnTo>
                  <a:lnTo>
                    <a:pt x="17953" y="3423954"/>
                  </a:lnTo>
                  <a:lnTo>
                    <a:pt x="17406" y="3416190"/>
                  </a:lnTo>
                  <a:lnTo>
                    <a:pt x="16870" y="3408426"/>
                  </a:lnTo>
                  <a:lnTo>
                    <a:pt x="16339" y="3400662"/>
                  </a:lnTo>
                  <a:lnTo>
                    <a:pt x="15819" y="3392898"/>
                  </a:lnTo>
                  <a:lnTo>
                    <a:pt x="15304" y="3385134"/>
                  </a:lnTo>
                  <a:lnTo>
                    <a:pt x="14800" y="3377370"/>
                  </a:lnTo>
                  <a:lnTo>
                    <a:pt x="14303" y="3369606"/>
                  </a:lnTo>
                  <a:lnTo>
                    <a:pt x="13815" y="3361842"/>
                  </a:lnTo>
                  <a:lnTo>
                    <a:pt x="13335" y="3354078"/>
                  </a:lnTo>
                  <a:lnTo>
                    <a:pt x="12863" y="3346313"/>
                  </a:lnTo>
                  <a:lnTo>
                    <a:pt x="12400" y="3338549"/>
                  </a:lnTo>
                  <a:lnTo>
                    <a:pt x="11945" y="3330785"/>
                  </a:lnTo>
                  <a:lnTo>
                    <a:pt x="11500" y="3323021"/>
                  </a:lnTo>
                  <a:lnTo>
                    <a:pt x="11062" y="3315257"/>
                  </a:lnTo>
                  <a:lnTo>
                    <a:pt x="10635" y="3307493"/>
                  </a:lnTo>
                  <a:lnTo>
                    <a:pt x="10214" y="3299729"/>
                  </a:lnTo>
                  <a:lnTo>
                    <a:pt x="9805" y="3291965"/>
                  </a:lnTo>
                  <a:lnTo>
                    <a:pt x="9401" y="3284201"/>
                  </a:lnTo>
                  <a:lnTo>
                    <a:pt x="9010" y="3276437"/>
                  </a:lnTo>
                  <a:lnTo>
                    <a:pt x="8623" y="3268673"/>
                  </a:lnTo>
                  <a:lnTo>
                    <a:pt x="8250" y="3260909"/>
                  </a:lnTo>
                  <a:lnTo>
                    <a:pt x="7880" y="3253145"/>
                  </a:lnTo>
                  <a:lnTo>
                    <a:pt x="7526" y="3245381"/>
                  </a:lnTo>
                  <a:lnTo>
                    <a:pt x="7173" y="3237617"/>
                  </a:lnTo>
                  <a:lnTo>
                    <a:pt x="6837" y="3229852"/>
                  </a:lnTo>
                  <a:lnTo>
                    <a:pt x="6502" y="3222088"/>
                  </a:lnTo>
                  <a:lnTo>
                    <a:pt x="6183" y="3214324"/>
                  </a:lnTo>
                  <a:lnTo>
                    <a:pt x="5866" y="3206560"/>
                  </a:lnTo>
                  <a:lnTo>
                    <a:pt x="5564" y="3198796"/>
                  </a:lnTo>
                  <a:lnTo>
                    <a:pt x="5266" y="3191032"/>
                  </a:lnTo>
                  <a:lnTo>
                    <a:pt x="4981" y="3183268"/>
                  </a:lnTo>
                  <a:lnTo>
                    <a:pt x="4701" y="3175504"/>
                  </a:lnTo>
                  <a:lnTo>
                    <a:pt x="4432" y="3167740"/>
                  </a:lnTo>
                  <a:lnTo>
                    <a:pt x="4170" y="3159976"/>
                  </a:lnTo>
                  <a:lnTo>
                    <a:pt x="3918" y="3152212"/>
                  </a:lnTo>
                  <a:lnTo>
                    <a:pt x="3674" y="3144448"/>
                  </a:lnTo>
                  <a:lnTo>
                    <a:pt x="3439" y="3136684"/>
                  </a:lnTo>
                  <a:lnTo>
                    <a:pt x="3211" y="3128920"/>
                  </a:lnTo>
                  <a:lnTo>
                    <a:pt x="2993" y="3121155"/>
                  </a:lnTo>
                  <a:lnTo>
                    <a:pt x="2783" y="3113391"/>
                  </a:lnTo>
                  <a:lnTo>
                    <a:pt x="2580" y="3105627"/>
                  </a:lnTo>
                  <a:lnTo>
                    <a:pt x="2387" y="3097863"/>
                  </a:lnTo>
                  <a:lnTo>
                    <a:pt x="2201" y="3090099"/>
                  </a:lnTo>
                  <a:lnTo>
                    <a:pt x="2024" y="3082335"/>
                  </a:lnTo>
                  <a:lnTo>
                    <a:pt x="1854" y="3074571"/>
                  </a:lnTo>
                  <a:lnTo>
                    <a:pt x="1694" y="3066807"/>
                  </a:lnTo>
                  <a:lnTo>
                    <a:pt x="1539" y="3059043"/>
                  </a:lnTo>
                  <a:lnTo>
                    <a:pt x="1395" y="3051279"/>
                  </a:lnTo>
                  <a:lnTo>
                    <a:pt x="1255" y="3043515"/>
                  </a:lnTo>
                  <a:lnTo>
                    <a:pt x="1127" y="3035751"/>
                  </a:lnTo>
                  <a:lnTo>
                    <a:pt x="1002" y="3027987"/>
                  </a:lnTo>
                  <a:lnTo>
                    <a:pt x="890" y="3020223"/>
                  </a:lnTo>
                  <a:lnTo>
                    <a:pt x="779" y="3012458"/>
                  </a:lnTo>
                  <a:lnTo>
                    <a:pt x="682" y="3004694"/>
                  </a:lnTo>
                  <a:lnTo>
                    <a:pt x="586" y="2996930"/>
                  </a:lnTo>
                  <a:lnTo>
                    <a:pt x="503" y="2989166"/>
                  </a:lnTo>
                  <a:lnTo>
                    <a:pt x="422" y="2981402"/>
                  </a:lnTo>
                  <a:lnTo>
                    <a:pt x="353" y="2973638"/>
                  </a:lnTo>
                  <a:lnTo>
                    <a:pt x="286" y="2965874"/>
                  </a:lnTo>
                  <a:lnTo>
                    <a:pt x="230" y="2958110"/>
                  </a:lnTo>
                  <a:lnTo>
                    <a:pt x="177" y="2950346"/>
                  </a:lnTo>
                  <a:lnTo>
                    <a:pt x="134" y="2942582"/>
                  </a:lnTo>
                  <a:lnTo>
                    <a:pt x="95" y="2934818"/>
                  </a:lnTo>
                  <a:lnTo>
                    <a:pt x="65" y="2927054"/>
                  </a:lnTo>
                  <a:lnTo>
                    <a:pt x="39" y="2919290"/>
                  </a:lnTo>
                  <a:lnTo>
                    <a:pt x="20" y="2911526"/>
                  </a:lnTo>
                  <a:lnTo>
                    <a:pt x="7" y="2903762"/>
                  </a:lnTo>
                  <a:lnTo>
                    <a:pt x="0" y="2895997"/>
                  </a:lnTo>
                  <a:lnTo>
                    <a:pt x="0" y="2888233"/>
                  </a:lnTo>
                  <a:lnTo>
                    <a:pt x="4" y="2880469"/>
                  </a:lnTo>
                  <a:lnTo>
                    <a:pt x="15" y="2872705"/>
                  </a:lnTo>
                  <a:lnTo>
                    <a:pt x="31" y="2864941"/>
                  </a:lnTo>
                  <a:lnTo>
                    <a:pt x="53" y="2857177"/>
                  </a:lnTo>
                  <a:lnTo>
                    <a:pt x="79" y="2849413"/>
                  </a:lnTo>
                  <a:lnTo>
                    <a:pt x="113" y="2841649"/>
                  </a:lnTo>
                  <a:lnTo>
                    <a:pt x="149" y="2833885"/>
                  </a:lnTo>
                  <a:lnTo>
                    <a:pt x="193" y="2826121"/>
                  </a:lnTo>
                  <a:lnTo>
                    <a:pt x="239" y="2818357"/>
                  </a:lnTo>
                  <a:lnTo>
                    <a:pt x="292" y="2810593"/>
                  </a:lnTo>
                  <a:lnTo>
                    <a:pt x="348" y="2802829"/>
                  </a:lnTo>
                  <a:lnTo>
                    <a:pt x="411" y="2795065"/>
                  </a:lnTo>
                  <a:lnTo>
                    <a:pt x="475" y="2787300"/>
                  </a:lnTo>
                  <a:lnTo>
                    <a:pt x="548" y="2779536"/>
                  </a:lnTo>
                  <a:lnTo>
                    <a:pt x="621" y="2771772"/>
                  </a:lnTo>
                  <a:lnTo>
                    <a:pt x="701" y="2764008"/>
                  </a:lnTo>
                  <a:lnTo>
                    <a:pt x="783" y="2756244"/>
                  </a:lnTo>
                  <a:lnTo>
                    <a:pt x="871" y="2748480"/>
                  </a:lnTo>
                  <a:lnTo>
                    <a:pt x="960" y="2740716"/>
                  </a:lnTo>
                  <a:lnTo>
                    <a:pt x="1056" y="2732952"/>
                  </a:lnTo>
                  <a:lnTo>
                    <a:pt x="1152" y="2725188"/>
                  </a:lnTo>
                  <a:lnTo>
                    <a:pt x="1255" y="2717424"/>
                  </a:lnTo>
                  <a:lnTo>
                    <a:pt x="1358" y="2709660"/>
                  </a:lnTo>
                  <a:lnTo>
                    <a:pt x="1467" y="2701896"/>
                  </a:lnTo>
                  <a:lnTo>
                    <a:pt x="1577" y="2694132"/>
                  </a:lnTo>
                  <a:lnTo>
                    <a:pt x="1691" y="2686368"/>
                  </a:lnTo>
                  <a:lnTo>
                    <a:pt x="1808" y="2678604"/>
                  </a:lnTo>
                  <a:lnTo>
                    <a:pt x="1927" y="2670839"/>
                  </a:lnTo>
                  <a:lnTo>
                    <a:pt x="2049" y="2663075"/>
                  </a:lnTo>
                  <a:lnTo>
                    <a:pt x="2174" y="2655311"/>
                  </a:lnTo>
                  <a:lnTo>
                    <a:pt x="2301" y="2647547"/>
                  </a:lnTo>
                  <a:lnTo>
                    <a:pt x="2430" y="2639783"/>
                  </a:lnTo>
                  <a:lnTo>
                    <a:pt x="2561" y="2632019"/>
                  </a:lnTo>
                  <a:lnTo>
                    <a:pt x="2694" y="2624255"/>
                  </a:lnTo>
                  <a:lnTo>
                    <a:pt x="2830" y="2616491"/>
                  </a:lnTo>
                  <a:lnTo>
                    <a:pt x="2967" y="2608727"/>
                  </a:lnTo>
                  <a:lnTo>
                    <a:pt x="3106" y="2600963"/>
                  </a:lnTo>
                  <a:lnTo>
                    <a:pt x="3246" y="2593199"/>
                  </a:lnTo>
                  <a:lnTo>
                    <a:pt x="3388" y="2585435"/>
                  </a:lnTo>
                  <a:lnTo>
                    <a:pt x="3531" y="2577671"/>
                  </a:lnTo>
                  <a:lnTo>
                    <a:pt x="3675" y="2569907"/>
                  </a:lnTo>
                  <a:lnTo>
                    <a:pt x="3820" y="2562142"/>
                  </a:lnTo>
                  <a:lnTo>
                    <a:pt x="3967" y="2554378"/>
                  </a:lnTo>
                  <a:lnTo>
                    <a:pt x="4114" y="2546614"/>
                  </a:lnTo>
                  <a:lnTo>
                    <a:pt x="4263" y="2538850"/>
                  </a:lnTo>
                  <a:lnTo>
                    <a:pt x="4412" y="2531086"/>
                  </a:lnTo>
                  <a:lnTo>
                    <a:pt x="4561" y="2523322"/>
                  </a:lnTo>
                  <a:lnTo>
                    <a:pt x="4711" y="2515558"/>
                  </a:lnTo>
                  <a:lnTo>
                    <a:pt x="4862" y="2507794"/>
                  </a:lnTo>
                  <a:lnTo>
                    <a:pt x="5012" y="2500030"/>
                  </a:lnTo>
                  <a:lnTo>
                    <a:pt x="5163" y="2492266"/>
                  </a:lnTo>
                  <a:lnTo>
                    <a:pt x="5314" y="2484502"/>
                  </a:lnTo>
                  <a:lnTo>
                    <a:pt x="5465" y="2476738"/>
                  </a:lnTo>
                  <a:lnTo>
                    <a:pt x="5616" y="2468974"/>
                  </a:lnTo>
                  <a:lnTo>
                    <a:pt x="5767" y="2461210"/>
                  </a:lnTo>
                  <a:lnTo>
                    <a:pt x="5917" y="2453445"/>
                  </a:lnTo>
                  <a:lnTo>
                    <a:pt x="6068" y="2445681"/>
                  </a:lnTo>
                  <a:lnTo>
                    <a:pt x="6217" y="2437917"/>
                  </a:lnTo>
                  <a:lnTo>
                    <a:pt x="6366" y="2430153"/>
                  </a:lnTo>
                  <a:lnTo>
                    <a:pt x="6515" y="2422389"/>
                  </a:lnTo>
                  <a:lnTo>
                    <a:pt x="6663" y="2414625"/>
                  </a:lnTo>
                  <a:lnTo>
                    <a:pt x="6810" y="2406861"/>
                  </a:lnTo>
                  <a:lnTo>
                    <a:pt x="6956" y="2399097"/>
                  </a:lnTo>
                  <a:lnTo>
                    <a:pt x="7102" y="2391333"/>
                  </a:lnTo>
                  <a:lnTo>
                    <a:pt x="7246" y="2383569"/>
                  </a:lnTo>
                  <a:lnTo>
                    <a:pt x="7389" y="2375805"/>
                  </a:lnTo>
                  <a:lnTo>
                    <a:pt x="7532" y="2368041"/>
                  </a:lnTo>
                  <a:lnTo>
                    <a:pt x="7673" y="2360277"/>
                  </a:lnTo>
                  <a:lnTo>
                    <a:pt x="7813" y="2352513"/>
                  </a:lnTo>
                  <a:lnTo>
                    <a:pt x="7951" y="2344749"/>
                  </a:lnTo>
                  <a:lnTo>
                    <a:pt x="8089" y="2336984"/>
                  </a:lnTo>
                  <a:lnTo>
                    <a:pt x="8225" y="2329220"/>
                  </a:lnTo>
                  <a:lnTo>
                    <a:pt x="8360" y="2321456"/>
                  </a:lnTo>
                  <a:lnTo>
                    <a:pt x="8493" y="2313692"/>
                  </a:lnTo>
                  <a:lnTo>
                    <a:pt x="8625" y="2305928"/>
                  </a:lnTo>
                  <a:lnTo>
                    <a:pt x="8754" y="2298164"/>
                  </a:lnTo>
                  <a:lnTo>
                    <a:pt x="8884" y="2290400"/>
                  </a:lnTo>
                  <a:lnTo>
                    <a:pt x="9010" y="2282636"/>
                  </a:lnTo>
                  <a:lnTo>
                    <a:pt x="9136" y="2274872"/>
                  </a:lnTo>
                  <a:lnTo>
                    <a:pt x="9259" y="2267108"/>
                  </a:lnTo>
                  <a:lnTo>
                    <a:pt x="9382" y="2259344"/>
                  </a:lnTo>
                  <a:lnTo>
                    <a:pt x="9502" y="2251580"/>
                  </a:lnTo>
                  <a:lnTo>
                    <a:pt x="9621" y="2243816"/>
                  </a:lnTo>
                  <a:lnTo>
                    <a:pt x="9738" y="2236052"/>
                  </a:lnTo>
                  <a:lnTo>
                    <a:pt x="9853" y="2228287"/>
                  </a:lnTo>
                  <a:lnTo>
                    <a:pt x="9967" y="2220523"/>
                  </a:lnTo>
                  <a:lnTo>
                    <a:pt x="10079" y="2212759"/>
                  </a:lnTo>
                  <a:lnTo>
                    <a:pt x="10189" y="2204995"/>
                  </a:lnTo>
                  <a:lnTo>
                    <a:pt x="10297" y="2197231"/>
                  </a:lnTo>
                  <a:lnTo>
                    <a:pt x="10404" y="2189467"/>
                  </a:lnTo>
                  <a:lnTo>
                    <a:pt x="10509" y="2181703"/>
                  </a:lnTo>
                  <a:lnTo>
                    <a:pt x="10613" y="2173939"/>
                  </a:lnTo>
                  <a:lnTo>
                    <a:pt x="10715" y="2166175"/>
                  </a:lnTo>
                  <a:lnTo>
                    <a:pt x="10815" y="2158411"/>
                  </a:lnTo>
                  <a:lnTo>
                    <a:pt x="10914" y="2150647"/>
                  </a:lnTo>
                  <a:lnTo>
                    <a:pt x="11011" y="2142883"/>
                  </a:lnTo>
                  <a:lnTo>
                    <a:pt x="11106" y="2135119"/>
                  </a:lnTo>
                  <a:lnTo>
                    <a:pt x="11201" y="2127355"/>
                  </a:lnTo>
                  <a:lnTo>
                    <a:pt x="11293" y="2119590"/>
                  </a:lnTo>
                  <a:lnTo>
                    <a:pt x="11384" y="2111826"/>
                  </a:lnTo>
                  <a:lnTo>
                    <a:pt x="11473" y="2104062"/>
                  </a:lnTo>
                  <a:lnTo>
                    <a:pt x="11562" y="2096298"/>
                  </a:lnTo>
                  <a:lnTo>
                    <a:pt x="11649" y="2088534"/>
                  </a:lnTo>
                  <a:lnTo>
                    <a:pt x="11735" y="2080770"/>
                  </a:lnTo>
                  <a:lnTo>
                    <a:pt x="11819" y="2073006"/>
                  </a:lnTo>
                  <a:lnTo>
                    <a:pt x="11903" y="2065242"/>
                  </a:lnTo>
                  <a:lnTo>
                    <a:pt x="11984" y="2057478"/>
                  </a:lnTo>
                  <a:lnTo>
                    <a:pt x="12066" y="2049714"/>
                  </a:lnTo>
                  <a:lnTo>
                    <a:pt x="12146" y="2041950"/>
                  </a:lnTo>
                  <a:lnTo>
                    <a:pt x="12225" y="2034186"/>
                  </a:lnTo>
                  <a:lnTo>
                    <a:pt x="12304" y="2026422"/>
                  </a:lnTo>
                  <a:lnTo>
                    <a:pt x="12382" y="2018658"/>
                  </a:lnTo>
                  <a:lnTo>
                    <a:pt x="12458" y="2010894"/>
                  </a:lnTo>
                  <a:lnTo>
                    <a:pt x="12535" y="2003129"/>
                  </a:lnTo>
                  <a:lnTo>
                    <a:pt x="12610" y="1995365"/>
                  </a:lnTo>
                  <a:lnTo>
                    <a:pt x="12686" y="1987601"/>
                  </a:lnTo>
                  <a:lnTo>
                    <a:pt x="12760" y="1979837"/>
                  </a:lnTo>
                  <a:lnTo>
                    <a:pt x="12835" y="1972073"/>
                  </a:lnTo>
                  <a:lnTo>
                    <a:pt x="12909" y="1964309"/>
                  </a:lnTo>
                  <a:lnTo>
                    <a:pt x="12983" y="1956545"/>
                  </a:lnTo>
                  <a:lnTo>
                    <a:pt x="13057" y="1948781"/>
                  </a:lnTo>
                  <a:lnTo>
                    <a:pt x="13131" y="1941017"/>
                  </a:lnTo>
                  <a:lnTo>
                    <a:pt x="13204" y="1933253"/>
                  </a:lnTo>
                  <a:lnTo>
                    <a:pt x="13278" y="1925489"/>
                  </a:lnTo>
                  <a:lnTo>
                    <a:pt x="13352" y="1917725"/>
                  </a:lnTo>
                  <a:lnTo>
                    <a:pt x="13427" y="1909961"/>
                  </a:lnTo>
                  <a:lnTo>
                    <a:pt x="13502" y="1902197"/>
                  </a:lnTo>
                  <a:lnTo>
                    <a:pt x="13577" y="1894432"/>
                  </a:lnTo>
                  <a:lnTo>
                    <a:pt x="13653" y="1886668"/>
                  </a:lnTo>
                  <a:lnTo>
                    <a:pt x="13730" y="1878904"/>
                  </a:lnTo>
                  <a:lnTo>
                    <a:pt x="13807" y="1871140"/>
                  </a:lnTo>
                  <a:lnTo>
                    <a:pt x="13885" y="1863376"/>
                  </a:lnTo>
                  <a:lnTo>
                    <a:pt x="13964" y="1855612"/>
                  </a:lnTo>
                  <a:lnTo>
                    <a:pt x="14044" y="1847848"/>
                  </a:lnTo>
                  <a:lnTo>
                    <a:pt x="14125" y="1840084"/>
                  </a:lnTo>
                  <a:lnTo>
                    <a:pt x="14207" y="1832320"/>
                  </a:lnTo>
                  <a:lnTo>
                    <a:pt x="14290" y="1824556"/>
                  </a:lnTo>
                  <a:lnTo>
                    <a:pt x="14376" y="1816792"/>
                  </a:lnTo>
                  <a:lnTo>
                    <a:pt x="14461" y="1809028"/>
                  </a:lnTo>
                  <a:lnTo>
                    <a:pt x="14550" y="1801264"/>
                  </a:lnTo>
                  <a:lnTo>
                    <a:pt x="14639" y="1793500"/>
                  </a:lnTo>
                  <a:lnTo>
                    <a:pt x="14730" y="1785736"/>
                  </a:lnTo>
                  <a:lnTo>
                    <a:pt x="14823" y="1777971"/>
                  </a:lnTo>
                  <a:lnTo>
                    <a:pt x="14917" y="1770207"/>
                  </a:lnTo>
                  <a:lnTo>
                    <a:pt x="15014" y="1762443"/>
                  </a:lnTo>
                  <a:lnTo>
                    <a:pt x="15112" y="1754679"/>
                  </a:lnTo>
                  <a:lnTo>
                    <a:pt x="15213" y="1746915"/>
                  </a:lnTo>
                  <a:lnTo>
                    <a:pt x="15316" y="1739151"/>
                  </a:lnTo>
                  <a:lnTo>
                    <a:pt x="15421" y="1731387"/>
                  </a:lnTo>
                  <a:lnTo>
                    <a:pt x="15528" y="1723623"/>
                  </a:lnTo>
                  <a:lnTo>
                    <a:pt x="15638" y="1715859"/>
                  </a:lnTo>
                  <a:lnTo>
                    <a:pt x="15750" y="1708095"/>
                  </a:lnTo>
                  <a:lnTo>
                    <a:pt x="15866" y="1700331"/>
                  </a:lnTo>
                  <a:lnTo>
                    <a:pt x="15982" y="1692567"/>
                  </a:lnTo>
                  <a:lnTo>
                    <a:pt x="16103" y="1684803"/>
                  </a:lnTo>
                  <a:lnTo>
                    <a:pt x="16225" y="1677039"/>
                  </a:lnTo>
                  <a:lnTo>
                    <a:pt x="16352" y="1669274"/>
                  </a:lnTo>
                  <a:lnTo>
                    <a:pt x="16479" y="1661510"/>
                  </a:lnTo>
                  <a:lnTo>
                    <a:pt x="16612" y="1653746"/>
                  </a:lnTo>
                  <a:lnTo>
                    <a:pt x="16745" y="1645982"/>
                  </a:lnTo>
                  <a:lnTo>
                    <a:pt x="16884" y="1638218"/>
                  </a:lnTo>
                  <a:lnTo>
                    <a:pt x="17024" y="1630454"/>
                  </a:lnTo>
                  <a:lnTo>
                    <a:pt x="17169" y="1622690"/>
                  </a:lnTo>
                  <a:lnTo>
                    <a:pt x="17315" y="1614926"/>
                  </a:lnTo>
                  <a:lnTo>
                    <a:pt x="17467" y="1607162"/>
                  </a:lnTo>
                  <a:lnTo>
                    <a:pt x="17620" y="1599398"/>
                  </a:lnTo>
                  <a:lnTo>
                    <a:pt x="17778" y="1591634"/>
                  </a:lnTo>
                  <a:lnTo>
                    <a:pt x="17938" y="1583870"/>
                  </a:lnTo>
                  <a:lnTo>
                    <a:pt x="18102" y="1576106"/>
                  </a:lnTo>
                  <a:lnTo>
                    <a:pt x="18269" y="1568342"/>
                  </a:lnTo>
                  <a:lnTo>
                    <a:pt x="18441" y="1560577"/>
                  </a:lnTo>
                  <a:lnTo>
                    <a:pt x="18615" y="1552813"/>
                  </a:lnTo>
                  <a:lnTo>
                    <a:pt x="18794" y="1545049"/>
                  </a:lnTo>
                  <a:lnTo>
                    <a:pt x="18976" y="1537285"/>
                  </a:lnTo>
                  <a:lnTo>
                    <a:pt x="19162" y="1529521"/>
                  </a:lnTo>
                  <a:lnTo>
                    <a:pt x="19351" y="1521757"/>
                  </a:lnTo>
                  <a:lnTo>
                    <a:pt x="19544" y="1513993"/>
                  </a:lnTo>
                  <a:lnTo>
                    <a:pt x="19742" y="1506229"/>
                  </a:lnTo>
                  <a:lnTo>
                    <a:pt x="19942" y="1498465"/>
                  </a:lnTo>
                  <a:lnTo>
                    <a:pt x="20147" y="1490701"/>
                  </a:lnTo>
                  <a:lnTo>
                    <a:pt x="20355" y="1482937"/>
                  </a:lnTo>
                  <a:lnTo>
                    <a:pt x="20568" y="1475173"/>
                  </a:lnTo>
                  <a:lnTo>
                    <a:pt x="20783" y="1467409"/>
                  </a:lnTo>
                  <a:lnTo>
                    <a:pt x="21004" y="1459645"/>
                  </a:lnTo>
                  <a:lnTo>
                    <a:pt x="21227" y="1451881"/>
                  </a:lnTo>
                  <a:lnTo>
                    <a:pt x="21456" y="1444116"/>
                  </a:lnTo>
                  <a:lnTo>
                    <a:pt x="21686" y="1436352"/>
                  </a:lnTo>
                  <a:lnTo>
                    <a:pt x="21923" y="1428588"/>
                  </a:lnTo>
                  <a:lnTo>
                    <a:pt x="22161" y="1420824"/>
                  </a:lnTo>
                  <a:lnTo>
                    <a:pt x="22406" y="1413060"/>
                  </a:lnTo>
                  <a:lnTo>
                    <a:pt x="22652" y="1405296"/>
                  </a:lnTo>
                  <a:lnTo>
                    <a:pt x="22905" y="1397532"/>
                  </a:lnTo>
                  <a:lnTo>
                    <a:pt x="23159" y="1389768"/>
                  </a:lnTo>
                  <a:lnTo>
                    <a:pt x="23419" y="1382004"/>
                  </a:lnTo>
                  <a:lnTo>
                    <a:pt x="23681" y="1374240"/>
                  </a:lnTo>
                  <a:lnTo>
                    <a:pt x="23949" y="1366476"/>
                  </a:lnTo>
                  <a:lnTo>
                    <a:pt x="24219" y="1358712"/>
                  </a:lnTo>
                  <a:lnTo>
                    <a:pt x="24494" y="1350948"/>
                  </a:lnTo>
                  <a:lnTo>
                    <a:pt x="24772" y="1343184"/>
                  </a:lnTo>
                  <a:lnTo>
                    <a:pt x="25055" y="1335419"/>
                  </a:lnTo>
                  <a:lnTo>
                    <a:pt x="25340" y="1327655"/>
                  </a:lnTo>
                  <a:lnTo>
                    <a:pt x="25630" y="1319891"/>
                  </a:lnTo>
                  <a:lnTo>
                    <a:pt x="25924" y="1312127"/>
                  </a:lnTo>
                  <a:lnTo>
                    <a:pt x="26221" y="1304363"/>
                  </a:lnTo>
                  <a:lnTo>
                    <a:pt x="26522" y="1296599"/>
                  </a:lnTo>
                  <a:lnTo>
                    <a:pt x="26827" y="1288835"/>
                  </a:lnTo>
                  <a:lnTo>
                    <a:pt x="27136" y="1281071"/>
                  </a:lnTo>
                  <a:lnTo>
                    <a:pt x="27447" y="1273307"/>
                  </a:lnTo>
                  <a:lnTo>
                    <a:pt x="27764" y="1265543"/>
                  </a:lnTo>
                  <a:lnTo>
                    <a:pt x="28082" y="1257779"/>
                  </a:lnTo>
                  <a:lnTo>
                    <a:pt x="28406" y="1250015"/>
                  </a:lnTo>
                  <a:lnTo>
                    <a:pt x="28731" y="1242251"/>
                  </a:lnTo>
                  <a:lnTo>
                    <a:pt x="29062" y="1234487"/>
                  </a:lnTo>
                  <a:lnTo>
                    <a:pt x="29395" y="1226722"/>
                  </a:lnTo>
                  <a:lnTo>
                    <a:pt x="29732" y="1218958"/>
                  </a:lnTo>
                  <a:lnTo>
                    <a:pt x="30072" y="1211194"/>
                  </a:lnTo>
                  <a:lnTo>
                    <a:pt x="30416" y="1203430"/>
                  </a:lnTo>
                  <a:lnTo>
                    <a:pt x="30762" y="1195666"/>
                  </a:lnTo>
                  <a:lnTo>
                    <a:pt x="31114" y="1187902"/>
                  </a:lnTo>
                  <a:lnTo>
                    <a:pt x="31466" y="1180138"/>
                  </a:lnTo>
                  <a:lnTo>
                    <a:pt x="31824" y="1172374"/>
                  </a:lnTo>
                  <a:lnTo>
                    <a:pt x="32182" y="1164610"/>
                  </a:lnTo>
                  <a:lnTo>
                    <a:pt x="32547" y="1156846"/>
                  </a:lnTo>
                  <a:lnTo>
                    <a:pt x="32912" y="1149082"/>
                  </a:lnTo>
                  <a:lnTo>
                    <a:pt x="33282" y="1141318"/>
                  </a:lnTo>
                  <a:lnTo>
                    <a:pt x="33654" y="1133554"/>
                  </a:lnTo>
                  <a:lnTo>
                    <a:pt x="34029" y="1125790"/>
                  </a:lnTo>
                  <a:lnTo>
                    <a:pt x="34407" y="1118026"/>
                  </a:lnTo>
                  <a:lnTo>
                    <a:pt x="34789" y="1110261"/>
                  </a:lnTo>
                  <a:lnTo>
                    <a:pt x="35172" y="1102497"/>
                  </a:lnTo>
                  <a:lnTo>
                    <a:pt x="35559" y="1094733"/>
                  </a:lnTo>
                  <a:lnTo>
                    <a:pt x="35949" y="1086969"/>
                  </a:lnTo>
                  <a:lnTo>
                    <a:pt x="36341" y="1079205"/>
                  </a:lnTo>
                  <a:lnTo>
                    <a:pt x="36736" y="1071441"/>
                  </a:lnTo>
                  <a:lnTo>
                    <a:pt x="37133" y="1063677"/>
                  </a:lnTo>
                  <a:lnTo>
                    <a:pt x="37534" y="1055913"/>
                  </a:lnTo>
                  <a:lnTo>
                    <a:pt x="37936" y="1048149"/>
                  </a:lnTo>
                  <a:lnTo>
                    <a:pt x="38342" y="1040385"/>
                  </a:lnTo>
                  <a:lnTo>
                    <a:pt x="38749" y="1032621"/>
                  </a:lnTo>
                  <a:lnTo>
                    <a:pt x="39159" y="1024857"/>
                  </a:lnTo>
                  <a:lnTo>
                    <a:pt x="39571" y="1017093"/>
                  </a:lnTo>
                  <a:lnTo>
                    <a:pt x="39987" y="1009329"/>
                  </a:lnTo>
                  <a:lnTo>
                    <a:pt x="40403" y="1001564"/>
                  </a:lnTo>
                  <a:lnTo>
                    <a:pt x="40823" y="993800"/>
                  </a:lnTo>
                  <a:lnTo>
                    <a:pt x="41244" y="986036"/>
                  </a:lnTo>
                  <a:lnTo>
                    <a:pt x="41668" y="978272"/>
                  </a:lnTo>
                  <a:lnTo>
                    <a:pt x="42093" y="970508"/>
                  </a:lnTo>
                  <a:lnTo>
                    <a:pt x="42521" y="962744"/>
                  </a:lnTo>
                  <a:lnTo>
                    <a:pt x="42950" y="954980"/>
                  </a:lnTo>
                  <a:lnTo>
                    <a:pt x="43382" y="947216"/>
                  </a:lnTo>
                  <a:lnTo>
                    <a:pt x="43815" y="939452"/>
                  </a:lnTo>
                  <a:lnTo>
                    <a:pt x="44251" y="931688"/>
                  </a:lnTo>
                  <a:lnTo>
                    <a:pt x="44687" y="923924"/>
                  </a:lnTo>
                  <a:lnTo>
                    <a:pt x="45127" y="916160"/>
                  </a:lnTo>
                  <a:lnTo>
                    <a:pt x="45567" y="908396"/>
                  </a:lnTo>
                  <a:lnTo>
                    <a:pt x="46009" y="900632"/>
                  </a:lnTo>
                  <a:lnTo>
                    <a:pt x="46452" y="892868"/>
                  </a:lnTo>
                  <a:lnTo>
                    <a:pt x="46898" y="885103"/>
                  </a:lnTo>
                  <a:lnTo>
                    <a:pt x="47344" y="877339"/>
                  </a:lnTo>
                  <a:lnTo>
                    <a:pt x="47792" y="869575"/>
                  </a:lnTo>
                  <a:lnTo>
                    <a:pt x="48241" y="861811"/>
                  </a:lnTo>
                  <a:lnTo>
                    <a:pt x="48692" y="854047"/>
                  </a:lnTo>
                  <a:lnTo>
                    <a:pt x="49143" y="846283"/>
                  </a:lnTo>
                  <a:lnTo>
                    <a:pt x="49596" y="838519"/>
                  </a:lnTo>
                  <a:lnTo>
                    <a:pt x="50050" y="830755"/>
                  </a:lnTo>
                  <a:lnTo>
                    <a:pt x="50505" y="822991"/>
                  </a:lnTo>
                  <a:lnTo>
                    <a:pt x="50961" y="815227"/>
                  </a:lnTo>
                  <a:lnTo>
                    <a:pt x="51418" y="807463"/>
                  </a:lnTo>
                  <a:lnTo>
                    <a:pt x="51876" y="799699"/>
                  </a:lnTo>
                  <a:lnTo>
                    <a:pt x="52334" y="791935"/>
                  </a:lnTo>
                  <a:lnTo>
                    <a:pt x="52794" y="784171"/>
                  </a:lnTo>
                  <a:lnTo>
                    <a:pt x="53254" y="776406"/>
                  </a:lnTo>
                  <a:lnTo>
                    <a:pt x="53715" y="768642"/>
                  </a:lnTo>
                  <a:lnTo>
                    <a:pt x="54175" y="760878"/>
                  </a:lnTo>
                  <a:lnTo>
                    <a:pt x="54637" y="753114"/>
                  </a:lnTo>
                  <a:lnTo>
                    <a:pt x="55099" y="745350"/>
                  </a:lnTo>
                  <a:lnTo>
                    <a:pt x="55562" y="737586"/>
                  </a:lnTo>
                  <a:lnTo>
                    <a:pt x="56024" y="729822"/>
                  </a:lnTo>
                  <a:lnTo>
                    <a:pt x="56487" y="722058"/>
                  </a:lnTo>
                  <a:lnTo>
                    <a:pt x="56950" y="714294"/>
                  </a:lnTo>
                  <a:lnTo>
                    <a:pt x="57413" y="706530"/>
                  </a:lnTo>
                  <a:lnTo>
                    <a:pt x="57876" y="698766"/>
                  </a:lnTo>
                  <a:lnTo>
                    <a:pt x="58339" y="691002"/>
                  </a:lnTo>
                  <a:lnTo>
                    <a:pt x="58802" y="683238"/>
                  </a:lnTo>
                  <a:lnTo>
                    <a:pt x="59265" y="675474"/>
                  </a:lnTo>
                  <a:lnTo>
                    <a:pt x="59727" y="667709"/>
                  </a:lnTo>
                  <a:lnTo>
                    <a:pt x="60189" y="659945"/>
                  </a:lnTo>
                  <a:lnTo>
                    <a:pt x="60651" y="652181"/>
                  </a:lnTo>
                  <a:lnTo>
                    <a:pt x="61112" y="644417"/>
                  </a:lnTo>
                  <a:lnTo>
                    <a:pt x="61573" y="636653"/>
                  </a:lnTo>
                  <a:lnTo>
                    <a:pt x="62033" y="628889"/>
                  </a:lnTo>
                  <a:lnTo>
                    <a:pt x="62492" y="621125"/>
                  </a:lnTo>
                  <a:lnTo>
                    <a:pt x="62951" y="613361"/>
                  </a:lnTo>
                  <a:lnTo>
                    <a:pt x="63409" y="605597"/>
                  </a:lnTo>
                  <a:lnTo>
                    <a:pt x="63865" y="597833"/>
                  </a:lnTo>
                  <a:lnTo>
                    <a:pt x="64321" y="590069"/>
                  </a:lnTo>
                  <a:lnTo>
                    <a:pt x="64776" y="582305"/>
                  </a:lnTo>
                  <a:lnTo>
                    <a:pt x="65230" y="574541"/>
                  </a:lnTo>
                  <a:lnTo>
                    <a:pt x="65682" y="566777"/>
                  </a:lnTo>
                  <a:lnTo>
                    <a:pt x="66133" y="559013"/>
                  </a:lnTo>
                  <a:lnTo>
                    <a:pt x="66584" y="551248"/>
                  </a:lnTo>
                  <a:lnTo>
                    <a:pt x="67032" y="543484"/>
                  </a:lnTo>
                  <a:lnTo>
                    <a:pt x="67479" y="535720"/>
                  </a:lnTo>
                  <a:lnTo>
                    <a:pt x="67924" y="527956"/>
                  </a:lnTo>
                  <a:lnTo>
                    <a:pt x="68369" y="520192"/>
                  </a:lnTo>
                  <a:lnTo>
                    <a:pt x="68810" y="512428"/>
                  </a:lnTo>
                  <a:lnTo>
                    <a:pt x="69252" y="504664"/>
                  </a:lnTo>
                  <a:lnTo>
                    <a:pt x="69690" y="496900"/>
                  </a:lnTo>
                  <a:lnTo>
                    <a:pt x="70127" y="489136"/>
                  </a:lnTo>
                  <a:lnTo>
                    <a:pt x="70561" y="481372"/>
                  </a:lnTo>
                  <a:lnTo>
                    <a:pt x="70995" y="473608"/>
                  </a:lnTo>
                  <a:lnTo>
                    <a:pt x="71425" y="465844"/>
                  </a:lnTo>
                  <a:lnTo>
                    <a:pt x="71855" y="458080"/>
                  </a:lnTo>
                  <a:lnTo>
                    <a:pt x="72281" y="450316"/>
                  </a:lnTo>
                  <a:lnTo>
                    <a:pt x="72706" y="442551"/>
                  </a:lnTo>
                  <a:lnTo>
                    <a:pt x="73128" y="434787"/>
                  </a:lnTo>
                  <a:lnTo>
                    <a:pt x="73548" y="427023"/>
                  </a:lnTo>
                  <a:lnTo>
                    <a:pt x="73965" y="419259"/>
                  </a:lnTo>
                  <a:lnTo>
                    <a:pt x="74381" y="411495"/>
                  </a:lnTo>
                  <a:lnTo>
                    <a:pt x="74793" y="403731"/>
                  </a:lnTo>
                  <a:lnTo>
                    <a:pt x="75203" y="395967"/>
                  </a:lnTo>
                  <a:lnTo>
                    <a:pt x="75611" y="388203"/>
                  </a:lnTo>
                  <a:lnTo>
                    <a:pt x="76016" y="380439"/>
                  </a:lnTo>
                  <a:lnTo>
                    <a:pt x="76419" y="372675"/>
                  </a:lnTo>
                  <a:lnTo>
                    <a:pt x="76818" y="364911"/>
                  </a:lnTo>
                  <a:lnTo>
                    <a:pt x="77215" y="357147"/>
                  </a:lnTo>
                  <a:lnTo>
                    <a:pt x="77609" y="349383"/>
                  </a:lnTo>
                  <a:lnTo>
                    <a:pt x="78001" y="341619"/>
                  </a:lnTo>
                  <a:lnTo>
                    <a:pt x="78389" y="333854"/>
                  </a:lnTo>
                  <a:lnTo>
                    <a:pt x="78776" y="326090"/>
                  </a:lnTo>
                  <a:lnTo>
                    <a:pt x="79158" y="318326"/>
                  </a:lnTo>
                  <a:lnTo>
                    <a:pt x="79539" y="310562"/>
                  </a:lnTo>
                  <a:lnTo>
                    <a:pt x="79915" y="302798"/>
                  </a:lnTo>
                  <a:lnTo>
                    <a:pt x="80291" y="295034"/>
                  </a:lnTo>
                  <a:lnTo>
                    <a:pt x="80661" y="287270"/>
                  </a:lnTo>
                  <a:lnTo>
                    <a:pt x="81030" y="279506"/>
                  </a:lnTo>
                  <a:lnTo>
                    <a:pt x="81394" y="271742"/>
                  </a:lnTo>
                  <a:lnTo>
                    <a:pt x="81758" y="263978"/>
                  </a:lnTo>
                  <a:lnTo>
                    <a:pt x="82116" y="256214"/>
                  </a:lnTo>
                  <a:lnTo>
                    <a:pt x="82473" y="248450"/>
                  </a:lnTo>
                  <a:lnTo>
                    <a:pt x="82825" y="240686"/>
                  </a:lnTo>
                  <a:lnTo>
                    <a:pt x="83176" y="232922"/>
                  </a:lnTo>
                  <a:lnTo>
                    <a:pt x="83522" y="225158"/>
                  </a:lnTo>
                  <a:lnTo>
                    <a:pt x="83867" y="217393"/>
                  </a:lnTo>
                  <a:lnTo>
                    <a:pt x="84207" y="209629"/>
                  </a:lnTo>
                  <a:lnTo>
                    <a:pt x="84545" y="201865"/>
                  </a:lnTo>
                  <a:lnTo>
                    <a:pt x="84880" y="194101"/>
                  </a:lnTo>
                  <a:lnTo>
                    <a:pt x="85212" y="186337"/>
                  </a:lnTo>
                  <a:lnTo>
                    <a:pt x="85540" y="178573"/>
                  </a:lnTo>
                  <a:lnTo>
                    <a:pt x="85866" y="170809"/>
                  </a:lnTo>
                  <a:lnTo>
                    <a:pt x="86188" y="163045"/>
                  </a:lnTo>
                  <a:lnTo>
                    <a:pt x="86508" y="155281"/>
                  </a:lnTo>
                  <a:lnTo>
                    <a:pt x="86824" y="147517"/>
                  </a:lnTo>
                  <a:lnTo>
                    <a:pt x="87138" y="139753"/>
                  </a:lnTo>
                  <a:lnTo>
                    <a:pt x="87449" y="131989"/>
                  </a:lnTo>
                  <a:lnTo>
                    <a:pt x="87756" y="124225"/>
                  </a:lnTo>
                  <a:lnTo>
                    <a:pt x="88061" y="116461"/>
                  </a:lnTo>
                  <a:lnTo>
                    <a:pt x="88362" y="108696"/>
                  </a:lnTo>
                  <a:lnTo>
                    <a:pt x="88662" y="100932"/>
                  </a:lnTo>
                  <a:lnTo>
                    <a:pt x="88957" y="93168"/>
                  </a:lnTo>
                  <a:lnTo>
                    <a:pt x="89251" y="85404"/>
                  </a:lnTo>
                  <a:lnTo>
                    <a:pt x="89540" y="77640"/>
                  </a:lnTo>
                  <a:lnTo>
                    <a:pt x="89828" y="69876"/>
                  </a:lnTo>
                  <a:lnTo>
                    <a:pt x="90112" y="62112"/>
                  </a:lnTo>
                  <a:lnTo>
                    <a:pt x="90395" y="54348"/>
                  </a:lnTo>
                  <a:lnTo>
                    <a:pt x="90673" y="46584"/>
                  </a:lnTo>
                  <a:lnTo>
                    <a:pt x="90950" y="38820"/>
                  </a:lnTo>
                  <a:lnTo>
                    <a:pt x="91222" y="31056"/>
                  </a:lnTo>
                  <a:lnTo>
                    <a:pt x="91494" y="23292"/>
                  </a:lnTo>
                  <a:lnTo>
                    <a:pt x="91762" y="15528"/>
                  </a:lnTo>
                  <a:lnTo>
                    <a:pt x="92028" y="7764"/>
                  </a:lnTo>
                  <a:lnTo>
                    <a:pt x="92290" y="0"/>
                  </a:lnTo>
                  <a:lnTo>
                    <a:pt x="129687" y="0"/>
                  </a:lnTo>
                  <a:lnTo>
                    <a:pt x="129950" y="7764"/>
                  </a:lnTo>
                  <a:lnTo>
                    <a:pt x="130216" y="15528"/>
                  </a:lnTo>
                  <a:lnTo>
                    <a:pt x="130483" y="23292"/>
                  </a:lnTo>
                  <a:lnTo>
                    <a:pt x="130755" y="31056"/>
                  </a:lnTo>
                  <a:lnTo>
                    <a:pt x="131028" y="38820"/>
                  </a:lnTo>
                  <a:lnTo>
                    <a:pt x="131305" y="46584"/>
                  </a:lnTo>
                  <a:lnTo>
                    <a:pt x="131583" y="54348"/>
                  </a:lnTo>
                  <a:lnTo>
                    <a:pt x="131866" y="62112"/>
                  </a:lnTo>
                  <a:lnTo>
                    <a:pt x="132149" y="69876"/>
                  </a:lnTo>
                  <a:lnTo>
                    <a:pt x="132438" y="77640"/>
                  </a:lnTo>
                  <a:lnTo>
                    <a:pt x="132727" y="85404"/>
                  </a:lnTo>
                  <a:lnTo>
                    <a:pt x="133021" y="93168"/>
                  </a:lnTo>
                  <a:lnTo>
                    <a:pt x="133316" y="100932"/>
                  </a:lnTo>
                  <a:lnTo>
                    <a:pt x="133616" y="108696"/>
                  </a:lnTo>
                  <a:lnTo>
                    <a:pt x="133917" y="116461"/>
                  </a:lnTo>
                  <a:lnTo>
                    <a:pt x="134222" y="124225"/>
                  </a:lnTo>
                  <a:lnTo>
                    <a:pt x="134529" y="131989"/>
                  </a:lnTo>
                  <a:lnTo>
                    <a:pt x="134840" y="139753"/>
                  </a:lnTo>
                  <a:lnTo>
                    <a:pt x="135153" y="147517"/>
                  </a:lnTo>
                  <a:lnTo>
                    <a:pt x="135470" y="155281"/>
                  </a:lnTo>
                  <a:lnTo>
                    <a:pt x="135789" y="163045"/>
                  </a:lnTo>
                  <a:lnTo>
                    <a:pt x="136112" y="170809"/>
                  </a:lnTo>
                  <a:lnTo>
                    <a:pt x="136438" y="178573"/>
                  </a:lnTo>
                  <a:lnTo>
                    <a:pt x="136766" y="186337"/>
                  </a:lnTo>
                  <a:lnTo>
                    <a:pt x="137098" y="194101"/>
                  </a:lnTo>
                  <a:lnTo>
                    <a:pt x="137432" y="201865"/>
                  </a:lnTo>
                  <a:lnTo>
                    <a:pt x="137771" y="209629"/>
                  </a:lnTo>
                  <a:lnTo>
                    <a:pt x="138111" y="217393"/>
                  </a:lnTo>
                  <a:lnTo>
                    <a:pt x="138456" y="225158"/>
                  </a:lnTo>
                  <a:lnTo>
                    <a:pt x="138802" y="232922"/>
                  </a:lnTo>
                  <a:lnTo>
                    <a:pt x="139153" y="240686"/>
                  </a:lnTo>
                  <a:lnTo>
                    <a:pt x="139505" y="248450"/>
                  </a:lnTo>
                  <a:lnTo>
                    <a:pt x="139862" y="256214"/>
                  </a:lnTo>
                  <a:lnTo>
                    <a:pt x="140220" y="263978"/>
                  </a:lnTo>
                  <a:lnTo>
                    <a:pt x="140583" y="271742"/>
                  </a:lnTo>
                  <a:lnTo>
                    <a:pt x="140947" y="279506"/>
                  </a:lnTo>
                  <a:lnTo>
                    <a:pt x="141317" y="287270"/>
                  </a:lnTo>
                  <a:lnTo>
                    <a:pt x="141687" y="295034"/>
                  </a:lnTo>
                  <a:lnTo>
                    <a:pt x="142062" y="302798"/>
                  </a:lnTo>
                  <a:lnTo>
                    <a:pt x="142438" y="310562"/>
                  </a:lnTo>
                  <a:lnTo>
                    <a:pt x="142819" y="318326"/>
                  </a:lnTo>
                  <a:lnTo>
                    <a:pt x="143202" y="326090"/>
                  </a:lnTo>
                  <a:lnTo>
                    <a:pt x="143588" y="333854"/>
                  </a:lnTo>
                  <a:lnTo>
                    <a:pt x="143976" y="341619"/>
                  </a:lnTo>
                  <a:lnTo>
                    <a:pt x="144368" y="349383"/>
                  </a:lnTo>
                  <a:lnTo>
                    <a:pt x="144762" y="357147"/>
                  </a:lnTo>
                  <a:lnTo>
                    <a:pt x="145160" y="364911"/>
                  </a:lnTo>
                  <a:lnTo>
                    <a:pt x="145559" y="372675"/>
                  </a:lnTo>
                  <a:lnTo>
                    <a:pt x="145962" y="380439"/>
                  </a:lnTo>
                  <a:lnTo>
                    <a:pt x="146367" y="388203"/>
                  </a:lnTo>
                  <a:lnTo>
                    <a:pt x="146774" y="395967"/>
                  </a:lnTo>
                  <a:lnTo>
                    <a:pt x="147184" y="403731"/>
                  </a:lnTo>
                  <a:lnTo>
                    <a:pt x="147597" y="411495"/>
                  </a:lnTo>
                  <a:lnTo>
                    <a:pt x="148012" y="419259"/>
                  </a:lnTo>
                  <a:lnTo>
                    <a:pt x="148430" y="427023"/>
                  </a:lnTo>
                  <a:lnTo>
                    <a:pt x="148850" y="434787"/>
                  </a:lnTo>
                  <a:lnTo>
                    <a:pt x="149272" y="442551"/>
                  </a:lnTo>
                  <a:lnTo>
                    <a:pt x="149697" y="450316"/>
                  </a:lnTo>
                  <a:lnTo>
                    <a:pt x="150123" y="458080"/>
                  </a:lnTo>
                  <a:lnTo>
                    <a:pt x="150552" y="465844"/>
                  </a:lnTo>
                  <a:lnTo>
                    <a:pt x="150983" y="473608"/>
                  </a:lnTo>
                  <a:lnTo>
                    <a:pt x="151416" y="481372"/>
                  </a:lnTo>
                  <a:lnTo>
                    <a:pt x="151850" y="489136"/>
                  </a:lnTo>
                  <a:lnTo>
                    <a:pt x="152288" y="496900"/>
                  </a:lnTo>
                  <a:lnTo>
                    <a:pt x="152726" y="504664"/>
                  </a:lnTo>
                  <a:lnTo>
                    <a:pt x="153167" y="512428"/>
                  </a:lnTo>
                  <a:lnTo>
                    <a:pt x="153609" y="520192"/>
                  </a:lnTo>
                  <a:lnTo>
                    <a:pt x="154053" y="527956"/>
                  </a:lnTo>
                  <a:lnTo>
                    <a:pt x="154498" y="535720"/>
                  </a:lnTo>
                  <a:lnTo>
                    <a:pt x="154946" y="543484"/>
                  </a:lnTo>
                  <a:lnTo>
                    <a:pt x="155394" y="551248"/>
                  </a:lnTo>
                  <a:lnTo>
                    <a:pt x="155844" y="559013"/>
                  </a:lnTo>
                  <a:lnTo>
                    <a:pt x="156295" y="566777"/>
                  </a:lnTo>
                  <a:lnTo>
                    <a:pt x="156748" y="574541"/>
                  </a:lnTo>
                  <a:lnTo>
                    <a:pt x="157201" y="582305"/>
                  </a:lnTo>
                  <a:lnTo>
                    <a:pt x="157656" y="590069"/>
                  </a:lnTo>
                  <a:lnTo>
                    <a:pt x="158112" y="597833"/>
                  </a:lnTo>
                  <a:lnTo>
                    <a:pt x="158569" y="605597"/>
                  </a:lnTo>
                  <a:lnTo>
                    <a:pt x="159027" y="613361"/>
                  </a:lnTo>
                  <a:lnTo>
                    <a:pt x="159485" y="621125"/>
                  </a:lnTo>
                  <a:lnTo>
                    <a:pt x="159945" y="628889"/>
                  </a:lnTo>
                  <a:lnTo>
                    <a:pt x="160405" y="636653"/>
                  </a:lnTo>
                  <a:lnTo>
                    <a:pt x="160865" y="644417"/>
                  </a:lnTo>
                  <a:lnTo>
                    <a:pt x="161326" y="652181"/>
                  </a:lnTo>
                  <a:lnTo>
                    <a:pt x="161788" y="659945"/>
                  </a:lnTo>
                  <a:lnTo>
                    <a:pt x="162250" y="667709"/>
                  </a:lnTo>
                  <a:lnTo>
                    <a:pt x="162713" y="675474"/>
                  </a:lnTo>
                  <a:lnTo>
                    <a:pt x="163175" y="683238"/>
                  </a:lnTo>
                  <a:lnTo>
                    <a:pt x="163638" y="691002"/>
                  </a:lnTo>
                  <a:lnTo>
                    <a:pt x="164101" y="698766"/>
                  </a:lnTo>
                  <a:lnTo>
                    <a:pt x="164564" y="706530"/>
                  </a:lnTo>
                  <a:lnTo>
                    <a:pt x="165028" y="714294"/>
                  </a:lnTo>
                  <a:lnTo>
                    <a:pt x="165491" y="722058"/>
                  </a:lnTo>
                  <a:lnTo>
                    <a:pt x="165953" y="729822"/>
                  </a:lnTo>
                  <a:lnTo>
                    <a:pt x="166416" y="737586"/>
                  </a:lnTo>
                  <a:lnTo>
                    <a:pt x="166879" y="745350"/>
                  </a:lnTo>
                  <a:lnTo>
                    <a:pt x="167340" y="753114"/>
                  </a:lnTo>
                  <a:lnTo>
                    <a:pt x="167802" y="760878"/>
                  </a:lnTo>
                  <a:lnTo>
                    <a:pt x="168263" y="768642"/>
                  </a:lnTo>
                  <a:lnTo>
                    <a:pt x="168724" y="776406"/>
                  </a:lnTo>
                  <a:lnTo>
                    <a:pt x="169184" y="784171"/>
                  </a:lnTo>
                  <a:lnTo>
                    <a:pt x="169643" y="791935"/>
                  </a:lnTo>
                  <a:lnTo>
                    <a:pt x="170102" y="799699"/>
                  </a:lnTo>
                  <a:lnTo>
                    <a:pt x="170560" y="807463"/>
                  </a:lnTo>
                  <a:lnTo>
                    <a:pt x="171016" y="815227"/>
                  </a:lnTo>
                  <a:lnTo>
                    <a:pt x="171472" y="822991"/>
                  </a:lnTo>
                  <a:lnTo>
                    <a:pt x="171927" y="830755"/>
                  </a:lnTo>
                  <a:lnTo>
                    <a:pt x="172381" y="838519"/>
                  </a:lnTo>
                  <a:lnTo>
                    <a:pt x="172834" y="846283"/>
                  </a:lnTo>
                  <a:lnTo>
                    <a:pt x="173286" y="854047"/>
                  </a:lnTo>
                  <a:lnTo>
                    <a:pt x="173737" y="861811"/>
                  </a:lnTo>
                  <a:lnTo>
                    <a:pt x="174186" y="869575"/>
                  </a:lnTo>
                  <a:lnTo>
                    <a:pt x="174634" y="877339"/>
                  </a:lnTo>
                  <a:lnTo>
                    <a:pt x="175080" y="885103"/>
                  </a:lnTo>
                  <a:lnTo>
                    <a:pt x="175525" y="892868"/>
                  </a:lnTo>
                  <a:lnTo>
                    <a:pt x="175969" y="900632"/>
                  </a:lnTo>
                  <a:lnTo>
                    <a:pt x="176411" y="908396"/>
                  </a:lnTo>
                  <a:lnTo>
                    <a:pt x="176851" y="916160"/>
                  </a:lnTo>
                  <a:lnTo>
                    <a:pt x="177290" y="923924"/>
                  </a:lnTo>
                  <a:lnTo>
                    <a:pt x="177727" y="931688"/>
                  </a:lnTo>
                  <a:lnTo>
                    <a:pt x="178163" y="939452"/>
                  </a:lnTo>
                  <a:lnTo>
                    <a:pt x="178595" y="947216"/>
                  </a:lnTo>
                  <a:lnTo>
                    <a:pt x="179028" y="954980"/>
                  </a:lnTo>
                  <a:lnTo>
                    <a:pt x="179456" y="962744"/>
                  </a:lnTo>
                  <a:lnTo>
                    <a:pt x="179885" y="970508"/>
                  </a:lnTo>
                  <a:lnTo>
                    <a:pt x="180310" y="978272"/>
                  </a:lnTo>
                  <a:lnTo>
                    <a:pt x="180734" y="986036"/>
                  </a:lnTo>
                  <a:lnTo>
                    <a:pt x="181155" y="993800"/>
                  </a:lnTo>
                  <a:lnTo>
                    <a:pt x="181575" y="1001564"/>
                  </a:lnTo>
                  <a:lnTo>
                    <a:pt x="181991" y="1009329"/>
                  </a:lnTo>
                  <a:lnTo>
                    <a:pt x="182406" y="1017093"/>
                  </a:lnTo>
                  <a:lnTo>
                    <a:pt x="182818" y="1024857"/>
                  </a:lnTo>
                  <a:lnTo>
                    <a:pt x="183229" y="1032621"/>
                  </a:lnTo>
                  <a:lnTo>
                    <a:pt x="183636" y="1040385"/>
                  </a:lnTo>
                  <a:lnTo>
                    <a:pt x="184041" y="1048149"/>
                  </a:lnTo>
                  <a:lnTo>
                    <a:pt x="184444" y="1055913"/>
                  </a:lnTo>
                  <a:lnTo>
                    <a:pt x="184844" y="1063677"/>
                  </a:lnTo>
                  <a:lnTo>
                    <a:pt x="185242" y="1071441"/>
                  </a:lnTo>
                  <a:lnTo>
                    <a:pt x="185637" y="1079205"/>
                  </a:lnTo>
                  <a:lnTo>
                    <a:pt x="186029" y="1086969"/>
                  </a:lnTo>
                  <a:lnTo>
                    <a:pt x="186418" y="1094733"/>
                  </a:lnTo>
                  <a:lnTo>
                    <a:pt x="186805" y="1102497"/>
                  </a:lnTo>
                  <a:lnTo>
                    <a:pt x="187189" y="1110261"/>
                  </a:lnTo>
                  <a:lnTo>
                    <a:pt x="187571" y="1118026"/>
                  </a:lnTo>
                  <a:lnTo>
                    <a:pt x="187948" y="1125790"/>
                  </a:lnTo>
                  <a:lnTo>
                    <a:pt x="188324" y="1133554"/>
                  </a:lnTo>
                  <a:lnTo>
                    <a:pt x="188696" y="1141318"/>
                  </a:lnTo>
                  <a:lnTo>
                    <a:pt x="189066" y="1149082"/>
                  </a:lnTo>
                  <a:lnTo>
                    <a:pt x="189431" y="1156846"/>
                  </a:lnTo>
                  <a:lnTo>
                    <a:pt x="189795" y="1164610"/>
                  </a:lnTo>
                  <a:lnTo>
                    <a:pt x="190154" y="1172374"/>
                  </a:lnTo>
                  <a:lnTo>
                    <a:pt x="190512" y="1180138"/>
                  </a:lnTo>
                  <a:lnTo>
                    <a:pt x="190864" y="1187902"/>
                  </a:lnTo>
                  <a:lnTo>
                    <a:pt x="191216" y="1195666"/>
                  </a:lnTo>
                  <a:lnTo>
                    <a:pt x="191561" y="1203430"/>
                  </a:lnTo>
                  <a:lnTo>
                    <a:pt x="191906" y="1211194"/>
                  </a:lnTo>
                  <a:lnTo>
                    <a:pt x="192245" y="1218958"/>
                  </a:lnTo>
                  <a:lnTo>
                    <a:pt x="192583" y="1226722"/>
                  </a:lnTo>
                  <a:lnTo>
                    <a:pt x="192915" y="1234487"/>
                  </a:lnTo>
                  <a:lnTo>
                    <a:pt x="193246" y="1242251"/>
                  </a:lnTo>
                  <a:lnTo>
                    <a:pt x="193572" y="1250015"/>
                  </a:lnTo>
                  <a:lnTo>
                    <a:pt x="193895" y="1257779"/>
                  </a:lnTo>
                  <a:lnTo>
                    <a:pt x="194214" y="1265543"/>
                  </a:lnTo>
                  <a:lnTo>
                    <a:pt x="194530" y="1273307"/>
                  </a:lnTo>
                  <a:lnTo>
                    <a:pt x="194842" y="1281071"/>
                  </a:lnTo>
                  <a:lnTo>
                    <a:pt x="195151" y="1288835"/>
                  </a:lnTo>
                  <a:lnTo>
                    <a:pt x="195455" y="1296599"/>
                  </a:lnTo>
                  <a:lnTo>
                    <a:pt x="195757" y="1304363"/>
                  </a:lnTo>
                  <a:lnTo>
                    <a:pt x="196054" y="1312127"/>
                  </a:lnTo>
                  <a:lnTo>
                    <a:pt x="196347" y="1319891"/>
                  </a:lnTo>
                  <a:lnTo>
                    <a:pt x="196638" y="1327655"/>
                  </a:lnTo>
                  <a:lnTo>
                    <a:pt x="196923" y="1335419"/>
                  </a:lnTo>
                  <a:lnTo>
                    <a:pt x="197206" y="1343184"/>
                  </a:lnTo>
                  <a:lnTo>
                    <a:pt x="197484" y="1350948"/>
                  </a:lnTo>
                  <a:lnTo>
                    <a:pt x="197759" y="1358712"/>
                  </a:lnTo>
                  <a:lnTo>
                    <a:pt x="198029" y="1366476"/>
                  </a:lnTo>
                  <a:lnTo>
                    <a:pt x="198297" y="1374240"/>
                  </a:lnTo>
                  <a:lnTo>
                    <a:pt x="198559" y="1382004"/>
                  </a:lnTo>
                  <a:lnTo>
                    <a:pt x="198819" y="1389768"/>
                  </a:lnTo>
                  <a:lnTo>
                    <a:pt x="199073" y="1397532"/>
                  </a:lnTo>
                  <a:lnTo>
                    <a:pt x="199326" y="1405296"/>
                  </a:lnTo>
                  <a:lnTo>
                    <a:pt x="199571" y="1413060"/>
                  </a:lnTo>
                  <a:lnTo>
                    <a:pt x="199817" y="1420824"/>
                  </a:lnTo>
                  <a:lnTo>
                    <a:pt x="200054" y="1428588"/>
                  </a:lnTo>
                  <a:lnTo>
                    <a:pt x="200292" y="1436352"/>
                  </a:lnTo>
                  <a:lnTo>
                    <a:pt x="200522" y="1444116"/>
                  </a:lnTo>
                  <a:lnTo>
                    <a:pt x="200751" y="1451881"/>
                  </a:lnTo>
                  <a:lnTo>
                    <a:pt x="200974" y="1459645"/>
                  </a:lnTo>
                  <a:lnTo>
                    <a:pt x="201195" y="1467409"/>
                  </a:lnTo>
                  <a:lnTo>
                    <a:pt x="201410" y="1475173"/>
                  </a:lnTo>
                  <a:lnTo>
                    <a:pt x="201623" y="1482937"/>
                  </a:lnTo>
                  <a:lnTo>
                    <a:pt x="201831" y="1490701"/>
                  </a:lnTo>
                  <a:lnTo>
                    <a:pt x="202036" y="1498465"/>
                  </a:lnTo>
                  <a:lnTo>
                    <a:pt x="202236" y="1506229"/>
                  </a:lnTo>
                  <a:lnTo>
                    <a:pt x="202433" y="1513993"/>
                  </a:lnTo>
                  <a:lnTo>
                    <a:pt x="202626" y="1521757"/>
                  </a:lnTo>
                  <a:lnTo>
                    <a:pt x="202816" y="1529521"/>
                  </a:lnTo>
                  <a:lnTo>
                    <a:pt x="203002" y="1537285"/>
                  </a:lnTo>
                  <a:lnTo>
                    <a:pt x="203184" y="1545049"/>
                  </a:lnTo>
                  <a:lnTo>
                    <a:pt x="203362" y="1552813"/>
                  </a:lnTo>
                  <a:lnTo>
                    <a:pt x="203537" y="1560577"/>
                  </a:lnTo>
                  <a:lnTo>
                    <a:pt x="203708" y="1568342"/>
                  </a:lnTo>
                  <a:lnTo>
                    <a:pt x="203875" y="1576106"/>
                  </a:lnTo>
                  <a:lnTo>
                    <a:pt x="204040" y="1583870"/>
                  </a:lnTo>
                  <a:lnTo>
                    <a:pt x="204200" y="1591634"/>
                  </a:lnTo>
                  <a:lnTo>
                    <a:pt x="204358" y="1599398"/>
                  </a:lnTo>
                  <a:lnTo>
                    <a:pt x="204511" y="1607162"/>
                  </a:lnTo>
                  <a:lnTo>
                    <a:pt x="204663" y="1614926"/>
                  </a:lnTo>
                  <a:lnTo>
                    <a:pt x="204809" y="1622690"/>
                  </a:lnTo>
                  <a:lnTo>
                    <a:pt x="204954" y="1630454"/>
                  </a:lnTo>
                  <a:lnTo>
                    <a:pt x="205093" y="1638218"/>
                  </a:lnTo>
                  <a:lnTo>
                    <a:pt x="205232" y="1645982"/>
                  </a:lnTo>
                  <a:lnTo>
                    <a:pt x="205365" y="1653746"/>
                  </a:lnTo>
                  <a:lnTo>
                    <a:pt x="205498" y="1661510"/>
                  </a:lnTo>
                  <a:lnTo>
                    <a:pt x="205626" y="1669274"/>
                  </a:lnTo>
                  <a:lnTo>
                    <a:pt x="205752" y="1677039"/>
                  </a:lnTo>
                  <a:lnTo>
                    <a:pt x="205874" y="1684803"/>
                  </a:lnTo>
                  <a:lnTo>
                    <a:pt x="205995" y="1692567"/>
                  </a:lnTo>
                  <a:lnTo>
                    <a:pt x="206112" y="1700331"/>
                  </a:lnTo>
                  <a:lnTo>
                    <a:pt x="206227" y="1708095"/>
                  </a:lnTo>
                  <a:lnTo>
                    <a:pt x="206339" y="1715859"/>
                  </a:lnTo>
                  <a:lnTo>
                    <a:pt x="206449" y="1723623"/>
                  </a:lnTo>
                  <a:lnTo>
                    <a:pt x="206557" y="1731387"/>
                  </a:lnTo>
                  <a:lnTo>
                    <a:pt x="206662" y="1739151"/>
                  </a:lnTo>
                  <a:lnTo>
                    <a:pt x="206765" y="1746915"/>
                  </a:lnTo>
                  <a:lnTo>
                    <a:pt x="206865" y="1754679"/>
                  </a:lnTo>
                  <a:lnTo>
                    <a:pt x="206964" y="1762443"/>
                  </a:lnTo>
                  <a:lnTo>
                    <a:pt x="207060" y="1770207"/>
                  </a:lnTo>
                  <a:lnTo>
                    <a:pt x="207155" y="1777971"/>
                  </a:lnTo>
                  <a:lnTo>
                    <a:pt x="207248" y="1785736"/>
                  </a:lnTo>
                  <a:lnTo>
                    <a:pt x="207339" y="1793500"/>
                  </a:lnTo>
                  <a:lnTo>
                    <a:pt x="207428" y="1801264"/>
                  </a:lnTo>
                  <a:lnTo>
                    <a:pt x="207516" y="1809028"/>
                  </a:lnTo>
                  <a:lnTo>
                    <a:pt x="207602" y="1816792"/>
                  </a:lnTo>
                  <a:lnTo>
                    <a:pt x="207687" y="1824556"/>
                  </a:lnTo>
                  <a:lnTo>
                    <a:pt x="207770" y="1832320"/>
                  </a:lnTo>
                  <a:lnTo>
                    <a:pt x="207853" y="1840084"/>
                  </a:lnTo>
                  <a:lnTo>
                    <a:pt x="207934" y="1847848"/>
                  </a:lnTo>
                  <a:lnTo>
                    <a:pt x="208014" y="1855612"/>
                  </a:lnTo>
                  <a:lnTo>
                    <a:pt x="208093" y="1863376"/>
                  </a:lnTo>
                  <a:lnTo>
                    <a:pt x="208171" y="1871140"/>
                  </a:lnTo>
                  <a:lnTo>
                    <a:pt x="208248" y="1878904"/>
                  </a:lnTo>
                  <a:lnTo>
                    <a:pt x="208325" y="1886668"/>
                  </a:lnTo>
                  <a:lnTo>
                    <a:pt x="208400" y="1894432"/>
                  </a:lnTo>
                  <a:lnTo>
                    <a:pt x="208476" y="1902197"/>
                  </a:lnTo>
                  <a:lnTo>
                    <a:pt x="208551" y="1909961"/>
                  </a:lnTo>
                  <a:lnTo>
                    <a:pt x="208625" y="1917725"/>
                  </a:lnTo>
                  <a:lnTo>
                    <a:pt x="208699" y="1925489"/>
                  </a:lnTo>
                  <a:lnTo>
                    <a:pt x="208773" y="1933253"/>
                  </a:lnTo>
                  <a:lnTo>
                    <a:pt x="208847" y="1941017"/>
                  </a:lnTo>
                  <a:lnTo>
                    <a:pt x="208921" y="1948781"/>
                  </a:lnTo>
                  <a:lnTo>
                    <a:pt x="208995" y="1956545"/>
                  </a:lnTo>
                  <a:lnTo>
                    <a:pt x="209069" y="1964309"/>
                  </a:lnTo>
                  <a:lnTo>
                    <a:pt x="209143" y="1972073"/>
                  </a:lnTo>
                  <a:lnTo>
                    <a:pt x="209217" y="1979837"/>
                  </a:lnTo>
                  <a:lnTo>
                    <a:pt x="209292" y="1987601"/>
                  </a:lnTo>
                  <a:lnTo>
                    <a:pt x="209367" y="1995365"/>
                  </a:lnTo>
                  <a:lnTo>
                    <a:pt x="209443" y="2003129"/>
                  </a:lnTo>
                  <a:lnTo>
                    <a:pt x="209519" y="2010894"/>
                  </a:lnTo>
                  <a:lnTo>
                    <a:pt x="209596" y="2018658"/>
                  </a:lnTo>
                  <a:lnTo>
                    <a:pt x="209674" y="2026422"/>
                  </a:lnTo>
                  <a:lnTo>
                    <a:pt x="209752" y="2034186"/>
                  </a:lnTo>
                  <a:lnTo>
                    <a:pt x="209832" y="2041950"/>
                  </a:lnTo>
                  <a:lnTo>
                    <a:pt x="209912" y="2049714"/>
                  </a:lnTo>
                  <a:lnTo>
                    <a:pt x="209993" y="2057478"/>
                  </a:lnTo>
                  <a:lnTo>
                    <a:pt x="210075" y="2065242"/>
                  </a:lnTo>
                  <a:lnTo>
                    <a:pt x="210159" y="2073006"/>
                  </a:lnTo>
                  <a:lnTo>
                    <a:pt x="210243" y="2080770"/>
                  </a:lnTo>
                  <a:lnTo>
                    <a:pt x="210329" y="2088534"/>
                  </a:lnTo>
                  <a:lnTo>
                    <a:pt x="210415" y="2096298"/>
                  </a:lnTo>
                  <a:lnTo>
                    <a:pt x="210504" y="2104062"/>
                  </a:lnTo>
                  <a:lnTo>
                    <a:pt x="210593" y="2111826"/>
                  </a:lnTo>
                  <a:lnTo>
                    <a:pt x="210685" y="2119590"/>
                  </a:lnTo>
                  <a:lnTo>
                    <a:pt x="210777" y="2127355"/>
                  </a:lnTo>
                  <a:lnTo>
                    <a:pt x="210872" y="2135119"/>
                  </a:lnTo>
                  <a:lnTo>
                    <a:pt x="210967" y="2142883"/>
                  </a:lnTo>
                  <a:lnTo>
                    <a:pt x="211064" y="2150647"/>
                  </a:lnTo>
                  <a:lnTo>
                    <a:pt x="211162" y="2158411"/>
                  </a:lnTo>
                  <a:lnTo>
                    <a:pt x="211263" y="2166175"/>
                  </a:lnTo>
                  <a:lnTo>
                    <a:pt x="211365" y="2173939"/>
                  </a:lnTo>
                  <a:lnTo>
                    <a:pt x="211468" y="2181703"/>
                  </a:lnTo>
                  <a:lnTo>
                    <a:pt x="211573" y="2189467"/>
                  </a:lnTo>
                  <a:lnTo>
                    <a:pt x="211680" y="2197231"/>
                  </a:lnTo>
                  <a:lnTo>
                    <a:pt x="211789" y="2204995"/>
                  </a:lnTo>
                  <a:lnTo>
                    <a:pt x="211899" y="2212759"/>
                  </a:lnTo>
                  <a:lnTo>
                    <a:pt x="212011" y="2220523"/>
                  </a:lnTo>
                  <a:lnTo>
                    <a:pt x="212125" y="2228287"/>
                  </a:lnTo>
                  <a:lnTo>
                    <a:pt x="212240" y="2236052"/>
                  </a:lnTo>
                  <a:lnTo>
                    <a:pt x="212357" y="2243816"/>
                  </a:lnTo>
                  <a:lnTo>
                    <a:pt x="212476" y="2251580"/>
                  </a:lnTo>
                  <a:lnTo>
                    <a:pt x="212596" y="2259344"/>
                  </a:lnTo>
                  <a:lnTo>
                    <a:pt x="212718" y="2267108"/>
                  </a:lnTo>
                  <a:lnTo>
                    <a:pt x="212842" y="2274872"/>
                  </a:lnTo>
                  <a:lnTo>
                    <a:pt x="212968" y="2282636"/>
                  </a:lnTo>
                  <a:lnTo>
                    <a:pt x="213094" y="2290400"/>
                  </a:lnTo>
                  <a:lnTo>
                    <a:pt x="213223" y="2298164"/>
                  </a:lnTo>
                  <a:lnTo>
                    <a:pt x="213353" y="2305928"/>
                  </a:lnTo>
                  <a:lnTo>
                    <a:pt x="213485" y="2313692"/>
                  </a:lnTo>
                  <a:lnTo>
                    <a:pt x="213618" y="2321456"/>
                  </a:lnTo>
                  <a:lnTo>
                    <a:pt x="213753" y="2329220"/>
                  </a:lnTo>
                  <a:lnTo>
                    <a:pt x="213888" y="2336984"/>
                  </a:lnTo>
                  <a:lnTo>
                    <a:pt x="214026" y="2344749"/>
                  </a:lnTo>
                  <a:lnTo>
                    <a:pt x="214164" y="2352513"/>
                  </a:lnTo>
                  <a:lnTo>
                    <a:pt x="214305" y="2360277"/>
                  </a:lnTo>
                  <a:lnTo>
                    <a:pt x="214446" y="2368041"/>
                  </a:lnTo>
                  <a:lnTo>
                    <a:pt x="214588" y="2375805"/>
                  </a:lnTo>
                  <a:lnTo>
                    <a:pt x="214731" y="2383569"/>
                  </a:lnTo>
                  <a:lnTo>
                    <a:pt x="214876" y="2391333"/>
                  </a:lnTo>
                  <a:lnTo>
                    <a:pt x="215021" y="2399097"/>
                  </a:lnTo>
                  <a:lnTo>
                    <a:pt x="215168" y="2406861"/>
                  </a:lnTo>
                  <a:lnTo>
                    <a:pt x="215315" y="2414625"/>
                  </a:lnTo>
                  <a:lnTo>
                    <a:pt x="215463" y="2422389"/>
                  </a:lnTo>
                  <a:lnTo>
                    <a:pt x="215611" y="2430153"/>
                  </a:lnTo>
                  <a:lnTo>
                    <a:pt x="215760" y="2437917"/>
                  </a:lnTo>
                  <a:lnTo>
                    <a:pt x="215910" y="2445681"/>
                  </a:lnTo>
                  <a:lnTo>
                    <a:pt x="216060" y="2453445"/>
                  </a:lnTo>
                  <a:lnTo>
                    <a:pt x="216211" y="2461210"/>
                  </a:lnTo>
                  <a:lnTo>
                    <a:pt x="216361" y="2468974"/>
                  </a:lnTo>
                  <a:lnTo>
                    <a:pt x="216512" y="2476738"/>
                  </a:lnTo>
                  <a:lnTo>
                    <a:pt x="216663" y="2484502"/>
                  </a:lnTo>
                  <a:lnTo>
                    <a:pt x="216814" y="2492266"/>
                  </a:lnTo>
                  <a:lnTo>
                    <a:pt x="216965" y="2500030"/>
                  </a:lnTo>
                  <a:lnTo>
                    <a:pt x="217116" y="2507794"/>
                  </a:lnTo>
                  <a:lnTo>
                    <a:pt x="217266" y="2515558"/>
                  </a:lnTo>
                  <a:lnTo>
                    <a:pt x="217416" y="2523322"/>
                  </a:lnTo>
                  <a:lnTo>
                    <a:pt x="217566" y="2531086"/>
                  </a:lnTo>
                  <a:lnTo>
                    <a:pt x="217715" y="2538850"/>
                  </a:lnTo>
                  <a:lnTo>
                    <a:pt x="217863" y="2546614"/>
                  </a:lnTo>
                  <a:lnTo>
                    <a:pt x="218010" y="2554378"/>
                  </a:lnTo>
                  <a:lnTo>
                    <a:pt x="218157" y="2562142"/>
                  </a:lnTo>
                  <a:lnTo>
                    <a:pt x="218302" y="2569907"/>
                  </a:lnTo>
                  <a:lnTo>
                    <a:pt x="218447" y="2577671"/>
                  </a:lnTo>
                  <a:lnTo>
                    <a:pt x="218590" y="2585435"/>
                  </a:lnTo>
                  <a:lnTo>
                    <a:pt x="218732" y="2593199"/>
                  </a:lnTo>
                  <a:lnTo>
                    <a:pt x="218872" y="2600963"/>
                  </a:lnTo>
                  <a:lnTo>
                    <a:pt x="219011" y="2608727"/>
                  </a:lnTo>
                  <a:lnTo>
                    <a:pt x="219148" y="2616491"/>
                  </a:lnTo>
                  <a:lnTo>
                    <a:pt x="219283" y="2624255"/>
                  </a:lnTo>
                  <a:lnTo>
                    <a:pt x="219416" y="2632019"/>
                  </a:lnTo>
                  <a:lnTo>
                    <a:pt x="219548" y="2639783"/>
                  </a:lnTo>
                  <a:lnTo>
                    <a:pt x="219677" y="2647547"/>
                  </a:lnTo>
                  <a:lnTo>
                    <a:pt x="219804" y="2655311"/>
                  </a:lnTo>
                  <a:lnTo>
                    <a:pt x="219928" y="2663075"/>
                  </a:lnTo>
                  <a:lnTo>
                    <a:pt x="220050" y="2670839"/>
                  </a:lnTo>
                  <a:lnTo>
                    <a:pt x="220170" y="2678604"/>
                  </a:lnTo>
                  <a:lnTo>
                    <a:pt x="220286" y="2686368"/>
                  </a:lnTo>
                  <a:lnTo>
                    <a:pt x="220400" y="2694132"/>
                  </a:lnTo>
                  <a:lnTo>
                    <a:pt x="220511" y="2701896"/>
                  </a:lnTo>
                  <a:lnTo>
                    <a:pt x="220619" y="2709660"/>
                  </a:lnTo>
                  <a:lnTo>
                    <a:pt x="220723" y="2717424"/>
                  </a:lnTo>
                  <a:lnTo>
                    <a:pt x="220825" y="2725188"/>
                  </a:lnTo>
                  <a:lnTo>
                    <a:pt x="220922" y="2732952"/>
                  </a:lnTo>
                  <a:lnTo>
                    <a:pt x="221017" y="2740716"/>
                  </a:lnTo>
                  <a:lnTo>
                    <a:pt x="221107" y="2748480"/>
                  </a:lnTo>
                  <a:lnTo>
                    <a:pt x="221195" y="2756244"/>
                  </a:lnTo>
                  <a:lnTo>
                    <a:pt x="221277" y="2764008"/>
                  </a:lnTo>
                  <a:lnTo>
                    <a:pt x="221357" y="2771772"/>
                  </a:lnTo>
                  <a:lnTo>
                    <a:pt x="221430" y="2779536"/>
                  </a:lnTo>
                  <a:lnTo>
                    <a:pt x="221502" y="2787300"/>
                  </a:lnTo>
                  <a:lnTo>
                    <a:pt x="221567" y="2795065"/>
                  </a:lnTo>
                  <a:lnTo>
                    <a:pt x="221630" y="2802829"/>
                  </a:lnTo>
                  <a:lnTo>
                    <a:pt x="221685" y="2810593"/>
                  </a:lnTo>
                  <a:lnTo>
                    <a:pt x="221739" y="2818357"/>
                  </a:lnTo>
                  <a:lnTo>
                    <a:pt x="221785" y="2826121"/>
                  </a:lnTo>
                  <a:lnTo>
                    <a:pt x="221829" y="2833885"/>
                  </a:lnTo>
                  <a:lnTo>
                    <a:pt x="221865" y="2841649"/>
                  </a:lnTo>
                  <a:lnTo>
                    <a:pt x="221898" y="2849413"/>
                  </a:lnTo>
                  <a:lnTo>
                    <a:pt x="221925" y="2857177"/>
                  </a:lnTo>
                  <a:lnTo>
                    <a:pt x="221947" y="2864941"/>
                  </a:lnTo>
                  <a:lnTo>
                    <a:pt x="221963" y="2872705"/>
                  </a:lnTo>
                  <a:lnTo>
                    <a:pt x="221974" y="2880469"/>
                  </a:lnTo>
                  <a:lnTo>
                    <a:pt x="221978" y="2888233"/>
                  </a:lnTo>
                  <a:lnTo>
                    <a:pt x="221977" y="2895997"/>
                  </a:lnTo>
                  <a:lnTo>
                    <a:pt x="221971" y="2903762"/>
                  </a:lnTo>
                  <a:lnTo>
                    <a:pt x="221957" y="2911526"/>
                  </a:lnTo>
                  <a:lnTo>
                    <a:pt x="221939" y="2919290"/>
                  </a:lnTo>
                  <a:lnTo>
                    <a:pt x="221913" y="2927054"/>
                  </a:lnTo>
                  <a:lnTo>
                    <a:pt x="221882" y="2934818"/>
                  </a:lnTo>
                  <a:lnTo>
                    <a:pt x="221843" y="2942582"/>
                  </a:lnTo>
                  <a:lnTo>
                    <a:pt x="221800" y="2950346"/>
                  </a:lnTo>
                  <a:lnTo>
                    <a:pt x="221747" y="2958110"/>
                  </a:lnTo>
                  <a:lnTo>
                    <a:pt x="221691" y="2965874"/>
                  </a:lnTo>
                  <a:lnTo>
                    <a:pt x="221625" y="2973638"/>
                  </a:lnTo>
                  <a:lnTo>
                    <a:pt x="221556" y="2981402"/>
                  </a:lnTo>
                  <a:lnTo>
                    <a:pt x="221474" y="2989166"/>
                  </a:lnTo>
                  <a:lnTo>
                    <a:pt x="221392" y="2996930"/>
                  </a:lnTo>
                  <a:lnTo>
                    <a:pt x="221296" y="3004694"/>
                  </a:lnTo>
                  <a:lnTo>
                    <a:pt x="221199" y="3012458"/>
                  </a:lnTo>
                  <a:lnTo>
                    <a:pt x="221088" y="3020223"/>
                  </a:lnTo>
                  <a:lnTo>
                    <a:pt x="220976" y="3027987"/>
                  </a:lnTo>
                  <a:lnTo>
                    <a:pt x="220851" y="3035751"/>
                  </a:lnTo>
                  <a:lnTo>
                    <a:pt x="220723" y="3043515"/>
                  </a:lnTo>
                  <a:lnTo>
                    <a:pt x="220583" y="3051279"/>
                  </a:lnTo>
                  <a:lnTo>
                    <a:pt x="220439" y="3059043"/>
                  </a:lnTo>
                  <a:lnTo>
                    <a:pt x="220284" y="3066807"/>
                  </a:lnTo>
                  <a:lnTo>
                    <a:pt x="220124" y="3074571"/>
                  </a:lnTo>
                  <a:lnTo>
                    <a:pt x="219953" y="3082335"/>
                  </a:lnTo>
                  <a:lnTo>
                    <a:pt x="219777" y="3090099"/>
                  </a:lnTo>
                  <a:lnTo>
                    <a:pt x="219590" y="3097863"/>
                  </a:lnTo>
                  <a:lnTo>
                    <a:pt x="219397" y="3105627"/>
                  </a:lnTo>
                  <a:lnTo>
                    <a:pt x="219195" y="3113391"/>
                  </a:lnTo>
                  <a:lnTo>
                    <a:pt x="218985" y="3121155"/>
                  </a:lnTo>
                  <a:lnTo>
                    <a:pt x="218766" y="3128920"/>
                  </a:lnTo>
                  <a:lnTo>
                    <a:pt x="218539" y="3136684"/>
                  </a:lnTo>
                  <a:lnTo>
                    <a:pt x="218304" y="3144448"/>
                  </a:lnTo>
                  <a:lnTo>
                    <a:pt x="218059" y="3152212"/>
                  </a:lnTo>
                  <a:lnTo>
                    <a:pt x="217808" y="3159976"/>
                  </a:lnTo>
                  <a:lnTo>
                    <a:pt x="217545" y="3167740"/>
                  </a:lnTo>
                  <a:lnTo>
                    <a:pt x="217277" y="3175504"/>
                  </a:lnTo>
                  <a:lnTo>
                    <a:pt x="216997" y="3183268"/>
                  </a:lnTo>
                  <a:lnTo>
                    <a:pt x="216712" y="3191032"/>
                  </a:lnTo>
                  <a:lnTo>
                    <a:pt x="216413" y="3198796"/>
                  </a:lnTo>
                  <a:lnTo>
                    <a:pt x="216111" y="3206560"/>
                  </a:lnTo>
                  <a:lnTo>
                    <a:pt x="215795" y="3214324"/>
                  </a:lnTo>
                  <a:lnTo>
                    <a:pt x="215476" y="3222088"/>
                  </a:lnTo>
                  <a:lnTo>
                    <a:pt x="215141" y="3229852"/>
                  </a:lnTo>
                  <a:lnTo>
                    <a:pt x="214805" y="3237617"/>
                  </a:lnTo>
                  <a:lnTo>
                    <a:pt x="214452" y="3245381"/>
                  </a:lnTo>
                  <a:lnTo>
                    <a:pt x="214098" y="3253145"/>
                  </a:lnTo>
                  <a:lnTo>
                    <a:pt x="213728" y="3260909"/>
                  </a:lnTo>
                  <a:lnTo>
                    <a:pt x="213355" y="3268673"/>
                  </a:lnTo>
                  <a:lnTo>
                    <a:pt x="212968" y="3276437"/>
                  </a:lnTo>
                  <a:lnTo>
                    <a:pt x="212577" y="3284201"/>
                  </a:lnTo>
                  <a:lnTo>
                    <a:pt x="212173" y="3291965"/>
                  </a:lnTo>
                  <a:lnTo>
                    <a:pt x="211764" y="3299729"/>
                  </a:lnTo>
                  <a:lnTo>
                    <a:pt x="211342" y="3307493"/>
                  </a:lnTo>
                  <a:lnTo>
                    <a:pt x="210915" y="3315257"/>
                  </a:lnTo>
                  <a:lnTo>
                    <a:pt x="210477" y="3323021"/>
                  </a:lnTo>
                  <a:lnTo>
                    <a:pt x="210032" y="3330785"/>
                  </a:lnTo>
                  <a:lnTo>
                    <a:pt x="209577" y="3338549"/>
                  </a:lnTo>
                  <a:lnTo>
                    <a:pt x="209115" y="3346313"/>
                  </a:lnTo>
                  <a:lnTo>
                    <a:pt x="208643" y="3354078"/>
                  </a:lnTo>
                  <a:lnTo>
                    <a:pt x="208163" y="3361842"/>
                  </a:lnTo>
                  <a:lnTo>
                    <a:pt x="207675" y="3369606"/>
                  </a:lnTo>
                  <a:lnTo>
                    <a:pt x="207177" y="3377370"/>
                  </a:lnTo>
                  <a:lnTo>
                    <a:pt x="206673" y="3385134"/>
                  </a:lnTo>
                  <a:lnTo>
                    <a:pt x="206159" y="3392898"/>
                  </a:lnTo>
                  <a:lnTo>
                    <a:pt x="205639" y="3400662"/>
                  </a:lnTo>
                  <a:lnTo>
                    <a:pt x="205107" y="3408426"/>
                  </a:lnTo>
                  <a:lnTo>
                    <a:pt x="204572" y="3416190"/>
                  </a:lnTo>
                  <a:lnTo>
                    <a:pt x="204024" y="3423954"/>
                  </a:lnTo>
                  <a:lnTo>
                    <a:pt x="203474" y="3431718"/>
                  </a:lnTo>
                  <a:lnTo>
                    <a:pt x="202910" y="3439482"/>
                  </a:lnTo>
                  <a:lnTo>
                    <a:pt x="202344" y="3447246"/>
                  </a:lnTo>
                  <a:lnTo>
                    <a:pt x="201765" y="3455010"/>
                  </a:lnTo>
                  <a:lnTo>
                    <a:pt x="201185" y="3462775"/>
                  </a:lnTo>
                  <a:lnTo>
                    <a:pt x="200591" y="3470539"/>
                  </a:lnTo>
                  <a:lnTo>
                    <a:pt x="199997" y="3478303"/>
                  </a:lnTo>
                  <a:lnTo>
                    <a:pt x="199389" y="3486067"/>
                  </a:lnTo>
                  <a:lnTo>
                    <a:pt x="198780" y="3493831"/>
                  </a:lnTo>
                  <a:lnTo>
                    <a:pt x="198159" y="3501595"/>
                  </a:lnTo>
                  <a:lnTo>
                    <a:pt x="197536" y="3509359"/>
                  </a:lnTo>
                  <a:lnTo>
                    <a:pt x="196902" y="3517123"/>
                  </a:lnTo>
                  <a:lnTo>
                    <a:pt x="196266" y="3524887"/>
                  </a:lnTo>
                  <a:lnTo>
                    <a:pt x="195621" y="3532651"/>
                  </a:lnTo>
                  <a:lnTo>
                    <a:pt x="194972" y="3540415"/>
                  </a:lnTo>
                  <a:lnTo>
                    <a:pt x="194315" y="3548179"/>
                  </a:lnTo>
                  <a:lnTo>
                    <a:pt x="193654" y="3555943"/>
                  </a:lnTo>
                  <a:lnTo>
                    <a:pt x="192986" y="3563707"/>
                  </a:lnTo>
                  <a:lnTo>
                    <a:pt x="192314" y="3571472"/>
                  </a:lnTo>
                  <a:lnTo>
                    <a:pt x="191636" y="3579236"/>
                  </a:lnTo>
                  <a:lnTo>
                    <a:pt x="190953" y="3587000"/>
                  </a:lnTo>
                  <a:lnTo>
                    <a:pt x="190266" y="3594764"/>
                  </a:lnTo>
                  <a:lnTo>
                    <a:pt x="189573" y="3602528"/>
                  </a:lnTo>
                  <a:lnTo>
                    <a:pt x="188877" y="3610292"/>
                  </a:lnTo>
                  <a:lnTo>
                    <a:pt x="188175" y="3618056"/>
                  </a:lnTo>
                  <a:lnTo>
                    <a:pt x="187470" y="3625820"/>
                  </a:lnTo>
                  <a:lnTo>
                    <a:pt x="186760" y="3633584"/>
                  </a:lnTo>
                  <a:lnTo>
                    <a:pt x="186048" y="3641348"/>
                  </a:lnTo>
                  <a:lnTo>
                    <a:pt x="185330" y="3649112"/>
                  </a:lnTo>
                  <a:lnTo>
                    <a:pt x="184611" y="3656876"/>
                  </a:lnTo>
                  <a:lnTo>
                    <a:pt x="183887" y="3664640"/>
                  </a:lnTo>
                  <a:lnTo>
                    <a:pt x="183161" y="3672404"/>
                  </a:lnTo>
                  <a:lnTo>
                    <a:pt x="182431" y="3680168"/>
                  </a:lnTo>
                  <a:lnTo>
                    <a:pt x="181700" y="3687933"/>
                  </a:lnTo>
                  <a:lnTo>
                    <a:pt x="180965" y="3695697"/>
                  </a:lnTo>
                  <a:lnTo>
                    <a:pt x="180230" y="3703461"/>
                  </a:lnTo>
                  <a:lnTo>
                    <a:pt x="179490" y="3711225"/>
                  </a:lnTo>
                  <a:lnTo>
                    <a:pt x="178751" y="3718989"/>
                  </a:lnTo>
                  <a:lnTo>
                    <a:pt x="178008" y="3726753"/>
                  </a:lnTo>
                  <a:lnTo>
                    <a:pt x="177265" y="3734517"/>
                  </a:lnTo>
                  <a:lnTo>
                    <a:pt x="176520" y="3742281"/>
                  </a:lnTo>
                  <a:lnTo>
                    <a:pt x="175775" y="3750045"/>
                  </a:lnTo>
                  <a:lnTo>
                    <a:pt x="175028" y="3757809"/>
                  </a:lnTo>
                  <a:lnTo>
                    <a:pt x="174281" y="3765573"/>
                  </a:lnTo>
                  <a:lnTo>
                    <a:pt x="173534" y="3773337"/>
                  </a:lnTo>
                  <a:lnTo>
                    <a:pt x="172786" y="3781101"/>
                  </a:lnTo>
                  <a:lnTo>
                    <a:pt x="172038" y="3788865"/>
                  </a:lnTo>
                  <a:lnTo>
                    <a:pt x="171291" y="3796630"/>
                  </a:lnTo>
                  <a:lnTo>
                    <a:pt x="170543" y="3804394"/>
                  </a:lnTo>
                  <a:lnTo>
                    <a:pt x="169797" y="3812158"/>
                  </a:lnTo>
                  <a:lnTo>
                    <a:pt x="169050" y="3819922"/>
                  </a:lnTo>
                  <a:lnTo>
                    <a:pt x="168305" y="3827686"/>
                  </a:lnTo>
                  <a:lnTo>
                    <a:pt x="167561" y="3835450"/>
                  </a:lnTo>
                  <a:lnTo>
                    <a:pt x="166819" y="3843214"/>
                  </a:lnTo>
                  <a:lnTo>
                    <a:pt x="166077" y="3850978"/>
                  </a:lnTo>
                  <a:lnTo>
                    <a:pt x="165338" y="3858742"/>
                  </a:lnTo>
                  <a:lnTo>
                    <a:pt x="164600" y="3866506"/>
                  </a:lnTo>
                  <a:lnTo>
                    <a:pt x="163864" y="3874270"/>
                  </a:lnTo>
                  <a:lnTo>
                    <a:pt x="163130" y="3882034"/>
                  </a:lnTo>
                  <a:lnTo>
                    <a:pt x="162400" y="3889798"/>
                  </a:lnTo>
                  <a:lnTo>
                    <a:pt x="161670" y="3897562"/>
                  </a:lnTo>
                  <a:lnTo>
                    <a:pt x="160945" y="3905326"/>
                  </a:lnTo>
                  <a:lnTo>
                    <a:pt x="160221" y="3913091"/>
                  </a:lnTo>
                  <a:lnTo>
                    <a:pt x="159502" y="3920855"/>
                  </a:lnTo>
                  <a:lnTo>
                    <a:pt x="158784" y="3928619"/>
                  </a:lnTo>
                  <a:lnTo>
                    <a:pt x="158072" y="3936383"/>
                  </a:lnTo>
                  <a:lnTo>
                    <a:pt x="157360" y="3944147"/>
                  </a:lnTo>
                  <a:lnTo>
                    <a:pt x="156655" y="3951911"/>
                  </a:lnTo>
                  <a:lnTo>
                    <a:pt x="155951" y="3959675"/>
                  </a:lnTo>
                  <a:lnTo>
                    <a:pt x="155254" y="396743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883" y="2963228"/>
              <a:ext cx="204026" cy="0"/>
            </a:xfrm>
            <a:custGeom>
              <a:avLst/>
              <a:pathLst>
                <a:path w="204026" h="0">
                  <a:moveTo>
                    <a:pt x="0" y="0"/>
                  </a:moveTo>
                  <a:lnTo>
                    <a:pt x="20402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14550" y="2036177"/>
              <a:ext cx="221978" cy="2741777"/>
            </a:xfrm>
            <a:custGeom>
              <a:avLst/>
              <a:pathLst>
                <a:path w="221978" h="2741777">
                  <a:moveTo>
                    <a:pt x="41529" y="2741777"/>
                  </a:moveTo>
                  <a:lnTo>
                    <a:pt x="40760" y="2736412"/>
                  </a:lnTo>
                  <a:lnTo>
                    <a:pt x="40008" y="2731046"/>
                  </a:lnTo>
                  <a:lnTo>
                    <a:pt x="39260" y="2725681"/>
                  </a:lnTo>
                  <a:lnTo>
                    <a:pt x="38528" y="2720315"/>
                  </a:lnTo>
                  <a:lnTo>
                    <a:pt x="37803" y="2714950"/>
                  </a:lnTo>
                  <a:lnTo>
                    <a:pt x="37090" y="2709584"/>
                  </a:lnTo>
                  <a:lnTo>
                    <a:pt x="36389" y="2704219"/>
                  </a:lnTo>
                  <a:lnTo>
                    <a:pt x="35695" y="2698853"/>
                  </a:lnTo>
                  <a:lnTo>
                    <a:pt x="35020" y="2693488"/>
                  </a:lnTo>
                  <a:lnTo>
                    <a:pt x="34350" y="2688122"/>
                  </a:lnTo>
                  <a:lnTo>
                    <a:pt x="33696" y="2682757"/>
                  </a:lnTo>
                  <a:lnTo>
                    <a:pt x="33051" y="2677391"/>
                  </a:lnTo>
                  <a:lnTo>
                    <a:pt x="32417" y="2672026"/>
                  </a:lnTo>
                  <a:lnTo>
                    <a:pt x="31798" y="2666660"/>
                  </a:lnTo>
                  <a:lnTo>
                    <a:pt x="31185" y="2661295"/>
                  </a:lnTo>
                  <a:lnTo>
                    <a:pt x="30591" y="2655929"/>
                  </a:lnTo>
                  <a:lnTo>
                    <a:pt x="30003" y="2650564"/>
                  </a:lnTo>
                  <a:lnTo>
                    <a:pt x="29430" y="2645198"/>
                  </a:lnTo>
                  <a:lnTo>
                    <a:pt x="28867" y="2639833"/>
                  </a:lnTo>
                  <a:lnTo>
                    <a:pt x="28314" y="2634467"/>
                  </a:lnTo>
                  <a:lnTo>
                    <a:pt x="27775" y="2629102"/>
                  </a:lnTo>
                  <a:lnTo>
                    <a:pt x="27242" y="2623736"/>
                  </a:lnTo>
                  <a:lnTo>
                    <a:pt x="26728" y="2618371"/>
                  </a:lnTo>
                  <a:lnTo>
                    <a:pt x="26218" y="2613005"/>
                  </a:lnTo>
                  <a:lnTo>
                    <a:pt x="25723" y="2607640"/>
                  </a:lnTo>
                  <a:lnTo>
                    <a:pt x="25235" y="2602274"/>
                  </a:lnTo>
                  <a:lnTo>
                    <a:pt x="24758" y="2596909"/>
                  </a:lnTo>
                  <a:lnTo>
                    <a:pt x="24293" y="2591543"/>
                  </a:lnTo>
                  <a:lnTo>
                    <a:pt x="23833" y="2586178"/>
                  </a:lnTo>
                  <a:lnTo>
                    <a:pt x="23389" y="2580812"/>
                  </a:lnTo>
                  <a:lnTo>
                    <a:pt x="22948" y="2575447"/>
                  </a:lnTo>
                  <a:lnTo>
                    <a:pt x="22520" y="2570081"/>
                  </a:lnTo>
                  <a:lnTo>
                    <a:pt x="22099" y="2564716"/>
                  </a:lnTo>
                  <a:lnTo>
                    <a:pt x="21685" y="2559350"/>
                  </a:lnTo>
                  <a:lnTo>
                    <a:pt x="21281" y="2553984"/>
                  </a:lnTo>
                  <a:lnTo>
                    <a:pt x="20882" y="2548619"/>
                  </a:lnTo>
                  <a:lnTo>
                    <a:pt x="20494" y="2543253"/>
                  </a:lnTo>
                  <a:lnTo>
                    <a:pt x="20110" y="2537888"/>
                  </a:lnTo>
                  <a:lnTo>
                    <a:pt x="19734" y="2532522"/>
                  </a:lnTo>
                  <a:lnTo>
                    <a:pt x="19364" y="2527157"/>
                  </a:lnTo>
                  <a:lnTo>
                    <a:pt x="18999" y="2521791"/>
                  </a:lnTo>
                  <a:lnTo>
                    <a:pt x="18642" y="2516426"/>
                  </a:lnTo>
                  <a:lnTo>
                    <a:pt x="18287" y="2511060"/>
                  </a:lnTo>
                  <a:lnTo>
                    <a:pt x="17940" y="2505695"/>
                  </a:lnTo>
                  <a:lnTo>
                    <a:pt x="17595" y="2500329"/>
                  </a:lnTo>
                  <a:lnTo>
                    <a:pt x="17256" y="2494964"/>
                  </a:lnTo>
                  <a:lnTo>
                    <a:pt x="16921" y="2489598"/>
                  </a:lnTo>
                  <a:lnTo>
                    <a:pt x="16589" y="2484233"/>
                  </a:lnTo>
                  <a:lnTo>
                    <a:pt x="16261" y="2478867"/>
                  </a:lnTo>
                  <a:lnTo>
                    <a:pt x="15934" y="2473502"/>
                  </a:lnTo>
                  <a:lnTo>
                    <a:pt x="15612" y="2468136"/>
                  </a:lnTo>
                  <a:lnTo>
                    <a:pt x="15292" y="2462771"/>
                  </a:lnTo>
                  <a:lnTo>
                    <a:pt x="14974" y="2457405"/>
                  </a:lnTo>
                  <a:lnTo>
                    <a:pt x="14658" y="2452040"/>
                  </a:lnTo>
                  <a:lnTo>
                    <a:pt x="14343" y="2446674"/>
                  </a:lnTo>
                  <a:lnTo>
                    <a:pt x="14031" y="2441309"/>
                  </a:lnTo>
                  <a:lnTo>
                    <a:pt x="13719" y="2435943"/>
                  </a:lnTo>
                  <a:lnTo>
                    <a:pt x="13409" y="2430578"/>
                  </a:lnTo>
                  <a:lnTo>
                    <a:pt x="13099" y="2425212"/>
                  </a:lnTo>
                  <a:lnTo>
                    <a:pt x="12790" y="2419847"/>
                  </a:lnTo>
                  <a:lnTo>
                    <a:pt x="12482" y="2414481"/>
                  </a:lnTo>
                  <a:lnTo>
                    <a:pt x="12174" y="2409116"/>
                  </a:lnTo>
                  <a:lnTo>
                    <a:pt x="11866" y="2403750"/>
                  </a:lnTo>
                  <a:lnTo>
                    <a:pt x="11559" y="2398385"/>
                  </a:lnTo>
                  <a:lnTo>
                    <a:pt x="11252" y="2393019"/>
                  </a:lnTo>
                  <a:lnTo>
                    <a:pt x="10945" y="2387654"/>
                  </a:lnTo>
                  <a:lnTo>
                    <a:pt x="10638" y="2382288"/>
                  </a:lnTo>
                  <a:lnTo>
                    <a:pt x="10331" y="2376922"/>
                  </a:lnTo>
                  <a:lnTo>
                    <a:pt x="10025" y="2371557"/>
                  </a:lnTo>
                  <a:lnTo>
                    <a:pt x="9718" y="2366191"/>
                  </a:lnTo>
                  <a:lnTo>
                    <a:pt x="9412" y="2360826"/>
                  </a:lnTo>
                  <a:lnTo>
                    <a:pt x="9106" y="2355460"/>
                  </a:lnTo>
                  <a:lnTo>
                    <a:pt x="8800" y="2350095"/>
                  </a:lnTo>
                  <a:lnTo>
                    <a:pt x="8495" y="2344729"/>
                  </a:lnTo>
                  <a:lnTo>
                    <a:pt x="8191" y="2339364"/>
                  </a:lnTo>
                  <a:lnTo>
                    <a:pt x="7887" y="2333998"/>
                  </a:lnTo>
                  <a:lnTo>
                    <a:pt x="7584" y="2328633"/>
                  </a:lnTo>
                  <a:lnTo>
                    <a:pt x="7282" y="2323267"/>
                  </a:lnTo>
                  <a:lnTo>
                    <a:pt x="6983" y="2317902"/>
                  </a:lnTo>
                  <a:lnTo>
                    <a:pt x="6684" y="2312536"/>
                  </a:lnTo>
                  <a:lnTo>
                    <a:pt x="6387" y="2307171"/>
                  </a:lnTo>
                  <a:lnTo>
                    <a:pt x="6093" y="2301805"/>
                  </a:lnTo>
                  <a:lnTo>
                    <a:pt x="5800" y="2296440"/>
                  </a:lnTo>
                  <a:lnTo>
                    <a:pt x="5512" y="2291074"/>
                  </a:lnTo>
                  <a:lnTo>
                    <a:pt x="5224" y="2285709"/>
                  </a:lnTo>
                  <a:lnTo>
                    <a:pt x="4942" y="2280343"/>
                  </a:lnTo>
                  <a:lnTo>
                    <a:pt x="4662" y="2274978"/>
                  </a:lnTo>
                  <a:lnTo>
                    <a:pt x="4388" y="2269612"/>
                  </a:lnTo>
                  <a:lnTo>
                    <a:pt x="4117" y="2264247"/>
                  </a:lnTo>
                  <a:lnTo>
                    <a:pt x="3851" y="2258881"/>
                  </a:lnTo>
                  <a:lnTo>
                    <a:pt x="3592" y="2253516"/>
                  </a:lnTo>
                  <a:lnTo>
                    <a:pt x="3334" y="2248150"/>
                  </a:lnTo>
                  <a:lnTo>
                    <a:pt x="3088" y="2242785"/>
                  </a:lnTo>
                  <a:lnTo>
                    <a:pt x="2845" y="2237419"/>
                  </a:lnTo>
                  <a:lnTo>
                    <a:pt x="2610" y="2232054"/>
                  </a:lnTo>
                  <a:lnTo>
                    <a:pt x="2382" y="2226688"/>
                  </a:lnTo>
                  <a:lnTo>
                    <a:pt x="2161" y="2221323"/>
                  </a:lnTo>
                  <a:lnTo>
                    <a:pt x="1950" y="2215957"/>
                  </a:lnTo>
                  <a:lnTo>
                    <a:pt x="1744" y="2210592"/>
                  </a:lnTo>
                  <a:lnTo>
                    <a:pt x="1553" y="2205226"/>
                  </a:lnTo>
                  <a:lnTo>
                    <a:pt x="1366" y="2199861"/>
                  </a:lnTo>
                  <a:lnTo>
                    <a:pt x="1192" y="2194495"/>
                  </a:lnTo>
                  <a:lnTo>
                    <a:pt x="1028" y="2189129"/>
                  </a:lnTo>
                  <a:lnTo>
                    <a:pt x="872" y="2183764"/>
                  </a:lnTo>
                  <a:lnTo>
                    <a:pt x="732" y="2178398"/>
                  </a:lnTo>
                  <a:lnTo>
                    <a:pt x="596" y="2173033"/>
                  </a:lnTo>
                  <a:lnTo>
                    <a:pt x="481" y="2167667"/>
                  </a:lnTo>
                  <a:lnTo>
                    <a:pt x="372" y="2162302"/>
                  </a:lnTo>
                  <a:lnTo>
                    <a:pt x="280" y="2156936"/>
                  </a:lnTo>
                  <a:lnTo>
                    <a:pt x="199" y="2151571"/>
                  </a:lnTo>
                  <a:lnTo>
                    <a:pt x="129" y="2146205"/>
                  </a:lnTo>
                  <a:lnTo>
                    <a:pt x="78" y="2140840"/>
                  </a:lnTo>
                  <a:lnTo>
                    <a:pt x="33" y="2135474"/>
                  </a:lnTo>
                  <a:lnTo>
                    <a:pt x="13" y="2130109"/>
                  </a:lnTo>
                  <a:lnTo>
                    <a:pt x="0" y="2124743"/>
                  </a:lnTo>
                  <a:lnTo>
                    <a:pt x="5" y="2119378"/>
                  </a:lnTo>
                  <a:lnTo>
                    <a:pt x="25" y="2114012"/>
                  </a:lnTo>
                  <a:lnTo>
                    <a:pt x="57" y="2108647"/>
                  </a:lnTo>
                  <a:lnTo>
                    <a:pt x="111" y="2103281"/>
                  </a:lnTo>
                  <a:lnTo>
                    <a:pt x="171" y="2097916"/>
                  </a:lnTo>
                  <a:lnTo>
                    <a:pt x="259" y="2092550"/>
                  </a:lnTo>
                  <a:lnTo>
                    <a:pt x="355" y="2087185"/>
                  </a:lnTo>
                  <a:lnTo>
                    <a:pt x="471" y="2081819"/>
                  </a:lnTo>
                  <a:lnTo>
                    <a:pt x="602" y="2076454"/>
                  </a:lnTo>
                  <a:lnTo>
                    <a:pt x="747" y="2071088"/>
                  </a:lnTo>
                  <a:lnTo>
                    <a:pt x="914" y="2065723"/>
                  </a:lnTo>
                  <a:lnTo>
                    <a:pt x="1088" y="2060357"/>
                  </a:lnTo>
                  <a:lnTo>
                    <a:pt x="1291" y="2054992"/>
                  </a:lnTo>
                  <a:lnTo>
                    <a:pt x="1501" y="2049626"/>
                  </a:lnTo>
                  <a:lnTo>
                    <a:pt x="1732" y="2044261"/>
                  </a:lnTo>
                  <a:lnTo>
                    <a:pt x="1979" y="2038895"/>
                  </a:lnTo>
                  <a:lnTo>
                    <a:pt x="2239" y="2033530"/>
                  </a:lnTo>
                  <a:lnTo>
                    <a:pt x="2520" y="2028164"/>
                  </a:lnTo>
                  <a:lnTo>
                    <a:pt x="2810" y="2022799"/>
                  </a:lnTo>
                  <a:lnTo>
                    <a:pt x="3125" y="2017433"/>
                  </a:lnTo>
                  <a:lnTo>
                    <a:pt x="3449" y="2012067"/>
                  </a:lnTo>
                  <a:lnTo>
                    <a:pt x="3792" y="2006702"/>
                  </a:lnTo>
                  <a:lnTo>
                    <a:pt x="4150" y="2001336"/>
                  </a:lnTo>
                  <a:lnTo>
                    <a:pt x="4520" y="1995971"/>
                  </a:lnTo>
                  <a:lnTo>
                    <a:pt x="4910" y="1990605"/>
                  </a:lnTo>
                  <a:lnTo>
                    <a:pt x="5306" y="1985240"/>
                  </a:lnTo>
                  <a:lnTo>
                    <a:pt x="5727" y="1979874"/>
                  </a:lnTo>
                  <a:lnTo>
                    <a:pt x="6154" y="1974509"/>
                  </a:lnTo>
                  <a:lnTo>
                    <a:pt x="6599" y="1969143"/>
                  </a:lnTo>
                  <a:lnTo>
                    <a:pt x="7055" y="1963778"/>
                  </a:lnTo>
                  <a:lnTo>
                    <a:pt x="7523" y="1958412"/>
                  </a:lnTo>
                  <a:lnTo>
                    <a:pt x="8007" y="1953047"/>
                  </a:lnTo>
                  <a:lnTo>
                    <a:pt x="8497" y="1947681"/>
                  </a:lnTo>
                  <a:lnTo>
                    <a:pt x="9006" y="1942316"/>
                  </a:lnTo>
                  <a:lnTo>
                    <a:pt x="9521" y="1936950"/>
                  </a:lnTo>
                  <a:lnTo>
                    <a:pt x="10049" y="1931585"/>
                  </a:lnTo>
                  <a:lnTo>
                    <a:pt x="10588" y="1926219"/>
                  </a:lnTo>
                  <a:lnTo>
                    <a:pt x="11134" y="1920854"/>
                  </a:lnTo>
                  <a:lnTo>
                    <a:pt x="11693" y="1915488"/>
                  </a:lnTo>
                  <a:lnTo>
                    <a:pt x="12257" y="1910123"/>
                  </a:lnTo>
                  <a:lnTo>
                    <a:pt x="12834" y="1904757"/>
                  </a:lnTo>
                  <a:lnTo>
                    <a:pt x="13416" y="1899392"/>
                  </a:lnTo>
                  <a:lnTo>
                    <a:pt x="14007" y="1894026"/>
                  </a:lnTo>
                  <a:lnTo>
                    <a:pt x="14605" y="1888661"/>
                  </a:lnTo>
                  <a:lnTo>
                    <a:pt x="15208" y="1883295"/>
                  </a:lnTo>
                  <a:lnTo>
                    <a:pt x="15820" y="1877930"/>
                  </a:lnTo>
                  <a:lnTo>
                    <a:pt x="16434" y="1872564"/>
                  </a:lnTo>
                  <a:lnTo>
                    <a:pt x="17057" y="1867199"/>
                  </a:lnTo>
                  <a:lnTo>
                    <a:pt x="17682" y="1861833"/>
                  </a:lnTo>
                  <a:lnTo>
                    <a:pt x="18313" y="1856468"/>
                  </a:lnTo>
                  <a:lnTo>
                    <a:pt x="18947" y="1851102"/>
                  </a:lnTo>
                  <a:lnTo>
                    <a:pt x="19584" y="1845737"/>
                  </a:lnTo>
                  <a:lnTo>
                    <a:pt x="20225" y="1840371"/>
                  </a:lnTo>
                  <a:lnTo>
                    <a:pt x="20867" y="1835006"/>
                  </a:lnTo>
                  <a:lnTo>
                    <a:pt x="21513" y="1829640"/>
                  </a:lnTo>
                  <a:lnTo>
                    <a:pt x="22159" y="1824274"/>
                  </a:lnTo>
                  <a:lnTo>
                    <a:pt x="22807" y="1818909"/>
                  </a:lnTo>
                  <a:lnTo>
                    <a:pt x="23455" y="1813543"/>
                  </a:lnTo>
                  <a:lnTo>
                    <a:pt x="24104" y="1808178"/>
                  </a:lnTo>
                  <a:lnTo>
                    <a:pt x="24753" y="1802812"/>
                  </a:lnTo>
                  <a:lnTo>
                    <a:pt x="25401" y="1797447"/>
                  </a:lnTo>
                  <a:lnTo>
                    <a:pt x="26049" y="1792081"/>
                  </a:lnTo>
                  <a:lnTo>
                    <a:pt x="26696" y="1786716"/>
                  </a:lnTo>
                  <a:lnTo>
                    <a:pt x="27341" y="1781350"/>
                  </a:lnTo>
                  <a:lnTo>
                    <a:pt x="27984" y="1775985"/>
                  </a:lnTo>
                  <a:lnTo>
                    <a:pt x="28627" y="1770619"/>
                  </a:lnTo>
                  <a:lnTo>
                    <a:pt x="29265" y="1765254"/>
                  </a:lnTo>
                  <a:lnTo>
                    <a:pt x="29903" y="1759888"/>
                  </a:lnTo>
                  <a:lnTo>
                    <a:pt x="30537" y="1754523"/>
                  </a:lnTo>
                  <a:lnTo>
                    <a:pt x="31168" y="1749157"/>
                  </a:lnTo>
                  <a:lnTo>
                    <a:pt x="31796" y="1743792"/>
                  </a:lnTo>
                  <a:lnTo>
                    <a:pt x="32421" y="1738426"/>
                  </a:lnTo>
                  <a:lnTo>
                    <a:pt x="33042" y="1733061"/>
                  </a:lnTo>
                  <a:lnTo>
                    <a:pt x="33659" y="1727695"/>
                  </a:lnTo>
                  <a:lnTo>
                    <a:pt x="34273" y="1722330"/>
                  </a:lnTo>
                  <a:lnTo>
                    <a:pt x="34882" y="1716964"/>
                  </a:lnTo>
                  <a:lnTo>
                    <a:pt x="35487" y="1711599"/>
                  </a:lnTo>
                  <a:lnTo>
                    <a:pt x="36088" y="1706233"/>
                  </a:lnTo>
                  <a:lnTo>
                    <a:pt x="36685" y="1700868"/>
                  </a:lnTo>
                  <a:lnTo>
                    <a:pt x="37278" y="1695502"/>
                  </a:lnTo>
                  <a:lnTo>
                    <a:pt x="37864" y="1690137"/>
                  </a:lnTo>
                  <a:lnTo>
                    <a:pt x="38449" y="1684771"/>
                  </a:lnTo>
                  <a:lnTo>
                    <a:pt x="39026" y="1679406"/>
                  </a:lnTo>
                  <a:lnTo>
                    <a:pt x="39601" y="1674040"/>
                  </a:lnTo>
                  <a:lnTo>
                    <a:pt x="40170" y="1668675"/>
                  </a:lnTo>
                  <a:lnTo>
                    <a:pt x="40735" y="1663309"/>
                  </a:lnTo>
                  <a:lnTo>
                    <a:pt x="41296" y="1657944"/>
                  </a:lnTo>
                  <a:lnTo>
                    <a:pt x="41851" y="1652578"/>
                  </a:lnTo>
                  <a:lnTo>
                    <a:pt x="42403" y="1647212"/>
                  </a:lnTo>
                  <a:lnTo>
                    <a:pt x="42949" y="1641847"/>
                  </a:lnTo>
                  <a:lnTo>
                    <a:pt x="43492" y="1636481"/>
                  </a:lnTo>
                  <a:lnTo>
                    <a:pt x="44030" y="1631116"/>
                  </a:lnTo>
                  <a:lnTo>
                    <a:pt x="44563" y="1625750"/>
                  </a:lnTo>
                  <a:lnTo>
                    <a:pt x="45094" y="1620385"/>
                  </a:lnTo>
                  <a:lnTo>
                    <a:pt x="45619" y="1615019"/>
                  </a:lnTo>
                  <a:lnTo>
                    <a:pt x="46141" y="1609654"/>
                  </a:lnTo>
                  <a:lnTo>
                    <a:pt x="46658" y="1604288"/>
                  </a:lnTo>
                  <a:lnTo>
                    <a:pt x="47172" y="1598923"/>
                  </a:lnTo>
                  <a:lnTo>
                    <a:pt x="47682" y="1593557"/>
                  </a:lnTo>
                  <a:lnTo>
                    <a:pt x="48188" y="1588192"/>
                  </a:lnTo>
                  <a:lnTo>
                    <a:pt x="48692" y="1582826"/>
                  </a:lnTo>
                  <a:lnTo>
                    <a:pt x="49191" y="1577461"/>
                  </a:lnTo>
                  <a:lnTo>
                    <a:pt x="49688" y="1572095"/>
                  </a:lnTo>
                  <a:lnTo>
                    <a:pt x="50181" y="1566730"/>
                  </a:lnTo>
                  <a:lnTo>
                    <a:pt x="50671" y="1561364"/>
                  </a:lnTo>
                  <a:lnTo>
                    <a:pt x="51158" y="1555999"/>
                  </a:lnTo>
                  <a:lnTo>
                    <a:pt x="51643" y="1550633"/>
                  </a:lnTo>
                  <a:lnTo>
                    <a:pt x="52125" y="1545268"/>
                  </a:lnTo>
                  <a:lnTo>
                    <a:pt x="52604" y="1539902"/>
                  </a:lnTo>
                  <a:lnTo>
                    <a:pt x="53081" y="1534537"/>
                  </a:lnTo>
                  <a:lnTo>
                    <a:pt x="53555" y="1529171"/>
                  </a:lnTo>
                  <a:lnTo>
                    <a:pt x="54028" y="1523806"/>
                  </a:lnTo>
                  <a:lnTo>
                    <a:pt x="54498" y="1518440"/>
                  </a:lnTo>
                  <a:lnTo>
                    <a:pt x="54965" y="1513075"/>
                  </a:lnTo>
                  <a:lnTo>
                    <a:pt x="55432" y="1507709"/>
                  </a:lnTo>
                  <a:lnTo>
                    <a:pt x="55896" y="1502344"/>
                  </a:lnTo>
                  <a:lnTo>
                    <a:pt x="56359" y="1496978"/>
                  </a:lnTo>
                  <a:lnTo>
                    <a:pt x="56819" y="1491613"/>
                  </a:lnTo>
                  <a:lnTo>
                    <a:pt x="57278" y="1486247"/>
                  </a:lnTo>
                  <a:lnTo>
                    <a:pt x="57736" y="1480882"/>
                  </a:lnTo>
                  <a:lnTo>
                    <a:pt x="58192" y="1475516"/>
                  </a:lnTo>
                  <a:lnTo>
                    <a:pt x="58647" y="1470151"/>
                  </a:lnTo>
                  <a:lnTo>
                    <a:pt x="59100" y="1464785"/>
                  </a:lnTo>
                  <a:lnTo>
                    <a:pt x="59552" y="1459419"/>
                  </a:lnTo>
                  <a:lnTo>
                    <a:pt x="60003" y="1454054"/>
                  </a:lnTo>
                  <a:lnTo>
                    <a:pt x="60452" y="1448688"/>
                  </a:lnTo>
                  <a:lnTo>
                    <a:pt x="60901" y="1443323"/>
                  </a:lnTo>
                  <a:lnTo>
                    <a:pt x="61348" y="1437957"/>
                  </a:lnTo>
                  <a:lnTo>
                    <a:pt x="61794" y="1432592"/>
                  </a:lnTo>
                  <a:lnTo>
                    <a:pt x="62238" y="1427226"/>
                  </a:lnTo>
                  <a:lnTo>
                    <a:pt x="62682" y="1421861"/>
                  </a:lnTo>
                  <a:lnTo>
                    <a:pt x="63124" y="1416495"/>
                  </a:lnTo>
                  <a:lnTo>
                    <a:pt x="63566" y="1411130"/>
                  </a:lnTo>
                  <a:lnTo>
                    <a:pt x="64006" y="1405764"/>
                  </a:lnTo>
                  <a:lnTo>
                    <a:pt x="64445" y="1400399"/>
                  </a:lnTo>
                  <a:lnTo>
                    <a:pt x="64883" y="1395033"/>
                  </a:lnTo>
                  <a:lnTo>
                    <a:pt x="65319" y="1389668"/>
                  </a:lnTo>
                  <a:lnTo>
                    <a:pt x="65754" y="1384302"/>
                  </a:lnTo>
                  <a:lnTo>
                    <a:pt x="66188" y="1378937"/>
                  </a:lnTo>
                  <a:lnTo>
                    <a:pt x="66621" y="1373571"/>
                  </a:lnTo>
                  <a:lnTo>
                    <a:pt x="67052" y="1368206"/>
                  </a:lnTo>
                  <a:lnTo>
                    <a:pt x="67482" y="1362840"/>
                  </a:lnTo>
                  <a:lnTo>
                    <a:pt x="67911" y="1357475"/>
                  </a:lnTo>
                  <a:lnTo>
                    <a:pt x="68337" y="1352109"/>
                  </a:lnTo>
                  <a:lnTo>
                    <a:pt x="68763" y="1346744"/>
                  </a:lnTo>
                  <a:lnTo>
                    <a:pt x="69186" y="1341378"/>
                  </a:lnTo>
                  <a:lnTo>
                    <a:pt x="69609" y="1336013"/>
                  </a:lnTo>
                  <a:lnTo>
                    <a:pt x="70029" y="1330647"/>
                  </a:lnTo>
                  <a:lnTo>
                    <a:pt x="70447" y="1325282"/>
                  </a:lnTo>
                  <a:lnTo>
                    <a:pt x="70865" y="1319916"/>
                  </a:lnTo>
                  <a:lnTo>
                    <a:pt x="71279" y="1314551"/>
                  </a:lnTo>
                  <a:lnTo>
                    <a:pt x="71692" y="1309185"/>
                  </a:lnTo>
                  <a:lnTo>
                    <a:pt x="72102" y="1303820"/>
                  </a:lnTo>
                  <a:lnTo>
                    <a:pt x="72511" y="1298454"/>
                  </a:lnTo>
                  <a:lnTo>
                    <a:pt x="72918" y="1293089"/>
                  </a:lnTo>
                  <a:lnTo>
                    <a:pt x="73322" y="1287723"/>
                  </a:lnTo>
                  <a:lnTo>
                    <a:pt x="73724" y="1282358"/>
                  </a:lnTo>
                  <a:lnTo>
                    <a:pt x="74123" y="1276992"/>
                  </a:lnTo>
                  <a:lnTo>
                    <a:pt x="74521" y="1271626"/>
                  </a:lnTo>
                  <a:lnTo>
                    <a:pt x="74915" y="1266261"/>
                  </a:lnTo>
                  <a:lnTo>
                    <a:pt x="75307" y="1260895"/>
                  </a:lnTo>
                  <a:lnTo>
                    <a:pt x="75697" y="1255530"/>
                  </a:lnTo>
                  <a:lnTo>
                    <a:pt x="76083" y="1250164"/>
                  </a:lnTo>
                  <a:lnTo>
                    <a:pt x="76468" y="1244799"/>
                  </a:lnTo>
                  <a:lnTo>
                    <a:pt x="76848" y="1239433"/>
                  </a:lnTo>
                  <a:lnTo>
                    <a:pt x="77228" y="1234068"/>
                  </a:lnTo>
                  <a:lnTo>
                    <a:pt x="77602" y="1228702"/>
                  </a:lnTo>
                  <a:lnTo>
                    <a:pt x="77975" y="1223337"/>
                  </a:lnTo>
                  <a:lnTo>
                    <a:pt x="78345" y="1217971"/>
                  </a:lnTo>
                  <a:lnTo>
                    <a:pt x="78711" y="1212606"/>
                  </a:lnTo>
                  <a:lnTo>
                    <a:pt x="79076" y="1207240"/>
                  </a:lnTo>
                  <a:lnTo>
                    <a:pt x="79435" y="1201875"/>
                  </a:lnTo>
                  <a:lnTo>
                    <a:pt x="79793" y="1196509"/>
                  </a:lnTo>
                  <a:lnTo>
                    <a:pt x="80147" y="1191144"/>
                  </a:lnTo>
                  <a:lnTo>
                    <a:pt x="80498" y="1185778"/>
                  </a:lnTo>
                  <a:lnTo>
                    <a:pt x="80846" y="1180413"/>
                  </a:lnTo>
                  <a:lnTo>
                    <a:pt x="81190" y="1175047"/>
                  </a:lnTo>
                  <a:lnTo>
                    <a:pt x="81532" y="1169682"/>
                  </a:lnTo>
                  <a:lnTo>
                    <a:pt x="81869" y="1164316"/>
                  </a:lnTo>
                  <a:lnTo>
                    <a:pt x="82205" y="1158951"/>
                  </a:lnTo>
                  <a:lnTo>
                    <a:pt x="82535" y="1153585"/>
                  </a:lnTo>
                  <a:lnTo>
                    <a:pt x="82864" y="1148220"/>
                  </a:lnTo>
                  <a:lnTo>
                    <a:pt x="83189" y="1142854"/>
                  </a:lnTo>
                  <a:lnTo>
                    <a:pt x="83510" y="1137489"/>
                  </a:lnTo>
                  <a:lnTo>
                    <a:pt x="83829" y="1132123"/>
                  </a:lnTo>
                  <a:lnTo>
                    <a:pt x="84143" y="1126758"/>
                  </a:lnTo>
                  <a:lnTo>
                    <a:pt x="84456" y="1121392"/>
                  </a:lnTo>
                  <a:lnTo>
                    <a:pt x="84764" y="1116027"/>
                  </a:lnTo>
                  <a:lnTo>
                    <a:pt x="85070" y="1110661"/>
                  </a:lnTo>
                  <a:lnTo>
                    <a:pt x="85372" y="1105296"/>
                  </a:lnTo>
                  <a:lnTo>
                    <a:pt x="85670" y="1099930"/>
                  </a:lnTo>
                  <a:lnTo>
                    <a:pt x="85967" y="1094564"/>
                  </a:lnTo>
                  <a:lnTo>
                    <a:pt x="86259" y="1089199"/>
                  </a:lnTo>
                  <a:lnTo>
                    <a:pt x="86549" y="1083833"/>
                  </a:lnTo>
                  <a:lnTo>
                    <a:pt x="86835" y="1078468"/>
                  </a:lnTo>
                  <a:lnTo>
                    <a:pt x="87119" y="1073102"/>
                  </a:lnTo>
                  <a:lnTo>
                    <a:pt x="87399" y="1067737"/>
                  </a:lnTo>
                  <a:lnTo>
                    <a:pt x="87676" y="1062371"/>
                  </a:lnTo>
                  <a:lnTo>
                    <a:pt x="87952" y="1057006"/>
                  </a:lnTo>
                  <a:lnTo>
                    <a:pt x="88223" y="1051640"/>
                  </a:lnTo>
                  <a:lnTo>
                    <a:pt x="88492" y="1046275"/>
                  </a:lnTo>
                  <a:lnTo>
                    <a:pt x="88758" y="1040909"/>
                  </a:lnTo>
                  <a:lnTo>
                    <a:pt x="89021" y="1035544"/>
                  </a:lnTo>
                  <a:lnTo>
                    <a:pt x="89282" y="1030178"/>
                  </a:lnTo>
                  <a:lnTo>
                    <a:pt x="89539" y="1024813"/>
                  </a:lnTo>
                  <a:lnTo>
                    <a:pt x="89796" y="1019447"/>
                  </a:lnTo>
                  <a:lnTo>
                    <a:pt x="90048" y="1014082"/>
                  </a:lnTo>
                  <a:lnTo>
                    <a:pt x="90299" y="1008716"/>
                  </a:lnTo>
                  <a:lnTo>
                    <a:pt x="90546" y="1003351"/>
                  </a:lnTo>
                  <a:lnTo>
                    <a:pt x="90791" y="997985"/>
                  </a:lnTo>
                  <a:lnTo>
                    <a:pt x="91035" y="992620"/>
                  </a:lnTo>
                  <a:lnTo>
                    <a:pt x="91275" y="987254"/>
                  </a:lnTo>
                  <a:lnTo>
                    <a:pt x="91515" y="981889"/>
                  </a:lnTo>
                  <a:lnTo>
                    <a:pt x="91750" y="976523"/>
                  </a:lnTo>
                  <a:lnTo>
                    <a:pt x="91985" y="971158"/>
                  </a:lnTo>
                  <a:lnTo>
                    <a:pt x="92217" y="965792"/>
                  </a:lnTo>
                  <a:lnTo>
                    <a:pt x="92447" y="960427"/>
                  </a:lnTo>
                  <a:lnTo>
                    <a:pt x="92675" y="955061"/>
                  </a:lnTo>
                  <a:lnTo>
                    <a:pt x="92901" y="949696"/>
                  </a:lnTo>
                  <a:lnTo>
                    <a:pt x="93126" y="944330"/>
                  </a:lnTo>
                  <a:lnTo>
                    <a:pt x="93348" y="938965"/>
                  </a:lnTo>
                  <a:lnTo>
                    <a:pt x="93570" y="933599"/>
                  </a:lnTo>
                  <a:lnTo>
                    <a:pt x="93788" y="928234"/>
                  </a:lnTo>
                  <a:lnTo>
                    <a:pt x="94006" y="922868"/>
                  </a:lnTo>
                  <a:lnTo>
                    <a:pt x="94221" y="917503"/>
                  </a:lnTo>
                  <a:lnTo>
                    <a:pt x="94435" y="912137"/>
                  </a:lnTo>
                  <a:lnTo>
                    <a:pt x="94648" y="906771"/>
                  </a:lnTo>
                  <a:lnTo>
                    <a:pt x="94859" y="901406"/>
                  </a:lnTo>
                  <a:lnTo>
                    <a:pt x="95069" y="896040"/>
                  </a:lnTo>
                  <a:lnTo>
                    <a:pt x="95277" y="890675"/>
                  </a:lnTo>
                  <a:lnTo>
                    <a:pt x="95484" y="885309"/>
                  </a:lnTo>
                  <a:lnTo>
                    <a:pt x="95689" y="879944"/>
                  </a:lnTo>
                  <a:lnTo>
                    <a:pt x="95893" y="874578"/>
                  </a:lnTo>
                  <a:lnTo>
                    <a:pt x="96096" y="869213"/>
                  </a:lnTo>
                  <a:lnTo>
                    <a:pt x="96297" y="863847"/>
                  </a:lnTo>
                  <a:lnTo>
                    <a:pt x="96497" y="858482"/>
                  </a:lnTo>
                  <a:lnTo>
                    <a:pt x="96696" y="853116"/>
                  </a:lnTo>
                  <a:lnTo>
                    <a:pt x="96894" y="847751"/>
                  </a:lnTo>
                  <a:lnTo>
                    <a:pt x="97090" y="842385"/>
                  </a:lnTo>
                  <a:lnTo>
                    <a:pt x="97285" y="837020"/>
                  </a:lnTo>
                  <a:lnTo>
                    <a:pt x="97480" y="831654"/>
                  </a:lnTo>
                  <a:lnTo>
                    <a:pt x="97672" y="826289"/>
                  </a:lnTo>
                  <a:lnTo>
                    <a:pt x="97864" y="820923"/>
                  </a:lnTo>
                  <a:lnTo>
                    <a:pt x="98055" y="815558"/>
                  </a:lnTo>
                  <a:lnTo>
                    <a:pt x="98244" y="810192"/>
                  </a:lnTo>
                  <a:lnTo>
                    <a:pt x="98433" y="804827"/>
                  </a:lnTo>
                  <a:lnTo>
                    <a:pt x="98620" y="799461"/>
                  </a:lnTo>
                  <a:lnTo>
                    <a:pt x="98806" y="794096"/>
                  </a:lnTo>
                  <a:lnTo>
                    <a:pt x="98990" y="788730"/>
                  </a:lnTo>
                  <a:lnTo>
                    <a:pt x="99174" y="783365"/>
                  </a:lnTo>
                  <a:lnTo>
                    <a:pt x="99357" y="777999"/>
                  </a:lnTo>
                  <a:lnTo>
                    <a:pt x="99538" y="772634"/>
                  </a:lnTo>
                  <a:lnTo>
                    <a:pt x="99718" y="767268"/>
                  </a:lnTo>
                  <a:lnTo>
                    <a:pt x="99897" y="761903"/>
                  </a:lnTo>
                  <a:lnTo>
                    <a:pt x="100075" y="756537"/>
                  </a:lnTo>
                  <a:lnTo>
                    <a:pt x="100251" y="751172"/>
                  </a:lnTo>
                  <a:lnTo>
                    <a:pt x="100426" y="745806"/>
                  </a:lnTo>
                  <a:lnTo>
                    <a:pt x="100600" y="740441"/>
                  </a:lnTo>
                  <a:lnTo>
                    <a:pt x="100772" y="735075"/>
                  </a:lnTo>
                  <a:lnTo>
                    <a:pt x="100943" y="729709"/>
                  </a:lnTo>
                  <a:lnTo>
                    <a:pt x="101112" y="724344"/>
                  </a:lnTo>
                  <a:lnTo>
                    <a:pt x="101281" y="718978"/>
                  </a:lnTo>
                  <a:lnTo>
                    <a:pt x="101447" y="713613"/>
                  </a:lnTo>
                  <a:lnTo>
                    <a:pt x="101612" y="708247"/>
                  </a:lnTo>
                  <a:lnTo>
                    <a:pt x="101776" y="702882"/>
                  </a:lnTo>
                  <a:lnTo>
                    <a:pt x="101938" y="697516"/>
                  </a:lnTo>
                  <a:lnTo>
                    <a:pt x="102098" y="692151"/>
                  </a:lnTo>
                  <a:lnTo>
                    <a:pt x="102256" y="686785"/>
                  </a:lnTo>
                  <a:lnTo>
                    <a:pt x="102413" y="681420"/>
                  </a:lnTo>
                  <a:lnTo>
                    <a:pt x="102568" y="676054"/>
                  </a:lnTo>
                  <a:lnTo>
                    <a:pt x="102721" y="670689"/>
                  </a:lnTo>
                  <a:lnTo>
                    <a:pt x="102872" y="665323"/>
                  </a:lnTo>
                  <a:lnTo>
                    <a:pt x="103021" y="659958"/>
                  </a:lnTo>
                  <a:lnTo>
                    <a:pt x="103169" y="654592"/>
                  </a:lnTo>
                  <a:lnTo>
                    <a:pt x="103313" y="649227"/>
                  </a:lnTo>
                  <a:lnTo>
                    <a:pt x="103457" y="643861"/>
                  </a:lnTo>
                  <a:lnTo>
                    <a:pt x="103597" y="638496"/>
                  </a:lnTo>
                  <a:lnTo>
                    <a:pt x="103737" y="633130"/>
                  </a:lnTo>
                  <a:lnTo>
                    <a:pt x="103873" y="627765"/>
                  </a:lnTo>
                  <a:lnTo>
                    <a:pt x="104007" y="622399"/>
                  </a:lnTo>
                  <a:lnTo>
                    <a:pt x="104139" y="617034"/>
                  </a:lnTo>
                  <a:lnTo>
                    <a:pt x="104268" y="611668"/>
                  </a:lnTo>
                  <a:lnTo>
                    <a:pt x="104395" y="606303"/>
                  </a:lnTo>
                  <a:lnTo>
                    <a:pt x="104519" y="600937"/>
                  </a:lnTo>
                  <a:lnTo>
                    <a:pt x="104641" y="595572"/>
                  </a:lnTo>
                  <a:lnTo>
                    <a:pt x="104759" y="590206"/>
                  </a:lnTo>
                  <a:lnTo>
                    <a:pt x="104876" y="584841"/>
                  </a:lnTo>
                  <a:lnTo>
                    <a:pt x="104990" y="579475"/>
                  </a:lnTo>
                  <a:lnTo>
                    <a:pt x="105100" y="574110"/>
                  </a:lnTo>
                  <a:lnTo>
                    <a:pt x="105209" y="568744"/>
                  </a:lnTo>
                  <a:lnTo>
                    <a:pt x="105313" y="563379"/>
                  </a:lnTo>
                  <a:lnTo>
                    <a:pt x="105416" y="558013"/>
                  </a:lnTo>
                  <a:lnTo>
                    <a:pt x="105514" y="552648"/>
                  </a:lnTo>
                  <a:lnTo>
                    <a:pt x="105610" y="547282"/>
                  </a:lnTo>
                  <a:lnTo>
                    <a:pt x="105704" y="541916"/>
                  </a:lnTo>
                  <a:lnTo>
                    <a:pt x="105793" y="536551"/>
                  </a:lnTo>
                  <a:lnTo>
                    <a:pt x="105881" y="531185"/>
                  </a:lnTo>
                  <a:lnTo>
                    <a:pt x="105964" y="525820"/>
                  </a:lnTo>
                  <a:lnTo>
                    <a:pt x="106045" y="520454"/>
                  </a:lnTo>
                  <a:lnTo>
                    <a:pt x="106122" y="515089"/>
                  </a:lnTo>
                  <a:lnTo>
                    <a:pt x="106196" y="509723"/>
                  </a:lnTo>
                  <a:lnTo>
                    <a:pt x="106267" y="504358"/>
                  </a:lnTo>
                  <a:lnTo>
                    <a:pt x="106333" y="498992"/>
                  </a:lnTo>
                  <a:lnTo>
                    <a:pt x="106399" y="493627"/>
                  </a:lnTo>
                  <a:lnTo>
                    <a:pt x="106458" y="488261"/>
                  </a:lnTo>
                  <a:lnTo>
                    <a:pt x="106516" y="482896"/>
                  </a:lnTo>
                  <a:lnTo>
                    <a:pt x="106569" y="477530"/>
                  </a:lnTo>
                  <a:lnTo>
                    <a:pt x="106620" y="472165"/>
                  </a:lnTo>
                  <a:lnTo>
                    <a:pt x="106667" y="466799"/>
                  </a:lnTo>
                  <a:lnTo>
                    <a:pt x="106710" y="461434"/>
                  </a:lnTo>
                  <a:lnTo>
                    <a:pt x="106752" y="456068"/>
                  </a:lnTo>
                  <a:lnTo>
                    <a:pt x="106787" y="450703"/>
                  </a:lnTo>
                  <a:lnTo>
                    <a:pt x="106821" y="445337"/>
                  </a:lnTo>
                  <a:lnTo>
                    <a:pt x="106851" y="439972"/>
                  </a:lnTo>
                  <a:lnTo>
                    <a:pt x="106877" y="434606"/>
                  </a:lnTo>
                  <a:lnTo>
                    <a:pt x="106901" y="429241"/>
                  </a:lnTo>
                  <a:lnTo>
                    <a:pt x="106920" y="423875"/>
                  </a:lnTo>
                  <a:lnTo>
                    <a:pt x="106938" y="418510"/>
                  </a:lnTo>
                  <a:lnTo>
                    <a:pt x="106950" y="413144"/>
                  </a:lnTo>
                  <a:lnTo>
                    <a:pt x="106960" y="407779"/>
                  </a:lnTo>
                  <a:lnTo>
                    <a:pt x="106967" y="402413"/>
                  </a:lnTo>
                  <a:lnTo>
                    <a:pt x="106970" y="397048"/>
                  </a:lnTo>
                  <a:lnTo>
                    <a:pt x="106971" y="391682"/>
                  </a:lnTo>
                  <a:lnTo>
                    <a:pt x="106967" y="386317"/>
                  </a:lnTo>
                  <a:lnTo>
                    <a:pt x="106962" y="380951"/>
                  </a:lnTo>
                  <a:lnTo>
                    <a:pt x="106952" y="375586"/>
                  </a:lnTo>
                  <a:lnTo>
                    <a:pt x="106940" y="370220"/>
                  </a:lnTo>
                  <a:lnTo>
                    <a:pt x="106925" y="364854"/>
                  </a:lnTo>
                  <a:lnTo>
                    <a:pt x="106907" y="359489"/>
                  </a:lnTo>
                  <a:lnTo>
                    <a:pt x="106886" y="354123"/>
                  </a:lnTo>
                  <a:lnTo>
                    <a:pt x="106862" y="348758"/>
                  </a:lnTo>
                  <a:lnTo>
                    <a:pt x="106837" y="343392"/>
                  </a:lnTo>
                  <a:lnTo>
                    <a:pt x="106807" y="338027"/>
                  </a:lnTo>
                  <a:lnTo>
                    <a:pt x="106776" y="332661"/>
                  </a:lnTo>
                  <a:lnTo>
                    <a:pt x="106741" y="327296"/>
                  </a:lnTo>
                  <a:lnTo>
                    <a:pt x="106705" y="321930"/>
                  </a:lnTo>
                  <a:lnTo>
                    <a:pt x="106666" y="316565"/>
                  </a:lnTo>
                  <a:lnTo>
                    <a:pt x="106625" y="311199"/>
                  </a:lnTo>
                  <a:lnTo>
                    <a:pt x="106582" y="305834"/>
                  </a:lnTo>
                  <a:lnTo>
                    <a:pt x="106536" y="300468"/>
                  </a:lnTo>
                  <a:lnTo>
                    <a:pt x="106489" y="295103"/>
                  </a:lnTo>
                  <a:lnTo>
                    <a:pt x="106440" y="289737"/>
                  </a:lnTo>
                  <a:lnTo>
                    <a:pt x="106389" y="284372"/>
                  </a:lnTo>
                  <a:lnTo>
                    <a:pt x="106337" y="279006"/>
                  </a:lnTo>
                  <a:lnTo>
                    <a:pt x="106282" y="273641"/>
                  </a:lnTo>
                  <a:lnTo>
                    <a:pt x="106227" y="268275"/>
                  </a:lnTo>
                  <a:lnTo>
                    <a:pt x="106169" y="262910"/>
                  </a:lnTo>
                  <a:lnTo>
                    <a:pt x="106111" y="257544"/>
                  </a:lnTo>
                  <a:lnTo>
                    <a:pt x="106051" y="252179"/>
                  </a:lnTo>
                  <a:lnTo>
                    <a:pt x="105990" y="246813"/>
                  </a:lnTo>
                  <a:lnTo>
                    <a:pt x="105929" y="241448"/>
                  </a:lnTo>
                  <a:lnTo>
                    <a:pt x="105866" y="236082"/>
                  </a:lnTo>
                  <a:lnTo>
                    <a:pt x="105803" y="230717"/>
                  </a:lnTo>
                  <a:lnTo>
                    <a:pt x="105739" y="225351"/>
                  </a:lnTo>
                  <a:lnTo>
                    <a:pt x="105675" y="219986"/>
                  </a:lnTo>
                  <a:lnTo>
                    <a:pt x="105610" y="214620"/>
                  </a:lnTo>
                  <a:lnTo>
                    <a:pt x="105545" y="209255"/>
                  </a:lnTo>
                  <a:lnTo>
                    <a:pt x="105480" y="203889"/>
                  </a:lnTo>
                  <a:lnTo>
                    <a:pt x="105415" y="198524"/>
                  </a:lnTo>
                  <a:lnTo>
                    <a:pt x="105350" y="193158"/>
                  </a:lnTo>
                  <a:lnTo>
                    <a:pt x="105285" y="187793"/>
                  </a:lnTo>
                  <a:lnTo>
                    <a:pt x="105220" y="182427"/>
                  </a:lnTo>
                  <a:lnTo>
                    <a:pt x="105156" y="177061"/>
                  </a:lnTo>
                  <a:lnTo>
                    <a:pt x="105093" y="171696"/>
                  </a:lnTo>
                  <a:lnTo>
                    <a:pt x="105030" y="166330"/>
                  </a:lnTo>
                  <a:lnTo>
                    <a:pt x="104968" y="160965"/>
                  </a:lnTo>
                  <a:lnTo>
                    <a:pt x="104906" y="155599"/>
                  </a:lnTo>
                  <a:lnTo>
                    <a:pt x="104846" y="150234"/>
                  </a:lnTo>
                  <a:lnTo>
                    <a:pt x="104787" y="144868"/>
                  </a:lnTo>
                  <a:lnTo>
                    <a:pt x="104729" y="139503"/>
                  </a:lnTo>
                  <a:lnTo>
                    <a:pt x="104672" y="134137"/>
                  </a:lnTo>
                  <a:lnTo>
                    <a:pt x="104616" y="128772"/>
                  </a:lnTo>
                  <a:lnTo>
                    <a:pt x="104563" y="123406"/>
                  </a:lnTo>
                  <a:lnTo>
                    <a:pt x="104510" y="118041"/>
                  </a:lnTo>
                  <a:lnTo>
                    <a:pt x="104460" y="112675"/>
                  </a:lnTo>
                  <a:lnTo>
                    <a:pt x="104411" y="107310"/>
                  </a:lnTo>
                  <a:lnTo>
                    <a:pt x="104365" y="101944"/>
                  </a:lnTo>
                  <a:lnTo>
                    <a:pt x="104320" y="96579"/>
                  </a:lnTo>
                  <a:lnTo>
                    <a:pt x="104277" y="91213"/>
                  </a:lnTo>
                  <a:lnTo>
                    <a:pt x="104236" y="85848"/>
                  </a:lnTo>
                  <a:lnTo>
                    <a:pt x="104197" y="80482"/>
                  </a:lnTo>
                  <a:lnTo>
                    <a:pt x="104162" y="75117"/>
                  </a:lnTo>
                  <a:lnTo>
                    <a:pt x="104128" y="69751"/>
                  </a:lnTo>
                  <a:lnTo>
                    <a:pt x="104096" y="64386"/>
                  </a:lnTo>
                  <a:lnTo>
                    <a:pt x="104068" y="59020"/>
                  </a:lnTo>
                  <a:lnTo>
                    <a:pt x="104041" y="53655"/>
                  </a:lnTo>
                  <a:lnTo>
                    <a:pt x="104018" y="48289"/>
                  </a:lnTo>
                  <a:lnTo>
                    <a:pt x="103995" y="42924"/>
                  </a:lnTo>
                  <a:lnTo>
                    <a:pt x="103978" y="37558"/>
                  </a:lnTo>
                  <a:lnTo>
                    <a:pt x="103962" y="32193"/>
                  </a:lnTo>
                  <a:lnTo>
                    <a:pt x="103949" y="26827"/>
                  </a:lnTo>
                  <a:lnTo>
                    <a:pt x="103939" y="21462"/>
                  </a:lnTo>
                  <a:lnTo>
                    <a:pt x="103931" y="16096"/>
                  </a:lnTo>
                  <a:lnTo>
                    <a:pt x="103927" y="10731"/>
                  </a:lnTo>
                  <a:lnTo>
                    <a:pt x="103925" y="5365"/>
                  </a:lnTo>
                  <a:lnTo>
                    <a:pt x="103927" y="0"/>
                  </a:lnTo>
                  <a:lnTo>
                    <a:pt x="118051" y="0"/>
                  </a:lnTo>
                  <a:lnTo>
                    <a:pt x="118053" y="5365"/>
                  </a:lnTo>
                  <a:lnTo>
                    <a:pt x="118051" y="10731"/>
                  </a:lnTo>
                  <a:lnTo>
                    <a:pt x="118047" y="16096"/>
                  </a:lnTo>
                  <a:lnTo>
                    <a:pt x="118039" y="21462"/>
                  </a:lnTo>
                  <a:lnTo>
                    <a:pt x="118029" y="26827"/>
                  </a:lnTo>
                  <a:lnTo>
                    <a:pt x="118016" y="32193"/>
                  </a:lnTo>
                  <a:lnTo>
                    <a:pt x="118000" y="37558"/>
                  </a:lnTo>
                  <a:lnTo>
                    <a:pt x="117982" y="42924"/>
                  </a:lnTo>
                  <a:lnTo>
                    <a:pt x="117960" y="48289"/>
                  </a:lnTo>
                  <a:lnTo>
                    <a:pt x="117937" y="53655"/>
                  </a:lnTo>
                  <a:lnTo>
                    <a:pt x="117910" y="59020"/>
                  </a:lnTo>
                  <a:lnTo>
                    <a:pt x="117881" y="64386"/>
                  </a:lnTo>
                  <a:lnTo>
                    <a:pt x="117850" y="69751"/>
                  </a:lnTo>
                  <a:lnTo>
                    <a:pt x="117816" y="75117"/>
                  </a:lnTo>
                  <a:lnTo>
                    <a:pt x="117780" y="80482"/>
                  </a:lnTo>
                  <a:lnTo>
                    <a:pt x="117741" y="85848"/>
                  </a:lnTo>
                  <a:lnTo>
                    <a:pt x="117701" y="91213"/>
                  </a:lnTo>
                  <a:lnTo>
                    <a:pt x="117658" y="96579"/>
                  </a:lnTo>
                  <a:lnTo>
                    <a:pt x="117613" y="101944"/>
                  </a:lnTo>
                  <a:lnTo>
                    <a:pt x="117566" y="107310"/>
                  </a:lnTo>
                  <a:lnTo>
                    <a:pt x="117517" y="112675"/>
                  </a:lnTo>
                  <a:lnTo>
                    <a:pt x="117467" y="118041"/>
                  </a:lnTo>
                  <a:lnTo>
                    <a:pt x="117415" y="123406"/>
                  </a:lnTo>
                  <a:lnTo>
                    <a:pt x="117361" y="128772"/>
                  </a:lnTo>
                  <a:lnTo>
                    <a:pt x="117306" y="134137"/>
                  </a:lnTo>
                  <a:lnTo>
                    <a:pt x="117249" y="139503"/>
                  </a:lnTo>
                  <a:lnTo>
                    <a:pt x="117191" y="144868"/>
                  </a:lnTo>
                  <a:lnTo>
                    <a:pt x="117132" y="150234"/>
                  </a:lnTo>
                  <a:lnTo>
                    <a:pt x="117072" y="155599"/>
                  </a:lnTo>
                  <a:lnTo>
                    <a:pt x="117010" y="160965"/>
                  </a:lnTo>
                  <a:lnTo>
                    <a:pt x="116948" y="166330"/>
                  </a:lnTo>
                  <a:lnTo>
                    <a:pt x="116885" y="171696"/>
                  </a:lnTo>
                  <a:lnTo>
                    <a:pt x="116821" y="177061"/>
                  </a:lnTo>
                  <a:lnTo>
                    <a:pt x="116757" y="182427"/>
                  </a:lnTo>
                  <a:lnTo>
                    <a:pt x="116693" y="187793"/>
                  </a:lnTo>
                  <a:lnTo>
                    <a:pt x="116628" y="193158"/>
                  </a:lnTo>
                  <a:lnTo>
                    <a:pt x="116563" y="198524"/>
                  </a:lnTo>
                  <a:lnTo>
                    <a:pt x="116498" y="203889"/>
                  </a:lnTo>
                  <a:lnTo>
                    <a:pt x="116432" y="209255"/>
                  </a:lnTo>
                  <a:lnTo>
                    <a:pt x="116368" y="214620"/>
                  </a:lnTo>
                  <a:lnTo>
                    <a:pt x="116303" y="219986"/>
                  </a:lnTo>
                  <a:lnTo>
                    <a:pt x="116239" y="225351"/>
                  </a:lnTo>
                  <a:lnTo>
                    <a:pt x="116175" y="230717"/>
                  </a:lnTo>
                  <a:lnTo>
                    <a:pt x="116112" y="236082"/>
                  </a:lnTo>
                  <a:lnTo>
                    <a:pt x="116049" y="241448"/>
                  </a:lnTo>
                  <a:lnTo>
                    <a:pt x="115987" y="246813"/>
                  </a:lnTo>
                  <a:lnTo>
                    <a:pt x="115927" y="252179"/>
                  </a:lnTo>
                  <a:lnTo>
                    <a:pt x="115867" y="257544"/>
                  </a:lnTo>
                  <a:lnTo>
                    <a:pt x="115809" y="262910"/>
                  </a:lnTo>
                  <a:lnTo>
                    <a:pt x="115751" y="268275"/>
                  </a:lnTo>
                  <a:lnTo>
                    <a:pt x="115696" y="273641"/>
                  </a:lnTo>
                  <a:lnTo>
                    <a:pt x="115641" y="279006"/>
                  </a:lnTo>
                  <a:lnTo>
                    <a:pt x="115589" y="284372"/>
                  </a:lnTo>
                  <a:lnTo>
                    <a:pt x="115538" y="289737"/>
                  </a:lnTo>
                  <a:lnTo>
                    <a:pt x="115488" y="295103"/>
                  </a:lnTo>
                  <a:lnTo>
                    <a:pt x="115441" y="300468"/>
                  </a:lnTo>
                  <a:lnTo>
                    <a:pt x="115395" y="305834"/>
                  </a:lnTo>
                  <a:lnTo>
                    <a:pt x="115353" y="311199"/>
                  </a:lnTo>
                  <a:lnTo>
                    <a:pt x="115311" y="316565"/>
                  </a:lnTo>
                  <a:lnTo>
                    <a:pt x="115273" y="321930"/>
                  </a:lnTo>
                  <a:lnTo>
                    <a:pt x="115236" y="327296"/>
                  </a:lnTo>
                  <a:lnTo>
                    <a:pt x="115202" y="332661"/>
                  </a:lnTo>
                  <a:lnTo>
                    <a:pt x="115171" y="338027"/>
                  </a:lnTo>
                  <a:lnTo>
                    <a:pt x="115141" y="343392"/>
                  </a:lnTo>
                  <a:lnTo>
                    <a:pt x="115115" y="348758"/>
                  </a:lnTo>
                  <a:lnTo>
                    <a:pt x="115091" y="354123"/>
                  </a:lnTo>
                  <a:lnTo>
                    <a:pt x="115071" y="359489"/>
                  </a:lnTo>
                  <a:lnTo>
                    <a:pt x="115053" y="364854"/>
                  </a:lnTo>
                  <a:lnTo>
                    <a:pt x="115037" y="370220"/>
                  </a:lnTo>
                  <a:lnTo>
                    <a:pt x="115026" y="375586"/>
                  </a:lnTo>
                  <a:lnTo>
                    <a:pt x="115016" y="380951"/>
                  </a:lnTo>
                  <a:lnTo>
                    <a:pt x="115011" y="386317"/>
                  </a:lnTo>
                  <a:lnTo>
                    <a:pt x="115007" y="391682"/>
                  </a:lnTo>
                  <a:lnTo>
                    <a:pt x="115008" y="397048"/>
                  </a:lnTo>
                  <a:lnTo>
                    <a:pt x="115011" y="402413"/>
                  </a:lnTo>
                  <a:lnTo>
                    <a:pt x="115017" y="407779"/>
                  </a:lnTo>
                  <a:lnTo>
                    <a:pt x="115028" y="413144"/>
                  </a:lnTo>
                  <a:lnTo>
                    <a:pt x="115040" y="418510"/>
                  </a:lnTo>
                  <a:lnTo>
                    <a:pt x="115057" y="423875"/>
                  </a:lnTo>
                  <a:lnTo>
                    <a:pt x="115077" y="429241"/>
                  </a:lnTo>
                  <a:lnTo>
                    <a:pt x="115100" y="434606"/>
                  </a:lnTo>
                  <a:lnTo>
                    <a:pt x="115127" y="439972"/>
                  </a:lnTo>
                  <a:lnTo>
                    <a:pt x="115156" y="445337"/>
                  </a:lnTo>
                  <a:lnTo>
                    <a:pt x="115190" y="450703"/>
                  </a:lnTo>
                  <a:lnTo>
                    <a:pt x="115226" y="456068"/>
                  </a:lnTo>
                  <a:lnTo>
                    <a:pt x="115267" y="461434"/>
                  </a:lnTo>
                  <a:lnTo>
                    <a:pt x="115310" y="466799"/>
                  </a:lnTo>
                  <a:lnTo>
                    <a:pt x="115358" y="472165"/>
                  </a:lnTo>
                  <a:lnTo>
                    <a:pt x="115408" y="477530"/>
                  </a:lnTo>
                  <a:lnTo>
                    <a:pt x="115462" y="482896"/>
                  </a:lnTo>
                  <a:lnTo>
                    <a:pt x="115520" y="488261"/>
                  </a:lnTo>
                  <a:lnTo>
                    <a:pt x="115579" y="493627"/>
                  </a:lnTo>
                  <a:lnTo>
                    <a:pt x="115644" y="498992"/>
                  </a:lnTo>
                  <a:lnTo>
                    <a:pt x="115711" y="504358"/>
                  </a:lnTo>
                  <a:lnTo>
                    <a:pt x="115782" y="509723"/>
                  </a:lnTo>
                  <a:lnTo>
                    <a:pt x="115856" y="515089"/>
                  </a:lnTo>
                  <a:lnTo>
                    <a:pt x="115933" y="520454"/>
                  </a:lnTo>
                  <a:lnTo>
                    <a:pt x="116014" y="525820"/>
                  </a:lnTo>
                  <a:lnTo>
                    <a:pt x="116096" y="531185"/>
                  </a:lnTo>
                  <a:lnTo>
                    <a:pt x="116184" y="536551"/>
                  </a:lnTo>
                  <a:lnTo>
                    <a:pt x="116274" y="541916"/>
                  </a:lnTo>
                  <a:lnTo>
                    <a:pt x="116367" y="547282"/>
                  </a:lnTo>
                  <a:lnTo>
                    <a:pt x="116463" y="552648"/>
                  </a:lnTo>
                  <a:lnTo>
                    <a:pt x="116562" y="558013"/>
                  </a:lnTo>
                  <a:lnTo>
                    <a:pt x="116665" y="563379"/>
                  </a:lnTo>
                  <a:lnTo>
                    <a:pt x="116769" y="568744"/>
                  </a:lnTo>
                  <a:lnTo>
                    <a:pt x="116878" y="574110"/>
                  </a:lnTo>
                  <a:lnTo>
                    <a:pt x="116988" y="579475"/>
                  </a:lnTo>
                  <a:lnTo>
                    <a:pt x="117102" y="584841"/>
                  </a:lnTo>
                  <a:lnTo>
                    <a:pt x="117218" y="590206"/>
                  </a:lnTo>
                  <a:lnTo>
                    <a:pt x="117337" y="595572"/>
                  </a:lnTo>
                  <a:lnTo>
                    <a:pt x="117459" y="600937"/>
                  </a:lnTo>
                  <a:lnTo>
                    <a:pt x="117582" y="606303"/>
                  </a:lnTo>
                  <a:lnTo>
                    <a:pt x="117710" y="611668"/>
                  </a:lnTo>
                  <a:lnTo>
                    <a:pt x="117839" y="617034"/>
                  </a:lnTo>
                  <a:lnTo>
                    <a:pt x="117971" y="622399"/>
                  </a:lnTo>
                  <a:lnTo>
                    <a:pt x="118105" y="627765"/>
                  </a:lnTo>
                  <a:lnTo>
                    <a:pt x="118241" y="633130"/>
                  </a:lnTo>
                  <a:lnTo>
                    <a:pt x="118380" y="638496"/>
                  </a:lnTo>
                  <a:lnTo>
                    <a:pt x="118520" y="643861"/>
                  </a:lnTo>
                  <a:lnTo>
                    <a:pt x="118664" y="649227"/>
                  </a:lnTo>
                  <a:lnTo>
                    <a:pt x="118809" y="654592"/>
                  </a:lnTo>
                  <a:lnTo>
                    <a:pt x="118956" y="659958"/>
                  </a:lnTo>
                  <a:lnTo>
                    <a:pt x="119106" y="665323"/>
                  </a:lnTo>
                  <a:lnTo>
                    <a:pt x="119257" y="670689"/>
                  </a:lnTo>
                  <a:lnTo>
                    <a:pt x="119410" y="676054"/>
                  </a:lnTo>
                  <a:lnTo>
                    <a:pt x="119564" y="681420"/>
                  </a:lnTo>
                  <a:lnTo>
                    <a:pt x="119722" y="686785"/>
                  </a:lnTo>
                  <a:lnTo>
                    <a:pt x="119880" y="692151"/>
                  </a:lnTo>
                  <a:lnTo>
                    <a:pt x="120040" y="697516"/>
                  </a:lnTo>
                  <a:lnTo>
                    <a:pt x="120202" y="702882"/>
                  </a:lnTo>
                  <a:lnTo>
                    <a:pt x="120365" y="708247"/>
                  </a:lnTo>
                  <a:lnTo>
                    <a:pt x="120531" y="713613"/>
                  </a:lnTo>
                  <a:lnTo>
                    <a:pt x="120697" y="718978"/>
                  </a:lnTo>
                  <a:lnTo>
                    <a:pt x="120865" y="724344"/>
                  </a:lnTo>
                  <a:lnTo>
                    <a:pt x="121035" y="729709"/>
                  </a:lnTo>
                  <a:lnTo>
                    <a:pt x="121206" y="735075"/>
                  </a:lnTo>
                  <a:lnTo>
                    <a:pt x="121378" y="740441"/>
                  </a:lnTo>
                  <a:lnTo>
                    <a:pt x="121552" y="745806"/>
                  </a:lnTo>
                  <a:lnTo>
                    <a:pt x="121727" y="751172"/>
                  </a:lnTo>
                  <a:lnTo>
                    <a:pt x="121903" y="756537"/>
                  </a:lnTo>
                  <a:lnTo>
                    <a:pt x="122081" y="761903"/>
                  </a:lnTo>
                  <a:lnTo>
                    <a:pt x="122259" y="767268"/>
                  </a:lnTo>
                  <a:lnTo>
                    <a:pt x="122440" y="772634"/>
                  </a:lnTo>
                  <a:lnTo>
                    <a:pt x="122621" y="777999"/>
                  </a:lnTo>
                  <a:lnTo>
                    <a:pt x="122803" y="783365"/>
                  </a:lnTo>
                  <a:lnTo>
                    <a:pt x="122987" y="788730"/>
                  </a:lnTo>
                  <a:lnTo>
                    <a:pt x="123172" y="794096"/>
                  </a:lnTo>
                  <a:lnTo>
                    <a:pt x="123358" y="799461"/>
                  </a:lnTo>
                  <a:lnTo>
                    <a:pt x="123545" y="804827"/>
                  </a:lnTo>
                  <a:lnTo>
                    <a:pt x="123733" y="810192"/>
                  </a:lnTo>
                  <a:lnTo>
                    <a:pt x="123923" y="815558"/>
                  </a:lnTo>
                  <a:lnTo>
                    <a:pt x="124113" y="820923"/>
                  </a:lnTo>
                  <a:lnTo>
                    <a:pt x="124305" y="826289"/>
                  </a:lnTo>
                  <a:lnTo>
                    <a:pt x="124498" y="831654"/>
                  </a:lnTo>
                  <a:lnTo>
                    <a:pt x="124692" y="837020"/>
                  </a:lnTo>
                  <a:lnTo>
                    <a:pt x="124888" y="842385"/>
                  </a:lnTo>
                  <a:lnTo>
                    <a:pt x="125084" y="847751"/>
                  </a:lnTo>
                  <a:lnTo>
                    <a:pt x="125282" y="853116"/>
                  </a:lnTo>
                  <a:lnTo>
                    <a:pt x="125480" y="858482"/>
                  </a:lnTo>
                  <a:lnTo>
                    <a:pt x="125681" y="863847"/>
                  </a:lnTo>
                  <a:lnTo>
                    <a:pt x="125882" y="869213"/>
                  </a:lnTo>
                  <a:lnTo>
                    <a:pt x="126085" y="874578"/>
                  </a:lnTo>
                  <a:lnTo>
                    <a:pt x="126289" y="879944"/>
                  </a:lnTo>
                  <a:lnTo>
                    <a:pt x="126494" y="885309"/>
                  </a:lnTo>
                  <a:lnTo>
                    <a:pt x="126701" y="890675"/>
                  </a:lnTo>
                  <a:lnTo>
                    <a:pt x="126909" y="896040"/>
                  </a:lnTo>
                  <a:lnTo>
                    <a:pt x="127119" y="901406"/>
                  </a:lnTo>
                  <a:lnTo>
                    <a:pt x="127329" y="906771"/>
                  </a:lnTo>
                  <a:lnTo>
                    <a:pt x="127542" y="912137"/>
                  </a:lnTo>
                  <a:lnTo>
                    <a:pt x="127756" y="917503"/>
                  </a:lnTo>
                  <a:lnTo>
                    <a:pt x="127972" y="922868"/>
                  </a:lnTo>
                  <a:lnTo>
                    <a:pt x="128189" y="928234"/>
                  </a:lnTo>
                  <a:lnTo>
                    <a:pt x="128408" y="933599"/>
                  </a:lnTo>
                  <a:lnTo>
                    <a:pt x="128629" y="938965"/>
                  </a:lnTo>
                  <a:lnTo>
                    <a:pt x="128851" y="944330"/>
                  </a:lnTo>
                  <a:lnTo>
                    <a:pt x="129076" y="949696"/>
                  </a:lnTo>
                  <a:lnTo>
                    <a:pt x="129302" y="955061"/>
                  </a:lnTo>
                  <a:lnTo>
                    <a:pt x="129531" y="960427"/>
                  </a:lnTo>
                  <a:lnTo>
                    <a:pt x="129761" y="965792"/>
                  </a:lnTo>
                  <a:lnTo>
                    <a:pt x="129993" y="971158"/>
                  </a:lnTo>
                  <a:lnTo>
                    <a:pt x="130227" y="976523"/>
                  </a:lnTo>
                  <a:lnTo>
                    <a:pt x="130463" y="981889"/>
                  </a:lnTo>
                  <a:lnTo>
                    <a:pt x="130702" y="987254"/>
                  </a:lnTo>
                  <a:lnTo>
                    <a:pt x="130943" y="992620"/>
                  </a:lnTo>
                  <a:lnTo>
                    <a:pt x="131186" y="997985"/>
                  </a:lnTo>
                  <a:lnTo>
                    <a:pt x="131432" y="1003351"/>
                  </a:lnTo>
                  <a:lnTo>
                    <a:pt x="131679" y="1008716"/>
                  </a:lnTo>
                  <a:lnTo>
                    <a:pt x="131930" y="1014082"/>
                  </a:lnTo>
                  <a:lnTo>
                    <a:pt x="132182" y="1019447"/>
                  </a:lnTo>
                  <a:lnTo>
                    <a:pt x="132438" y="1024813"/>
                  </a:lnTo>
                  <a:lnTo>
                    <a:pt x="132696" y="1030178"/>
                  </a:lnTo>
                  <a:lnTo>
                    <a:pt x="132957" y="1035544"/>
                  </a:lnTo>
                  <a:lnTo>
                    <a:pt x="133220" y="1040909"/>
                  </a:lnTo>
                  <a:lnTo>
                    <a:pt x="133486" y="1046275"/>
                  </a:lnTo>
                  <a:lnTo>
                    <a:pt x="133755" y="1051640"/>
                  </a:lnTo>
                  <a:lnTo>
                    <a:pt x="134026" y="1057006"/>
                  </a:lnTo>
                  <a:lnTo>
                    <a:pt x="134301" y="1062371"/>
                  </a:lnTo>
                  <a:lnTo>
                    <a:pt x="134578" y="1067737"/>
                  </a:lnTo>
                  <a:lnTo>
                    <a:pt x="134859" y="1073102"/>
                  </a:lnTo>
                  <a:lnTo>
                    <a:pt x="135143" y="1078468"/>
                  </a:lnTo>
                  <a:lnTo>
                    <a:pt x="135428" y="1083833"/>
                  </a:lnTo>
                  <a:lnTo>
                    <a:pt x="135719" y="1089199"/>
                  </a:lnTo>
                  <a:lnTo>
                    <a:pt x="136011" y="1094564"/>
                  </a:lnTo>
                  <a:lnTo>
                    <a:pt x="136307" y="1099930"/>
                  </a:lnTo>
                  <a:lnTo>
                    <a:pt x="136606" y="1105296"/>
                  </a:lnTo>
                  <a:lnTo>
                    <a:pt x="136908" y="1110661"/>
                  </a:lnTo>
                  <a:lnTo>
                    <a:pt x="137214" y="1116027"/>
                  </a:lnTo>
                  <a:lnTo>
                    <a:pt x="137522" y="1121392"/>
                  </a:lnTo>
                  <a:lnTo>
                    <a:pt x="137834" y="1126758"/>
                  </a:lnTo>
                  <a:lnTo>
                    <a:pt x="138148" y="1132123"/>
                  </a:lnTo>
                  <a:lnTo>
                    <a:pt x="138468" y="1137489"/>
                  </a:lnTo>
                  <a:lnTo>
                    <a:pt x="138789" y="1142854"/>
                  </a:lnTo>
                  <a:lnTo>
                    <a:pt x="139114" y="1148220"/>
                  </a:lnTo>
                  <a:lnTo>
                    <a:pt x="139442" y="1153585"/>
                  </a:lnTo>
                  <a:lnTo>
                    <a:pt x="139773" y="1158951"/>
                  </a:lnTo>
                  <a:lnTo>
                    <a:pt x="140109" y="1164316"/>
                  </a:lnTo>
                  <a:lnTo>
                    <a:pt x="140446" y="1169682"/>
                  </a:lnTo>
                  <a:lnTo>
                    <a:pt x="140788" y="1175047"/>
                  </a:lnTo>
                  <a:lnTo>
                    <a:pt x="141132" y="1180413"/>
                  </a:lnTo>
                  <a:lnTo>
                    <a:pt x="141480" y="1185778"/>
                  </a:lnTo>
                  <a:lnTo>
                    <a:pt x="141831" y="1191144"/>
                  </a:lnTo>
                  <a:lnTo>
                    <a:pt x="142185" y="1196509"/>
                  </a:lnTo>
                  <a:lnTo>
                    <a:pt x="142543" y="1201875"/>
                  </a:lnTo>
                  <a:lnTo>
                    <a:pt x="142902" y="1207240"/>
                  </a:lnTo>
                  <a:lnTo>
                    <a:pt x="143267" y="1212606"/>
                  </a:lnTo>
                  <a:lnTo>
                    <a:pt x="143633" y="1217971"/>
                  </a:lnTo>
                  <a:lnTo>
                    <a:pt x="144002" y="1223337"/>
                  </a:lnTo>
                  <a:lnTo>
                    <a:pt x="144375" y="1228702"/>
                  </a:lnTo>
                  <a:lnTo>
                    <a:pt x="144750" y="1234068"/>
                  </a:lnTo>
                  <a:lnTo>
                    <a:pt x="145129" y="1239433"/>
                  </a:lnTo>
                  <a:lnTo>
                    <a:pt x="145510" y="1244799"/>
                  </a:lnTo>
                  <a:lnTo>
                    <a:pt x="145894" y="1250164"/>
                  </a:lnTo>
                  <a:lnTo>
                    <a:pt x="146281" y="1255530"/>
                  </a:lnTo>
                  <a:lnTo>
                    <a:pt x="146670" y="1260895"/>
                  </a:lnTo>
                  <a:lnTo>
                    <a:pt x="147063" y="1266261"/>
                  </a:lnTo>
                  <a:lnTo>
                    <a:pt x="147457" y="1271626"/>
                  </a:lnTo>
                  <a:lnTo>
                    <a:pt x="147855" y="1276992"/>
                  </a:lnTo>
                  <a:lnTo>
                    <a:pt x="148253" y="1282358"/>
                  </a:lnTo>
                  <a:lnTo>
                    <a:pt x="148656" y="1287723"/>
                  </a:lnTo>
                  <a:lnTo>
                    <a:pt x="149060" y="1293089"/>
                  </a:lnTo>
                  <a:lnTo>
                    <a:pt x="149466" y="1298454"/>
                  </a:lnTo>
                  <a:lnTo>
                    <a:pt x="149875" y="1303820"/>
                  </a:lnTo>
                  <a:lnTo>
                    <a:pt x="150286" y="1309185"/>
                  </a:lnTo>
                  <a:lnTo>
                    <a:pt x="150699" y="1314551"/>
                  </a:lnTo>
                  <a:lnTo>
                    <a:pt x="151113" y="1319916"/>
                  </a:lnTo>
                  <a:lnTo>
                    <a:pt x="151530" y="1325282"/>
                  </a:lnTo>
                  <a:lnTo>
                    <a:pt x="151949" y="1330647"/>
                  </a:lnTo>
                  <a:lnTo>
                    <a:pt x="152369" y="1336013"/>
                  </a:lnTo>
                  <a:lnTo>
                    <a:pt x="152791" y="1341378"/>
                  </a:lnTo>
                  <a:lnTo>
                    <a:pt x="153215" y="1346744"/>
                  </a:lnTo>
                  <a:lnTo>
                    <a:pt x="153640" y="1352109"/>
                  </a:lnTo>
                  <a:lnTo>
                    <a:pt x="154067" y="1357475"/>
                  </a:lnTo>
                  <a:lnTo>
                    <a:pt x="154496" y="1362840"/>
                  </a:lnTo>
                  <a:lnTo>
                    <a:pt x="154925" y="1368206"/>
                  </a:lnTo>
                  <a:lnTo>
                    <a:pt x="155357" y="1373571"/>
                  </a:lnTo>
                  <a:lnTo>
                    <a:pt x="155790" y="1378937"/>
                  </a:lnTo>
                  <a:lnTo>
                    <a:pt x="156223" y="1384302"/>
                  </a:lnTo>
                  <a:lnTo>
                    <a:pt x="156659" y="1389668"/>
                  </a:lnTo>
                  <a:lnTo>
                    <a:pt x="157095" y="1395033"/>
                  </a:lnTo>
                  <a:lnTo>
                    <a:pt x="157533" y="1400399"/>
                  </a:lnTo>
                  <a:lnTo>
                    <a:pt x="157972" y="1405764"/>
                  </a:lnTo>
                  <a:lnTo>
                    <a:pt x="158412" y="1411130"/>
                  </a:lnTo>
                  <a:lnTo>
                    <a:pt x="158853" y="1416495"/>
                  </a:lnTo>
                  <a:lnTo>
                    <a:pt x="159295" y="1421861"/>
                  </a:lnTo>
                  <a:lnTo>
                    <a:pt x="159739" y="1427226"/>
                  </a:lnTo>
                  <a:lnTo>
                    <a:pt x="160184" y="1432592"/>
                  </a:lnTo>
                  <a:lnTo>
                    <a:pt x="160630" y="1437957"/>
                  </a:lnTo>
                  <a:lnTo>
                    <a:pt x="161077" y="1443323"/>
                  </a:lnTo>
                  <a:lnTo>
                    <a:pt x="161525" y="1448688"/>
                  </a:lnTo>
                  <a:lnTo>
                    <a:pt x="161975" y="1454054"/>
                  </a:lnTo>
                  <a:lnTo>
                    <a:pt x="162425" y="1459419"/>
                  </a:lnTo>
                  <a:lnTo>
                    <a:pt x="162878" y="1464785"/>
                  </a:lnTo>
                  <a:lnTo>
                    <a:pt x="163331" y="1470151"/>
                  </a:lnTo>
                  <a:lnTo>
                    <a:pt x="163786" y="1475516"/>
                  </a:lnTo>
                  <a:lnTo>
                    <a:pt x="164242" y="1480882"/>
                  </a:lnTo>
                  <a:lnTo>
                    <a:pt x="164699" y="1486247"/>
                  </a:lnTo>
                  <a:lnTo>
                    <a:pt x="165159" y="1491613"/>
                  </a:lnTo>
                  <a:lnTo>
                    <a:pt x="165619" y="1496978"/>
                  </a:lnTo>
                  <a:lnTo>
                    <a:pt x="166082" y="1502344"/>
                  </a:lnTo>
                  <a:lnTo>
                    <a:pt x="166546" y="1507709"/>
                  </a:lnTo>
                  <a:lnTo>
                    <a:pt x="167012" y="1513075"/>
                  </a:lnTo>
                  <a:lnTo>
                    <a:pt x="167480" y="1518440"/>
                  </a:lnTo>
                  <a:lnTo>
                    <a:pt x="167950" y="1523806"/>
                  </a:lnTo>
                  <a:lnTo>
                    <a:pt x="168423" y="1529171"/>
                  </a:lnTo>
                  <a:lnTo>
                    <a:pt x="168896" y="1534537"/>
                  </a:lnTo>
                  <a:lnTo>
                    <a:pt x="169374" y="1539902"/>
                  </a:lnTo>
                  <a:lnTo>
                    <a:pt x="169853" y="1545268"/>
                  </a:lnTo>
                  <a:lnTo>
                    <a:pt x="170335" y="1550633"/>
                  </a:lnTo>
                  <a:lnTo>
                    <a:pt x="170819" y="1555999"/>
                  </a:lnTo>
                  <a:lnTo>
                    <a:pt x="171307" y="1561364"/>
                  </a:lnTo>
                  <a:lnTo>
                    <a:pt x="171797" y="1566730"/>
                  </a:lnTo>
                  <a:lnTo>
                    <a:pt x="172289" y="1572095"/>
                  </a:lnTo>
                  <a:lnTo>
                    <a:pt x="172787" y="1577461"/>
                  </a:lnTo>
                  <a:lnTo>
                    <a:pt x="173286" y="1582826"/>
                  </a:lnTo>
                  <a:lnTo>
                    <a:pt x="173789" y="1588192"/>
                  </a:lnTo>
                  <a:lnTo>
                    <a:pt x="174296" y="1593557"/>
                  </a:lnTo>
                  <a:lnTo>
                    <a:pt x="174806" y="1598923"/>
                  </a:lnTo>
                  <a:lnTo>
                    <a:pt x="175320" y="1604288"/>
                  </a:lnTo>
                  <a:lnTo>
                    <a:pt x="175836" y="1609654"/>
                  </a:lnTo>
                  <a:lnTo>
                    <a:pt x="176359" y="1615019"/>
                  </a:lnTo>
                  <a:lnTo>
                    <a:pt x="176884" y="1620385"/>
                  </a:lnTo>
                  <a:lnTo>
                    <a:pt x="177414" y="1625750"/>
                  </a:lnTo>
                  <a:lnTo>
                    <a:pt x="177948" y="1631116"/>
                  </a:lnTo>
                  <a:lnTo>
                    <a:pt x="178486" y="1636481"/>
                  </a:lnTo>
                  <a:lnTo>
                    <a:pt x="179029" y="1641847"/>
                  </a:lnTo>
                  <a:lnTo>
                    <a:pt x="179574" y="1647212"/>
                  </a:lnTo>
                  <a:lnTo>
                    <a:pt x="180127" y="1652578"/>
                  </a:lnTo>
                  <a:lnTo>
                    <a:pt x="180682" y="1657944"/>
                  </a:lnTo>
                  <a:lnTo>
                    <a:pt x="181243" y="1663309"/>
                  </a:lnTo>
                  <a:lnTo>
                    <a:pt x="181807" y="1668675"/>
                  </a:lnTo>
                  <a:lnTo>
                    <a:pt x="182377" y="1674040"/>
                  </a:lnTo>
                  <a:lnTo>
                    <a:pt x="182951" y="1679406"/>
                  </a:lnTo>
                  <a:lnTo>
                    <a:pt x="183529" y="1684771"/>
                  </a:lnTo>
                  <a:lnTo>
                    <a:pt x="184113" y="1690137"/>
                  </a:lnTo>
                  <a:lnTo>
                    <a:pt x="184700" y="1695502"/>
                  </a:lnTo>
                  <a:lnTo>
                    <a:pt x="185293" y="1700868"/>
                  </a:lnTo>
                  <a:lnTo>
                    <a:pt x="185890" y="1706233"/>
                  </a:lnTo>
                  <a:lnTo>
                    <a:pt x="186490" y="1711599"/>
                  </a:lnTo>
                  <a:lnTo>
                    <a:pt x="187096" y="1716964"/>
                  </a:lnTo>
                  <a:lnTo>
                    <a:pt x="187704" y="1722330"/>
                  </a:lnTo>
                  <a:lnTo>
                    <a:pt x="188319" y="1727695"/>
                  </a:lnTo>
                  <a:lnTo>
                    <a:pt x="188935" y="1733061"/>
                  </a:lnTo>
                  <a:lnTo>
                    <a:pt x="189557" y="1738426"/>
                  </a:lnTo>
                  <a:lnTo>
                    <a:pt x="190182" y="1743792"/>
                  </a:lnTo>
                  <a:lnTo>
                    <a:pt x="190809" y="1749157"/>
                  </a:lnTo>
                  <a:lnTo>
                    <a:pt x="191441" y="1754523"/>
                  </a:lnTo>
                  <a:lnTo>
                    <a:pt x="192074" y="1759888"/>
                  </a:lnTo>
                  <a:lnTo>
                    <a:pt x="192712" y="1765254"/>
                  </a:lnTo>
                  <a:lnTo>
                    <a:pt x="193351" y="1770619"/>
                  </a:lnTo>
                  <a:lnTo>
                    <a:pt x="193993" y="1775985"/>
                  </a:lnTo>
                  <a:lnTo>
                    <a:pt x="194637" y="1781350"/>
                  </a:lnTo>
                  <a:lnTo>
                    <a:pt x="195282" y="1786716"/>
                  </a:lnTo>
                  <a:lnTo>
                    <a:pt x="195929" y="1792081"/>
                  </a:lnTo>
                  <a:lnTo>
                    <a:pt x="196576" y="1797447"/>
                  </a:lnTo>
                  <a:lnTo>
                    <a:pt x="197225" y="1802812"/>
                  </a:lnTo>
                  <a:lnTo>
                    <a:pt x="197874" y="1808178"/>
                  </a:lnTo>
                  <a:lnTo>
                    <a:pt x="198523" y="1813543"/>
                  </a:lnTo>
                  <a:lnTo>
                    <a:pt x="199171" y="1818909"/>
                  </a:lnTo>
                  <a:lnTo>
                    <a:pt x="199819" y="1824274"/>
                  </a:lnTo>
                  <a:lnTo>
                    <a:pt x="200465" y="1829640"/>
                  </a:lnTo>
                  <a:lnTo>
                    <a:pt x="201110" y="1835006"/>
                  </a:lnTo>
                  <a:lnTo>
                    <a:pt x="201752" y="1840371"/>
                  </a:lnTo>
                  <a:lnTo>
                    <a:pt x="202393" y="1845737"/>
                  </a:lnTo>
                  <a:lnTo>
                    <a:pt x="203030" y="1851102"/>
                  </a:lnTo>
                  <a:lnTo>
                    <a:pt x="203665" y="1856468"/>
                  </a:lnTo>
                  <a:lnTo>
                    <a:pt x="204295" y="1861833"/>
                  </a:lnTo>
                  <a:lnTo>
                    <a:pt x="204921" y="1867199"/>
                  </a:lnTo>
                  <a:lnTo>
                    <a:pt x="205543" y="1872564"/>
                  </a:lnTo>
                  <a:lnTo>
                    <a:pt x="206158" y="1877930"/>
                  </a:lnTo>
                  <a:lnTo>
                    <a:pt x="206770" y="1883295"/>
                  </a:lnTo>
                  <a:lnTo>
                    <a:pt x="207373" y="1888661"/>
                  </a:lnTo>
                  <a:lnTo>
                    <a:pt x="207971" y="1894026"/>
                  </a:lnTo>
                  <a:lnTo>
                    <a:pt x="208562" y="1899392"/>
                  </a:lnTo>
                  <a:lnTo>
                    <a:pt x="209143" y="1904757"/>
                  </a:lnTo>
                  <a:lnTo>
                    <a:pt x="209721" y="1910123"/>
                  </a:lnTo>
                  <a:lnTo>
                    <a:pt x="210284" y="1915488"/>
                  </a:lnTo>
                  <a:lnTo>
                    <a:pt x="210844" y="1920854"/>
                  </a:lnTo>
                  <a:lnTo>
                    <a:pt x="211390" y="1926219"/>
                  </a:lnTo>
                  <a:lnTo>
                    <a:pt x="211928" y="1931585"/>
                  </a:lnTo>
                  <a:lnTo>
                    <a:pt x="212457" y="1936950"/>
                  </a:lnTo>
                  <a:lnTo>
                    <a:pt x="212972" y="1942316"/>
                  </a:lnTo>
                  <a:lnTo>
                    <a:pt x="213481" y="1947681"/>
                  </a:lnTo>
                  <a:lnTo>
                    <a:pt x="213971" y="1953047"/>
                  </a:lnTo>
                  <a:lnTo>
                    <a:pt x="214455" y="1958412"/>
                  </a:lnTo>
                  <a:lnTo>
                    <a:pt x="214922" y="1963778"/>
                  </a:lnTo>
                  <a:lnTo>
                    <a:pt x="215379" y="1969143"/>
                  </a:lnTo>
                  <a:lnTo>
                    <a:pt x="215824" y="1974509"/>
                  </a:lnTo>
                  <a:lnTo>
                    <a:pt x="216251" y="1979874"/>
                  </a:lnTo>
                  <a:lnTo>
                    <a:pt x="216671" y="1985240"/>
                  </a:lnTo>
                  <a:lnTo>
                    <a:pt x="217068" y="1990605"/>
                  </a:lnTo>
                  <a:lnTo>
                    <a:pt x="217458" y="1995971"/>
                  </a:lnTo>
                  <a:lnTo>
                    <a:pt x="217828" y="2001336"/>
                  </a:lnTo>
                  <a:lnTo>
                    <a:pt x="218185" y="2006702"/>
                  </a:lnTo>
                  <a:lnTo>
                    <a:pt x="218529" y="2012067"/>
                  </a:lnTo>
                  <a:lnTo>
                    <a:pt x="218852" y="2017433"/>
                  </a:lnTo>
                  <a:lnTo>
                    <a:pt x="219168" y="2022799"/>
                  </a:lnTo>
                  <a:lnTo>
                    <a:pt x="219457" y="2028164"/>
                  </a:lnTo>
                  <a:lnTo>
                    <a:pt x="219739" y="2033530"/>
                  </a:lnTo>
                  <a:lnTo>
                    <a:pt x="219999" y="2038895"/>
                  </a:lnTo>
                  <a:lnTo>
                    <a:pt x="220245" y="2044261"/>
                  </a:lnTo>
                  <a:lnTo>
                    <a:pt x="220477" y="2049626"/>
                  </a:lnTo>
                  <a:lnTo>
                    <a:pt x="220687" y="2054992"/>
                  </a:lnTo>
                  <a:lnTo>
                    <a:pt x="220890" y="2060357"/>
                  </a:lnTo>
                  <a:lnTo>
                    <a:pt x="221064" y="2065723"/>
                  </a:lnTo>
                  <a:lnTo>
                    <a:pt x="221231" y="2071088"/>
                  </a:lnTo>
                  <a:lnTo>
                    <a:pt x="221376" y="2076454"/>
                  </a:lnTo>
                  <a:lnTo>
                    <a:pt x="221507" y="2081819"/>
                  </a:lnTo>
                  <a:lnTo>
                    <a:pt x="221623" y="2087185"/>
                  </a:lnTo>
                  <a:lnTo>
                    <a:pt x="221719" y="2092550"/>
                  </a:lnTo>
                  <a:lnTo>
                    <a:pt x="221806" y="2097916"/>
                  </a:lnTo>
                  <a:lnTo>
                    <a:pt x="221867" y="2103281"/>
                  </a:lnTo>
                  <a:lnTo>
                    <a:pt x="221920" y="2108647"/>
                  </a:lnTo>
                  <a:lnTo>
                    <a:pt x="221953" y="2114012"/>
                  </a:lnTo>
                  <a:lnTo>
                    <a:pt x="221972" y="2119378"/>
                  </a:lnTo>
                  <a:lnTo>
                    <a:pt x="221978" y="2124743"/>
                  </a:lnTo>
                  <a:lnTo>
                    <a:pt x="221965" y="2130109"/>
                  </a:lnTo>
                  <a:lnTo>
                    <a:pt x="221945" y="2135474"/>
                  </a:lnTo>
                  <a:lnTo>
                    <a:pt x="221900" y="2140840"/>
                  </a:lnTo>
                  <a:lnTo>
                    <a:pt x="221849" y="2146205"/>
                  </a:lnTo>
                  <a:lnTo>
                    <a:pt x="221779" y="2151571"/>
                  </a:lnTo>
                  <a:lnTo>
                    <a:pt x="221698" y="2156936"/>
                  </a:lnTo>
                  <a:lnTo>
                    <a:pt x="221605" y="2162302"/>
                  </a:lnTo>
                  <a:lnTo>
                    <a:pt x="221496" y="2167667"/>
                  </a:lnTo>
                  <a:lnTo>
                    <a:pt x="221381" y="2173033"/>
                  </a:lnTo>
                  <a:lnTo>
                    <a:pt x="221246" y="2178398"/>
                  </a:lnTo>
                  <a:lnTo>
                    <a:pt x="221105" y="2183764"/>
                  </a:lnTo>
                  <a:lnTo>
                    <a:pt x="220950" y="2189129"/>
                  </a:lnTo>
                  <a:lnTo>
                    <a:pt x="220786" y="2194495"/>
                  </a:lnTo>
                  <a:lnTo>
                    <a:pt x="220612" y="2199861"/>
                  </a:lnTo>
                  <a:lnTo>
                    <a:pt x="220425" y="2205226"/>
                  </a:lnTo>
                  <a:lnTo>
                    <a:pt x="220234" y="2210592"/>
                  </a:lnTo>
                  <a:lnTo>
                    <a:pt x="220027" y="2215957"/>
                  </a:lnTo>
                  <a:lnTo>
                    <a:pt x="219817" y="2221323"/>
                  </a:lnTo>
                  <a:lnTo>
                    <a:pt x="219596" y="2226688"/>
                  </a:lnTo>
                  <a:lnTo>
                    <a:pt x="219368" y="2232054"/>
                  </a:lnTo>
                  <a:lnTo>
                    <a:pt x="219133" y="2237419"/>
                  </a:lnTo>
                  <a:lnTo>
                    <a:pt x="218890" y="2242785"/>
                  </a:lnTo>
                  <a:lnTo>
                    <a:pt x="218643" y="2248150"/>
                  </a:lnTo>
                  <a:lnTo>
                    <a:pt x="218386" y="2253516"/>
                  </a:lnTo>
                  <a:lnTo>
                    <a:pt x="218127" y="2258881"/>
                  </a:lnTo>
                  <a:lnTo>
                    <a:pt x="217860" y="2264247"/>
                  </a:lnTo>
                  <a:lnTo>
                    <a:pt x="217590" y="2269612"/>
                  </a:lnTo>
                  <a:lnTo>
                    <a:pt x="217315" y="2274978"/>
                  </a:lnTo>
                  <a:lnTo>
                    <a:pt x="217035" y="2280343"/>
                  </a:lnTo>
                  <a:lnTo>
                    <a:pt x="216754" y="2285709"/>
                  </a:lnTo>
                  <a:lnTo>
                    <a:pt x="216466" y="2291074"/>
                  </a:lnTo>
                  <a:lnTo>
                    <a:pt x="216177" y="2296440"/>
                  </a:lnTo>
                  <a:lnTo>
                    <a:pt x="215885" y="2301805"/>
                  </a:lnTo>
                  <a:lnTo>
                    <a:pt x="215590" y="2307171"/>
                  </a:lnTo>
                  <a:lnTo>
                    <a:pt x="215294" y="2312536"/>
                  </a:lnTo>
                  <a:lnTo>
                    <a:pt x="214995" y="2317902"/>
                  </a:lnTo>
                  <a:lnTo>
                    <a:pt x="214695" y="2323267"/>
                  </a:lnTo>
                  <a:lnTo>
                    <a:pt x="214393" y="2328633"/>
                  </a:lnTo>
                  <a:lnTo>
                    <a:pt x="214091" y="2333998"/>
                  </a:lnTo>
                  <a:lnTo>
                    <a:pt x="213787" y="2339364"/>
                  </a:lnTo>
                  <a:lnTo>
                    <a:pt x="213482" y="2344729"/>
                  </a:lnTo>
                  <a:lnTo>
                    <a:pt x="213177" y="2350095"/>
                  </a:lnTo>
                  <a:lnTo>
                    <a:pt x="212872" y="2355460"/>
                  </a:lnTo>
                  <a:lnTo>
                    <a:pt x="212566" y="2360826"/>
                  </a:lnTo>
                  <a:lnTo>
                    <a:pt x="212259" y="2366191"/>
                  </a:lnTo>
                  <a:lnTo>
                    <a:pt x="211953" y="2371557"/>
                  </a:lnTo>
                  <a:lnTo>
                    <a:pt x="211646" y="2376922"/>
                  </a:lnTo>
                  <a:lnTo>
                    <a:pt x="211340" y="2382288"/>
                  </a:lnTo>
                  <a:lnTo>
                    <a:pt x="211033" y="2387654"/>
                  </a:lnTo>
                  <a:lnTo>
                    <a:pt x="210726" y="2393019"/>
                  </a:lnTo>
                  <a:lnTo>
                    <a:pt x="210419" y="2398385"/>
                  </a:lnTo>
                  <a:lnTo>
                    <a:pt x="210112" y="2403750"/>
                  </a:lnTo>
                  <a:lnTo>
                    <a:pt x="209804" y="2409116"/>
                  </a:lnTo>
                  <a:lnTo>
                    <a:pt x="209496" y="2414481"/>
                  </a:lnTo>
                  <a:lnTo>
                    <a:pt x="209188" y="2419847"/>
                  </a:lnTo>
                  <a:lnTo>
                    <a:pt x="208879" y="2425212"/>
                  </a:lnTo>
                  <a:lnTo>
                    <a:pt x="208569" y="2430578"/>
                  </a:lnTo>
                  <a:lnTo>
                    <a:pt x="208259" y="2435943"/>
                  </a:lnTo>
                  <a:lnTo>
                    <a:pt x="207947" y="2441309"/>
                  </a:lnTo>
                  <a:lnTo>
                    <a:pt x="207634" y="2446674"/>
                  </a:lnTo>
                  <a:lnTo>
                    <a:pt x="207320" y="2452040"/>
                  </a:lnTo>
                  <a:lnTo>
                    <a:pt x="207004" y="2457405"/>
                  </a:lnTo>
                  <a:lnTo>
                    <a:pt x="206686" y="2462771"/>
                  </a:lnTo>
                  <a:lnTo>
                    <a:pt x="206365" y="2468136"/>
                  </a:lnTo>
                  <a:lnTo>
                    <a:pt x="206043" y="2473502"/>
                  </a:lnTo>
                  <a:lnTo>
                    <a:pt x="205717" y="2478867"/>
                  </a:lnTo>
                  <a:lnTo>
                    <a:pt x="205389" y="2484233"/>
                  </a:lnTo>
                  <a:lnTo>
                    <a:pt x="205057" y="2489598"/>
                  </a:lnTo>
                  <a:lnTo>
                    <a:pt x="204721" y="2494964"/>
                  </a:lnTo>
                  <a:lnTo>
                    <a:pt x="204383" y="2500329"/>
                  </a:lnTo>
                  <a:lnTo>
                    <a:pt x="204038" y="2505695"/>
                  </a:lnTo>
                  <a:lnTo>
                    <a:pt x="203691" y="2511060"/>
                  </a:lnTo>
                  <a:lnTo>
                    <a:pt x="203336" y="2516426"/>
                  </a:lnTo>
                  <a:lnTo>
                    <a:pt x="202978" y="2521791"/>
                  </a:lnTo>
                  <a:lnTo>
                    <a:pt x="202614" y="2527157"/>
                  </a:lnTo>
                  <a:lnTo>
                    <a:pt x="202243" y="2532522"/>
                  </a:lnTo>
                  <a:lnTo>
                    <a:pt x="201868" y="2537888"/>
                  </a:lnTo>
                  <a:lnTo>
                    <a:pt x="201483" y="2543253"/>
                  </a:lnTo>
                  <a:lnTo>
                    <a:pt x="201096" y="2548619"/>
                  </a:lnTo>
                  <a:lnTo>
                    <a:pt x="200696" y="2553984"/>
                  </a:lnTo>
                  <a:lnTo>
                    <a:pt x="200292" y="2559350"/>
                  </a:lnTo>
                  <a:lnTo>
                    <a:pt x="199879" y="2564716"/>
                  </a:lnTo>
                  <a:lnTo>
                    <a:pt x="199458" y="2570081"/>
                  </a:lnTo>
                  <a:lnTo>
                    <a:pt x="199030" y="2575447"/>
                  </a:lnTo>
                  <a:lnTo>
                    <a:pt x="198589" y="2580812"/>
                  </a:lnTo>
                  <a:lnTo>
                    <a:pt x="198145" y="2586178"/>
                  </a:lnTo>
                  <a:lnTo>
                    <a:pt x="197685" y="2591543"/>
                  </a:lnTo>
                  <a:lnTo>
                    <a:pt x="197219" y="2596909"/>
                  </a:lnTo>
                  <a:lnTo>
                    <a:pt x="196742" y="2602274"/>
                  </a:lnTo>
                  <a:lnTo>
                    <a:pt x="196255" y="2607640"/>
                  </a:lnTo>
                  <a:lnTo>
                    <a:pt x="195760" y="2613005"/>
                  </a:lnTo>
                  <a:lnTo>
                    <a:pt x="195250" y="2618371"/>
                  </a:lnTo>
                  <a:lnTo>
                    <a:pt x="194735" y="2623736"/>
                  </a:lnTo>
                  <a:lnTo>
                    <a:pt x="194202" y="2629102"/>
                  </a:lnTo>
                  <a:lnTo>
                    <a:pt x="193664" y="2634467"/>
                  </a:lnTo>
                  <a:lnTo>
                    <a:pt x="193111" y="2639833"/>
                  </a:lnTo>
                  <a:lnTo>
                    <a:pt x="192548" y="2645198"/>
                  </a:lnTo>
                  <a:lnTo>
                    <a:pt x="191975" y="2650564"/>
                  </a:lnTo>
                  <a:lnTo>
                    <a:pt x="191386" y="2655929"/>
                  </a:lnTo>
                  <a:lnTo>
                    <a:pt x="190793" y="2661295"/>
                  </a:lnTo>
                  <a:lnTo>
                    <a:pt x="190180" y="2666660"/>
                  </a:lnTo>
                  <a:lnTo>
                    <a:pt x="189560" y="2672026"/>
                  </a:lnTo>
                  <a:lnTo>
                    <a:pt x="188927" y="2677391"/>
                  </a:lnTo>
                  <a:lnTo>
                    <a:pt x="188282" y="2682757"/>
                  </a:lnTo>
                  <a:lnTo>
                    <a:pt x="187628" y="2688122"/>
                  </a:lnTo>
                  <a:lnTo>
                    <a:pt x="186958" y="2693488"/>
                  </a:lnTo>
                  <a:lnTo>
                    <a:pt x="186282" y="2698853"/>
                  </a:lnTo>
                  <a:lnTo>
                    <a:pt x="185588" y="2704219"/>
                  </a:lnTo>
                  <a:lnTo>
                    <a:pt x="184888" y="2709584"/>
                  </a:lnTo>
                  <a:lnTo>
                    <a:pt x="184175" y="2714950"/>
                  </a:lnTo>
                  <a:lnTo>
                    <a:pt x="183450" y="2720315"/>
                  </a:lnTo>
                  <a:lnTo>
                    <a:pt x="182717" y="2725681"/>
                  </a:lnTo>
                  <a:lnTo>
                    <a:pt x="181970" y="2731046"/>
                  </a:lnTo>
                  <a:lnTo>
                    <a:pt x="181217" y="2736412"/>
                  </a:lnTo>
                  <a:lnTo>
                    <a:pt x="180448" y="274177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842" y="4068685"/>
              <a:ext cx="217393" cy="0"/>
            </a:xfrm>
            <a:custGeom>
              <a:avLst/>
              <a:pathLst>
                <a:path w="217393" h="0">
                  <a:moveTo>
                    <a:pt x="0" y="0"/>
                  </a:moveTo>
                  <a:lnTo>
                    <a:pt x="21739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07488" y="3956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07488" y="3485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07488" y="40667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07488" y="416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07488" y="4023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07488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07488" y="4352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07488" y="42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07488" y="3930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07488" y="402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07488" y="4726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7488" y="4756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07488" y="4011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07488" y="4117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07488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07488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807488" y="4548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07488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07488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07488" y="462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7488" y="4242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07488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07488" y="4126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07488" y="4680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07488" y="3535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4586" y="29499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4586" y="2065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4586" y="2644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54586" y="33371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586" y="35506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4586" y="230736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4586" y="33943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54586" y="39951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4586" y="40127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4586" y="33965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4586" y="24757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54586" y="39797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54586" y="40259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4586" y="34208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54586" y="43824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54586" y="19794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54586" y="26242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54586" y="133036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54586" y="39049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4586" y="17330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4586" y="6504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4586" y="138317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4586" y="14491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54586" y="30467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54586" y="46178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54586" y="20169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4586" y="20829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4586" y="2980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4586" y="25648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4586" y="35484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54586" y="41095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7488" y="4099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7488" y="3633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7488" y="441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7488" y="4070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7488" y="3138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7488" y="3267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7488" y="284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7488" y="2018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43114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80110" y="2443261"/>
              <a:ext cx="221978" cy="2209267"/>
            </a:xfrm>
            <a:custGeom>
              <a:avLst/>
              <a:pathLst>
                <a:path w="221978" h="2209267">
                  <a:moveTo>
                    <a:pt x="73005" y="2209267"/>
                  </a:moveTo>
                  <a:lnTo>
                    <a:pt x="72696" y="2204944"/>
                  </a:lnTo>
                  <a:lnTo>
                    <a:pt x="72393" y="2200620"/>
                  </a:lnTo>
                  <a:lnTo>
                    <a:pt x="72091" y="2196297"/>
                  </a:lnTo>
                  <a:lnTo>
                    <a:pt x="71794" y="2191973"/>
                  </a:lnTo>
                  <a:lnTo>
                    <a:pt x="71500" y="2187650"/>
                  </a:lnTo>
                  <a:lnTo>
                    <a:pt x="71209" y="2183326"/>
                  </a:lnTo>
                  <a:lnTo>
                    <a:pt x="70922" y="2179003"/>
                  </a:lnTo>
                  <a:lnTo>
                    <a:pt x="70638" y="2174680"/>
                  </a:lnTo>
                  <a:lnTo>
                    <a:pt x="70357" y="2170356"/>
                  </a:lnTo>
                  <a:lnTo>
                    <a:pt x="70080" y="2166033"/>
                  </a:lnTo>
                  <a:lnTo>
                    <a:pt x="69807" y="2161709"/>
                  </a:lnTo>
                  <a:lnTo>
                    <a:pt x="69536" y="2157386"/>
                  </a:lnTo>
                  <a:lnTo>
                    <a:pt x="69270" y="2153063"/>
                  </a:lnTo>
                  <a:lnTo>
                    <a:pt x="69006" y="2148739"/>
                  </a:lnTo>
                  <a:lnTo>
                    <a:pt x="68747" y="2144416"/>
                  </a:lnTo>
                  <a:lnTo>
                    <a:pt x="68489" y="2140092"/>
                  </a:lnTo>
                  <a:lnTo>
                    <a:pt x="68236" y="2135769"/>
                  </a:lnTo>
                  <a:lnTo>
                    <a:pt x="67985" y="2131445"/>
                  </a:lnTo>
                  <a:lnTo>
                    <a:pt x="67739" y="2127122"/>
                  </a:lnTo>
                  <a:lnTo>
                    <a:pt x="67493" y="2122799"/>
                  </a:lnTo>
                  <a:lnTo>
                    <a:pt x="67253" y="2118475"/>
                  </a:lnTo>
                  <a:lnTo>
                    <a:pt x="67013" y="2114152"/>
                  </a:lnTo>
                  <a:lnTo>
                    <a:pt x="66779" y="2109828"/>
                  </a:lnTo>
                  <a:lnTo>
                    <a:pt x="66546" y="2105505"/>
                  </a:lnTo>
                  <a:lnTo>
                    <a:pt x="66317" y="2101182"/>
                  </a:lnTo>
                  <a:lnTo>
                    <a:pt x="66089" y="2096858"/>
                  </a:lnTo>
                  <a:lnTo>
                    <a:pt x="65865" y="2092535"/>
                  </a:lnTo>
                  <a:lnTo>
                    <a:pt x="65642" y="2088211"/>
                  </a:lnTo>
                  <a:lnTo>
                    <a:pt x="65422" y="2083888"/>
                  </a:lnTo>
                  <a:lnTo>
                    <a:pt x="65204" y="2079564"/>
                  </a:lnTo>
                  <a:lnTo>
                    <a:pt x="64989" y="2075241"/>
                  </a:lnTo>
                  <a:lnTo>
                    <a:pt x="64775" y="2070918"/>
                  </a:lnTo>
                  <a:lnTo>
                    <a:pt x="64564" y="2066594"/>
                  </a:lnTo>
                  <a:lnTo>
                    <a:pt x="64354" y="2062271"/>
                  </a:lnTo>
                  <a:lnTo>
                    <a:pt x="64146" y="2057947"/>
                  </a:lnTo>
                  <a:lnTo>
                    <a:pt x="63940" y="2053624"/>
                  </a:lnTo>
                  <a:lnTo>
                    <a:pt x="63735" y="2049300"/>
                  </a:lnTo>
                  <a:lnTo>
                    <a:pt x="63531" y="2044977"/>
                  </a:lnTo>
                  <a:lnTo>
                    <a:pt x="63329" y="2040654"/>
                  </a:lnTo>
                  <a:lnTo>
                    <a:pt x="63127" y="2036330"/>
                  </a:lnTo>
                  <a:lnTo>
                    <a:pt x="62927" y="2032007"/>
                  </a:lnTo>
                  <a:lnTo>
                    <a:pt x="62728" y="2027683"/>
                  </a:lnTo>
                  <a:lnTo>
                    <a:pt x="62529" y="2023360"/>
                  </a:lnTo>
                  <a:lnTo>
                    <a:pt x="62331" y="2019037"/>
                  </a:lnTo>
                  <a:lnTo>
                    <a:pt x="62133" y="2014713"/>
                  </a:lnTo>
                  <a:lnTo>
                    <a:pt x="61936" y="2010390"/>
                  </a:lnTo>
                  <a:lnTo>
                    <a:pt x="61738" y="2006066"/>
                  </a:lnTo>
                  <a:lnTo>
                    <a:pt x="61541" y="2001743"/>
                  </a:lnTo>
                  <a:lnTo>
                    <a:pt x="61344" y="1997419"/>
                  </a:lnTo>
                  <a:lnTo>
                    <a:pt x="61147" y="1993096"/>
                  </a:lnTo>
                  <a:lnTo>
                    <a:pt x="60949" y="1988773"/>
                  </a:lnTo>
                  <a:lnTo>
                    <a:pt x="60751" y="1984449"/>
                  </a:lnTo>
                  <a:lnTo>
                    <a:pt x="60552" y="1980126"/>
                  </a:lnTo>
                  <a:lnTo>
                    <a:pt x="60352" y="1975802"/>
                  </a:lnTo>
                  <a:lnTo>
                    <a:pt x="60152" y="1971479"/>
                  </a:lnTo>
                  <a:lnTo>
                    <a:pt x="59950" y="1967155"/>
                  </a:lnTo>
                  <a:lnTo>
                    <a:pt x="59748" y="1962832"/>
                  </a:lnTo>
                  <a:lnTo>
                    <a:pt x="59544" y="1958509"/>
                  </a:lnTo>
                  <a:lnTo>
                    <a:pt x="59339" y="1954185"/>
                  </a:lnTo>
                  <a:lnTo>
                    <a:pt x="59132" y="1949862"/>
                  </a:lnTo>
                  <a:lnTo>
                    <a:pt x="58924" y="1945538"/>
                  </a:lnTo>
                  <a:lnTo>
                    <a:pt x="58714" y="1941215"/>
                  </a:lnTo>
                  <a:lnTo>
                    <a:pt x="58502" y="1936892"/>
                  </a:lnTo>
                  <a:lnTo>
                    <a:pt x="58288" y="1932568"/>
                  </a:lnTo>
                  <a:lnTo>
                    <a:pt x="58072" y="1928245"/>
                  </a:lnTo>
                  <a:lnTo>
                    <a:pt x="57854" y="1923921"/>
                  </a:lnTo>
                  <a:lnTo>
                    <a:pt x="57634" y="1919598"/>
                  </a:lnTo>
                  <a:lnTo>
                    <a:pt x="57411" y="1915274"/>
                  </a:lnTo>
                  <a:lnTo>
                    <a:pt x="57186" y="1910951"/>
                  </a:lnTo>
                  <a:lnTo>
                    <a:pt x="56959" y="1906628"/>
                  </a:lnTo>
                  <a:lnTo>
                    <a:pt x="56728" y="1902304"/>
                  </a:lnTo>
                  <a:lnTo>
                    <a:pt x="56496" y="1897981"/>
                  </a:lnTo>
                  <a:lnTo>
                    <a:pt x="56260" y="1893657"/>
                  </a:lnTo>
                  <a:lnTo>
                    <a:pt x="56022" y="1889334"/>
                  </a:lnTo>
                  <a:lnTo>
                    <a:pt x="55780" y="1885011"/>
                  </a:lnTo>
                  <a:lnTo>
                    <a:pt x="55536" y="1880687"/>
                  </a:lnTo>
                  <a:lnTo>
                    <a:pt x="55287" y="1876364"/>
                  </a:lnTo>
                  <a:lnTo>
                    <a:pt x="55037" y="1872040"/>
                  </a:lnTo>
                  <a:lnTo>
                    <a:pt x="54783" y="1867717"/>
                  </a:lnTo>
                  <a:lnTo>
                    <a:pt x="54527" y="1863393"/>
                  </a:lnTo>
                  <a:lnTo>
                    <a:pt x="54265" y="1859070"/>
                  </a:lnTo>
                  <a:lnTo>
                    <a:pt x="54003" y="1854747"/>
                  </a:lnTo>
                  <a:lnTo>
                    <a:pt x="53734" y="1850423"/>
                  </a:lnTo>
                  <a:lnTo>
                    <a:pt x="53465" y="1846100"/>
                  </a:lnTo>
                  <a:lnTo>
                    <a:pt x="53190" y="1841776"/>
                  </a:lnTo>
                  <a:lnTo>
                    <a:pt x="52914" y="1837453"/>
                  </a:lnTo>
                  <a:lnTo>
                    <a:pt x="52632" y="1833129"/>
                  </a:lnTo>
                  <a:lnTo>
                    <a:pt x="52349" y="1828806"/>
                  </a:lnTo>
                  <a:lnTo>
                    <a:pt x="52060" y="1824483"/>
                  </a:lnTo>
                  <a:lnTo>
                    <a:pt x="51771" y="1820159"/>
                  </a:lnTo>
                  <a:lnTo>
                    <a:pt x="51475" y="1815836"/>
                  </a:lnTo>
                  <a:lnTo>
                    <a:pt x="51178" y="1811512"/>
                  </a:lnTo>
                  <a:lnTo>
                    <a:pt x="50876" y="1807189"/>
                  </a:lnTo>
                  <a:lnTo>
                    <a:pt x="50572" y="1802866"/>
                  </a:lnTo>
                  <a:lnTo>
                    <a:pt x="50263" y="1798542"/>
                  </a:lnTo>
                  <a:lnTo>
                    <a:pt x="49952" y="1794219"/>
                  </a:lnTo>
                  <a:lnTo>
                    <a:pt x="49636" y="1789895"/>
                  </a:lnTo>
                  <a:lnTo>
                    <a:pt x="49318" y="1785572"/>
                  </a:lnTo>
                  <a:lnTo>
                    <a:pt x="48997" y="1781248"/>
                  </a:lnTo>
                  <a:lnTo>
                    <a:pt x="48672" y="1776925"/>
                  </a:lnTo>
                  <a:lnTo>
                    <a:pt x="48344" y="1772602"/>
                  </a:lnTo>
                  <a:lnTo>
                    <a:pt x="48013" y="1768278"/>
                  </a:lnTo>
                  <a:lnTo>
                    <a:pt x="47679" y="1763955"/>
                  </a:lnTo>
                  <a:lnTo>
                    <a:pt x="47342" y="1759631"/>
                  </a:lnTo>
                  <a:lnTo>
                    <a:pt x="47002" y="1755308"/>
                  </a:lnTo>
                  <a:lnTo>
                    <a:pt x="46658" y="1750985"/>
                  </a:lnTo>
                  <a:lnTo>
                    <a:pt x="46313" y="1746661"/>
                  </a:lnTo>
                  <a:lnTo>
                    <a:pt x="45964" y="1742338"/>
                  </a:lnTo>
                  <a:lnTo>
                    <a:pt x="45613" y="1738014"/>
                  </a:lnTo>
                  <a:lnTo>
                    <a:pt x="45259" y="1733691"/>
                  </a:lnTo>
                  <a:lnTo>
                    <a:pt x="44903" y="1729367"/>
                  </a:lnTo>
                  <a:lnTo>
                    <a:pt x="44544" y="1725044"/>
                  </a:lnTo>
                  <a:lnTo>
                    <a:pt x="44183" y="1720721"/>
                  </a:lnTo>
                  <a:lnTo>
                    <a:pt x="43819" y="1716397"/>
                  </a:lnTo>
                  <a:lnTo>
                    <a:pt x="43454" y="1712074"/>
                  </a:lnTo>
                  <a:lnTo>
                    <a:pt x="43085" y="1707750"/>
                  </a:lnTo>
                  <a:lnTo>
                    <a:pt x="42717" y="1703427"/>
                  </a:lnTo>
                  <a:lnTo>
                    <a:pt x="42344" y="1699103"/>
                  </a:lnTo>
                  <a:lnTo>
                    <a:pt x="41971" y="1694780"/>
                  </a:lnTo>
                  <a:lnTo>
                    <a:pt x="41595" y="1690457"/>
                  </a:lnTo>
                  <a:lnTo>
                    <a:pt x="41219" y="1686133"/>
                  </a:lnTo>
                  <a:lnTo>
                    <a:pt x="40840" y="1681810"/>
                  </a:lnTo>
                  <a:lnTo>
                    <a:pt x="40461" y="1677486"/>
                  </a:lnTo>
                  <a:lnTo>
                    <a:pt x="40080" y="1673163"/>
                  </a:lnTo>
                  <a:lnTo>
                    <a:pt x="39698" y="1668840"/>
                  </a:lnTo>
                  <a:lnTo>
                    <a:pt x="39314" y="1664516"/>
                  </a:lnTo>
                  <a:lnTo>
                    <a:pt x="38930" y="1660193"/>
                  </a:lnTo>
                  <a:lnTo>
                    <a:pt x="38545" y="1655869"/>
                  </a:lnTo>
                  <a:lnTo>
                    <a:pt x="38159" y="1651546"/>
                  </a:lnTo>
                  <a:lnTo>
                    <a:pt x="37773" y="1647222"/>
                  </a:lnTo>
                  <a:lnTo>
                    <a:pt x="37385" y="1642899"/>
                  </a:lnTo>
                  <a:lnTo>
                    <a:pt x="36998" y="1638576"/>
                  </a:lnTo>
                  <a:lnTo>
                    <a:pt x="36610" y="1634252"/>
                  </a:lnTo>
                  <a:lnTo>
                    <a:pt x="36221" y="1629929"/>
                  </a:lnTo>
                  <a:lnTo>
                    <a:pt x="35833" y="1625605"/>
                  </a:lnTo>
                  <a:lnTo>
                    <a:pt x="35444" y="1621282"/>
                  </a:lnTo>
                  <a:lnTo>
                    <a:pt x="35056" y="1616958"/>
                  </a:lnTo>
                  <a:lnTo>
                    <a:pt x="34668" y="1612635"/>
                  </a:lnTo>
                  <a:lnTo>
                    <a:pt x="34279" y="1608312"/>
                  </a:lnTo>
                  <a:lnTo>
                    <a:pt x="33892" y="1603988"/>
                  </a:lnTo>
                  <a:lnTo>
                    <a:pt x="33504" y="1599665"/>
                  </a:lnTo>
                  <a:lnTo>
                    <a:pt x="33117" y="1595341"/>
                  </a:lnTo>
                  <a:lnTo>
                    <a:pt x="32731" y="1591018"/>
                  </a:lnTo>
                  <a:lnTo>
                    <a:pt x="32345" y="1586695"/>
                  </a:lnTo>
                  <a:lnTo>
                    <a:pt x="31961" y="1582371"/>
                  </a:lnTo>
                  <a:lnTo>
                    <a:pt x="31576" y="1578048"/>
                  </a:lnTo>
                  <a:lnTo>
                    <a:pt x="31194" y="1573724"/>
                  </a:lnTo>
                  <a:lnTo>
                    <a:pt x="30811" y="1569401"/>
                  </a:lnTo>
                  <a:lnTo>
                    <a:pt x="30431" y="1565077"/>
                  </a:lnTo>
                  <a:lnTo>
                    <a:pt x="30051" y="1560754"/>
                  </a:lnTo>
                  <a:lnTo>
                    <a:pt x="29673" y="1556431"/>
                  </a:lnTo>
                  <a:lnTo>
                    <a:pt x="29295" y="1552107"/>
                  </a:lnTo>
                  <a:lnTo>
                    <a:pt x="28920" y="1547784"/>
                  </a:lnTo>
                  <a:lnTo>
                    <a:pt x="28545" y="1543460"/>
                  </a:lnTo>
                  <a:lnTo>
                    <a:pt x="28173" y="1539137"/>
                  </a:lnTo>
                  <a:lnTo>
                    <a:pt x="27801" y="1534814"/>
                  </a:lnTo>
                  <a:lnTo>
                    <a:pt x="27432" y="1530490"/>
                  </a:lnTo>
                  <a:lnTo>
                    <a:pt x="27064" y="1526167"/>
                  </a:lnTo>
                  <a:lnTo>
                    <a:pt x="26698" y="1521843"/>
                  </a:lnTo>
                  <a:lnTo>
                    <a:pt x="26333" y="1517520"/>
                  </a:lnTo>
                  <a:lnTo>
                    <a:pt x="25971" y="1513196"/>
                  </a:lnTo>
                  <a:lnTo>
                    <a:pt x="25610" y="1508873"/>
                  </a:lnTo>
                  <a:lnTo>
                    <a:pt x="25251" y="1504550"/>
                  </a:lnTo>
                  <a:lnTo>
                    <a:pt x="24894" y="1500226"/>
                  </a:lnTo>
                  <a:lnTo>
                    <a:pt x="24539" y="1495903"/>
                  </a:lnTo>
                  <a:lnTo>
                    <a:pt x="24187" y="1491579"/>
                  </a:lnTo>
                  <a:lnTo>
                    <a:pt x="23836" y="1487256"/>
                  </a:lnTo>
                  <a:lnTo>
                    <a:pt x="23487" y="1482932"/>
                  </a:lnTo>
                  <a:lnTo>
                    <a:pt x="23140" y="1478609"/>
                  </a:lnTo>
                  <a:lnTo>
                    <a:pt x="22797" y="1474286"/>
                  </a:lnTo>
                  <a:lnTo>
                    <a:pt x="22454" y="1469962"/>
                  </a:lnTo>
                  <a:lnTo>
                    <a:pt x="22114" y="1465639"/>
                  </a:lnTo>
                  <a:lnTo>
                    <a:pt x="21776" y="1461315"/>
                  </a:lnTo>
                  <a:lnTo>
                    <a:pt x="21441" y="1456992"/>
                  </a:lnTo>
                  <a:lnTo>
                    <a:pt x="21106" y="1452669"/>
                  </a:lnTo>
                  <a:lnTo>
                    <a:pt x="20776" y="1448345"/>
                  </a:lnTo>
                  <a:lnTo>
                    <a:pt x="20446" y="1444022"/>
                  </a:lnTo>
                  <a:lnTo>
                    <a:pt x="20120" y="1439698"/>
                  </a:lnTo>
                  <a:lnTo>
                    <a:pt x="19794" y="1435375"/>
                  </a:lnTo>
                  <a:lnTo>
                    <a:pt x="19473" y="1431051"/>
                  </a:lnTo>
                  <a:lnTo>
                    <a:pt x="19152" y="1426728"/>
                  </a:lnTo>
                  <a:lnTo>
                    <a:pt x="18835" y="1422405"/>
                  </a:lnTo>
                  <a:lnTo>
                    <a:pt x="18518" y="1418081"/>
                  </a:lnTo>
                  <a:lnTo>
                    <a:pt x="18206" y="1413758"/>
                  </a:lnTo>
                  <a:lnTo>
                    <a:pt x="17894" y="1409434"/>
                  </a:lnTo>
                  <a:lnTo>
                    <a:pt x="17585" y="1405111"/>
                  </a:lnTo>
                  <a:lnTo>
                    <a:pt x="17278" y="1400788"/>
                  </a:lnTo>
                  <a:lnTo>
                    <a:pt x="16974" y="1396464"/>
                  </a:lnTo>
                  <a:lnTo>
                    <a:pt x="16671" y="1392141"/>
                  </a:lnTo>
                  <a:lnTo>
                    <a:pt x="16370" y="1387817"/>
                  </a:lnTo>
                  <a:lnTo>
                    <a:pt x="16072" y="1383494"/>
                  </a:lnTo>
                  <a:lnTo>
                    <a:pt x="15776" y="1379170"/>
                  </a:lnTo>
                  <a:lnTo>
                    <a:pt x="15482" y="1374847"/>
                  </a:lnTo>
                  <a:lnTo>
                    <a:pt x="15190" y="1370524"/>
                  </a:lnTo>
                  <a:lnTo>
                    <a:pt x="14900" y="1366200"/>
                  </a:lnTo>
                  <a:lnTo>
                    <a:pt x="14612" y="1361877"/>
                  </a:lnTo>
                  <a:lnTo>
                    <a:pt x="14326" y="1357553"/>
                  </a:lnTo>
                  <a:lnTo>
                    <a:pt x="14042" y="1353230"/>
                  </a:lnTo>
                  <a:lnTo>
                    <a:pt x="13761" y="1348906"/>
                  </a:lnTo>
                  <a:lnTo>
                    <a:pt x="13481" y="1344583"/>
                  </a:lnTo>
                  <a:lnTo>
                    <a:pt x="13203" y="1340260"/>
                  </a:lnTo>
                  <a:lnTo>
                    <a:pt x="12927" y="1335936"/>
                  </a:lnTo>
                  <a:lnTo>
                    <a:pt x="12654" y="1331613"/>
                  </a:lnTo>
                  <a:lnTo>
                    <a:pt x="12381" y="1327289"/>
                  </a:lnTo>
                  <a:lnTo>
                    <a:pt x="12112" y="1322966"/>
                  </a:lnTo>
                  <a:lnTo>
                    <a:pt x="11843" y="1318643"/>
                  </a:lnTo>
                  <a:lnTo>
                    <a:pt x="11577" y="1314319"/>
                  </a:lnTo>
                  <a:lnTo>
                    <a:pt x="11312" y="1309996"/>
                  </a:lnTo>
                  <a:lnTo>
                    <a:pt x="11050" y="1305672"/>
                  </a:lnTo>
                  <a:lnTo>
                    <a:pt x="10789" y="1301349"/>
                  </a:lnTo>
                  <a:lnTo>
                    <a:pt x="10531" y="1297025"/>
                  </a:lnTo>
                  <a:lnTo>
                    <a:pt x="10273" y="1292702"/>
                  </a:lnTo>
                  <a:lnTo>
                    <a:pt x="10019" y="1288379"/>
                  </a:lnTo>
                  <a:lnTo>
                    <a:pt x="9766" y="1284055"/>
                  </a:lnTo>
                  <a:lnTo>
                    <a:pt x="9515" y="1279732"/>
                  </a:lnTo>
                  <a:lnTo>
                    <a:pt x="9265" y="1275408"/>
                  </a:lnTo>
                  <a:lnTo>
                    <a:pt x="9018" y="1271085"/>
                  </a:lnTo>
                  <a:lnTo>
                    <a:pt x="8772" y="1266761"/>
                  </a:lnTo>
                  <a:lnTo>
                    <a:pt x="8529" y="1262438"/>
                  </a:lnTo>
                  <a:lnTo>
                    <a:pt x="8287" y="1258115"/>
                  </a:lnTo>
                  <a:lnTo>
                    <a:pt x="8048" y="1253791"/>
                  </a:lnTo>
                  <a:lnTo>
                    <a:pt x="7810" y="1249468"/>
                  </a:lnTo>
                  <a:lnTo>
                    <a:pt x="7575" y="1245144"/>
                  </a:lnTo>
                  <a:lnTo>
                    <a:pt x="7341" y="1240821"/>
                  </a:lnTo>
                  <a:lnTo>
                    <a:pt x="7109" y="1236498"/>
                  </a:lnTo>
                  <a:lnTo>
                    <a:pt x="6880" y="1232174"/>
                  </a:lnTo>
                  <a:lnTo>
                    <a:pt x="6653" y="1227851"/>
                  </a:lnTo>
                  <a:lnTo>
                    <a:pt x="6428" y="1223527"/>
                  </a:lnTo>
                  <a:lnTo>
                    <a:pt x="6205" y="1219204"/>
                  </a:lnTo>
                  <a:lnTo>
                    <a:pt x="5985" y="1214880"/>
                  </a:lnTo>
                  <a:lnTo>
                    <a:pt x="5766" y="1210557"/>
                  </a:lnTo>
                  <a:lnTo>
                    <a:pt x="5551" y="1206234"/>
                  </a:lnTo>
                  <a:lnTo>
                    <a:pt x="5337" y="1201910"/>
                  </a:lnTo>
                  <a:lnTo>
                    <a:pt x="5127" y="1197587"/>
                  </a:lnTo>
                  <a:lnTo>
                    <a:pt x="4918" y="1193263"/>
                  </a:lnTo>
                  <a:lnTo>
                    <a:pt x="4714" y="1188940"/>
                  </a:lnTo>
                  <a:lnTo>
                    <a:pt x="4510" y="1184617"/>
                  </a:lnTo>
                  <a:lnTo>
                    <a:pt x="4312" y="1180293"/>
                  </a:lnTo>
                  <a:lnTo>
                    <a:pt x="4113" y="1175970"/>
                  </a:lnTo>
                  <a:lnTo>
                    <a:pt x="3921" y="1171646"/>
                  </a:lnTo>
                  <a:lnTo>
                    <a:pt x="3729" y="1167323"/>
                  </a:lnTo>
                  <a:lnTo>
                    <a:pt x="3543" y="1162999"/>
                  </a:lnTo>
                  <a:lnTo>
                    <a:pt x="3357" y="1158676"/>
                  </a:lnTo>
                  <a:lnTo>
                    <a:pt x="3178" y="1154353"/>
                  </a:lnTo>
                  <a:lnTo>
                    <a:pt x="3000" y="1150029"/>
                  </a:lnTo>
                  <a:lnTo>
                    <a:pt x="2827" y="1145706"/>
                  </a:lnTo>
                  <a:lnTo>
                    <a:pt x="2657" y="1141382"/>
                  </a:lnTo>
                  <a:lnTo>
                    <a:pt x="2492" y="1137059"/>
                  </a:lnTo>
                  <a:lnTo>
                    <a:pt x="2329" y="1132735"/>
                  </a:lnTo>
                  <a:lnTo>
                    <a:pt x="2172" y="1128412"/>
                  </a:lnTo>
                  <a:lnTo>
                    <a:pt x="2018" y="1124089"/>
                  </a:lnTo>
                  <a:lnTo>
                    <a:pt x="1869" y="1119765"/>
                  </a:lnTo>
                  <a:lnTo>
                    <a:pt x="1724" y="1115442"/>
                  </a:lnTo>
                  <a:lnTo>
                    <a:pt x="1584" y="1111118"/>
                  </a:lnTo>
                  <a:lnTo>
                    <a:pt x="1449" y="1106795"/>
                  </a:lnTo>
                  <a:lnTo>
                    <a:pt x="1319" y="1102472"/>
                  </a:lnTo>
                  <a:lnTo>
                    <a:pt x="1194" y="1098148"/>
                  </a:lnTo>
                  <a:lnTo>
                    <a:pt x="1074" y="1093825"/>
                  </a:lnTo>
                  <a:lnTo>
                    <a:pt x="960" y="1089501"/>
                  </a:lnTo>
                  <a:lnTo>
                    <a:pt x="851" y="1085178"/>
                  </a:lnTo>
                  <a:lnTo>
                    <a:pt x="749" y="1080854"/>
                  </a:lnTo>
                  <a:lnTo>
                    <a:pt x="650" y="1076531"/>
                  </a:lnTo>
                  <a:lnTo>
                    <a:pt x="560" y="1072208"/>
                  </a:lnTo>
                  <a:lnTo>
                    <a:pt x="474" y="1067884"/>
                  </a:lnTo>
                  <a:lnTo>
                    <a:pt x="397" y="1063561"/>
                  </a:lnTo>
                  <a:lnTo>
                    <a:pt x="323" y="1059237"/>
                  </a:lnTo>
                  <a:lnTo>
                    <a:pt x="260" y="1054914"/>
                  </a:lnTo>
                  <a:lnTo>
                    <a:pt x="199" y="1050591"/>
                  </a:lnTo>
                  <a:lnTo>
                    <a:pt x="150" y="1046267"/>
                  </a:lnTo>
                  <a:lnTo>
                    <a:pt x="103" y="1041944"/>
                  </a:lnTo>
                  <a:lnTo>
                    <a:pt x="70" y="1037620"/>
                  </a:lnTo>
                  <a:lnTo>
                    <a:pt x="37" y="1033297"/>
                  </a:lnTo>
                  <a:lnTo>
                    <a:pt x="19" y="1028973"/>
                  </a:lnTo>
                  <a:lnTo>
                    <a:pt x="2" y="1024650"/>
                  </a:lnTo>
                  <a:lnTo>
                    <a:pt x="0" y="1020327"/>
                  </a:lnTo>
                  <a:lnTo>
                    <a:pt x="0" y="1016003"/>
                  </a:lnTo>
                  <a:lnTo>
                    <a:pt x="13" y="1011680"/>
                  </a:lnTo>
                  <a:lnTo>
                    <a:pt x="30" y="1007356"/>
                  </a:lnTo>
                  <a:lnTo>
                    <a:pt x="61" y="1003033"/>
                  </a:lnTo>
                  <a:lnTo>
                    <a:pt x="96" y="998709"/>
                  </a:lnTo>
                  <a:lnTo>
                    <a:pt x="143" y="994386"/>
                  </a:lnTo>
                  <a:lnTo>
                    <a:pt x="197" y="990063"/>
                  </a:lnTo>
                  <a:lnTo>
                    <a:pt x="263" y="985739"/>
                  </a:lnTo>
                  <a:lnTo>
                    <a:pt x="336" y="981416"/>
                  </a:lnTo>
                  <a:lnTo>
                    <a:pt x="420" y="977092"/>
                  </a:lnTo>
                  <a:lnTo>
                    <a:pt x="513" y="972769"/>
                  </a:lnTo>
                  <a:lnTo>
                    <a:pt x="616" y="968446"/>
                  </a:lnTo>
                  <a:lnTo>
                    <a:pt x="729" y="964122"/>
                  </a:lnTo>
                  <a:lnTo>
                    <a:pt x="851" y="959799"/>
                  </a:lnTo>
                  <a:lnTo>
                    <a:pt x="985" y="955475"/>
                  </a:lnTo>
                  <a:lnTo>
                    <a:pt x="1127" y="951152"/>
                  </a:lnTo>
                  <a:lnTo>
                    <a:pt x="1282" y="946828"/>
                  </a:lnTo>
                  <a:lnTo>
                    <a:pt x="1445" y="942505"/>
                  </a:lnTo>
                  <a:lnTo>
                    <a:pt x="1622" y="938182"/>
                  </a:lnTo>
                  <a:lnTo>
                    <a:pt x="1805" y="933858"/>
                  </a:lnTo>
                  <a:lnTo>
                    <a:pt x="2004" y="929535"/>
                  </a:lnTo>
                  <a:lnTo>
                    <a:pt x="2208" y="925211"/>
                  </a:lnTo>
                  <a:lnTo>
                    <a:pt x="2429" y="920888"/>
                  </a:lnTo>
                  <a:lnTo>
                    <a:pt x="2654" y="916564"/>
                  </a:lnTo>
                  <a:lnTo>
                    <a:pt x="2898" y="912241"/>
                  </a:lnTo>
                  <a:lnTo>
                    <a:pt x="3144" y="907918"/>
                  </a:lnTo>
                  <a:lnTo>
                    <a:pt x="3411" y="903594"/>
                  </a:lnTo>
                  <a:lnTo>
                    <a:pt x="3679" y="899271"/>
                  </a:lnTo>
                  <a:lnTo>
                    <a:pt x="3969" y="894947"/>
                  </a:lnTo>
                  <a:lnTo>
                    <a:pt x="4260" y="890624"/>
                  </a:lnTo>
                  <a:lnTo>
                    <a:pt x="4570" y="886301"/>
                  </a:lnTo>
                  <a:lnTo>
                    <a:pt x="4884" y="881977"/>
                  </a:lnTo>
                  <a:lnTo>
                    <a:pt x="5217" y="877654"/>
                  </a:lnTo>
                  <a:lnTo>
                    <a:pt x="5554" y="873330"/>
                  </a:lnTo>
                  <a:lnTo>
                    <a:pt x="5907" y="869007"/>
                  </a:lnTo>
                  <a:lnTo>
                    <a:pt x="6267" y="864683"/>
                  </a:lnTo>
                  <a:lnTo>
                    <a:pt x="6642" y="860360"/>
                  </a:lnTo>
                  <a:lnTo>
                    <a:pt x="7024" y="856037"/>
                  </a:lnTo>
                  <a:lnTo>
                    <a:pt x="7420" y="851713"/>
                  </a:lnTo>
                  <a:lnTo>
                    <a:pt x="7824" y="847390"/>
                  </a:lnTo>
                  <a:lnTo>
                    <a:pt x="8240" y="843066"/>
                  </a:lnTo>
                  <a:lnTo>
                    <a:pt x="8666" y="838743"/>
                  </a:lnTo>
                  <a:lnTo>
                    <a:pt x="9103" y="834420"/>
                  </a:lnTo>
                  <a:lnTo>
                    <a:pt x="9550" y="830096"/>
                  </a:lnTo>
                  <a:lnTo>
                    <a:pt x="10007" y="825773"/>
                  </a:lnTo>
                  <a:lnTo>
                    <a:pt x="10475" y="821449"/>
                  </a:lnTo>
                  <a:lnTo>
                    <a:pt x="10951" y="817126"/>
                  </a:lnTo>
                  <a:lnTo>
                    <a:pt x="11440" y="812802"/>
                  </a:lnTo>
                  <a:lnTo>
                    <a:pt x="11934" y="808479"/>
                  </a:lnTo>
                  <a:lnTo>
                    <a:pt x="12442" y="804156"/>
                  </a:lnTo>
                  <a:lnTo>
                    <a:pt x="12955" y="799832"/>
                  </a:lnTo>
                  <a:lnTo>
                    <a:pt x="13482" y="795509"/>
                  </a:lnTo>
                  <a:lnTo>
                    <a:pt x="14012" y="791185"/>
                  </a:lnTo>
                  <a:lnTo>
                    <a:pt x="14557" y="786862"/>
                  </a:lnTo>
                  <a:lnTo>
                    <a:pt x="15104" y="782538"/>
                  </a:lnTo>
                  <a:lnTo>
                    <a:pt x="15665" y="778215"/>
                  </a:lnTo>
                  <a:lnTo>
                    <a:pt x="16228" y="773892"/>
                  </a:lnTo>
                  <a:lnTo>
                    <a:pt x="16805" y="769568"/>
                  </a:lnTo>
                  <a:lnTo>
                    <a:pt x="17383" y="765245"/>
                  </a:lnTo>
                  <a:lnTo>
                    <a:pt x="17975" y="760921"/>
                  </a:lnTo>
                  <a:lnTo>
                    <a:pt x="18568" y="756598"/>
                  </a:lnTo>
                  <a:lnTo>
                    <a:pt x="19173" y="752275"/>
                  </a:lnTo>
                  <a:lnTo>
                    <a:pt x="19780" y="747951"/>
                  </a:lnTo>
                  <a:lnTo>
                    <a:pt x="20397" y="743628"/>
                  </a:lnTo>
                  <a:lnTo>
                    <a:pt x="21017" y="739304"/>
                  </a:lnTo>
                  <a:lnTo>
                    <a:pt x="21645" y="734981"/>
                  </a:lnTo>
                  <a:lnTo>
                    <a:pt x="22276" y="730657"/>
                  </a:lnTo>
                  <a:lnTo>
                    <a:pt x="22913" y="726334"/>
                  </a:lnTo>
                  <a:lnTo>
                    <a:pt x="23554" y="722011"/>
                  </a:lnTo>
                  <a:lnTo>
                    <a:pt x="24201" y="717687"/>
                  </a:lnTo>
                  <a:lnTo>
                    <a:pt x="24851" y="713364"/>
                  </a:lnTo>
                  <a:lnTo>
                    <a:pt x="25505" y="709040"/>
                  </a:lnTo>
                  <a:lnTo>
                    <a:pt x="26163" y="704717"/>
                  </a:lnTo>
                  <a:lnTo>
                    <a:pt x="26823" y="700394"/>
                  </a:lnTo>
                  <a:lnTo>
                    <a:pt x="27487" y="696070"/>
                  </a:lnTo>
                  <a:lnTo>
                    <a:pt x="28153" y="691747"/>
                  </a:lnTo>
                  <a:lnTo>
                    <a:pt x="28822" y="687423"/>
                  </a:lnTo>
                  <a:lnTo>
                    <a:pt x="29492" y="683100"/>
                  </a:lnTo>
                  <a:lnTo>
                    <a:pt x="30164" y="678776"/>
                  </a:lnTo>
                  <a:lnTo>
                    <a:pt x="30837" y="674453"/>
                  </a:lnTo>
                  <a:lnTo>
                    <a:pt x="31511" y="670130"/>
                  </a:lnTo>
                  <a:lnTo>
                    <a:pt x="32186" y="665806"/>
                  </a:lnTo>
                  <a:lnTo>
                    <a:pt x="32861" y="661483"/>
                  </a:lnTo>
                  <a:lnTo>
                    <a:pt x="33536" y="657159"/>
                  </a:lnTo>
                  <a:lnTo>
                    <a:pt x="34211" y="652836"/>
                  </a:lnTo>
                  <a:lnTo>
                    <a:pt x="34885" y="648512"/>
                  </a:lnTo>
                  <a:lnTo>
                    <a:pt x="35558" y="644189"/>
                  </a:lnTo>
                  <a:lnTo>
                    <a:pt x="36231" y="639866"/>
                  </a:lnTo>
                  <a:lnTo>
                    <a:pt x="36901" y="635542"/>
                  </a:lnTo>
                  <a:lnTo>
                    <a:pt x="37570" y="631219"/>
                  </a:lnTo>
                  <a:lnTo>
                    <a:pt x="38236" y="626895"/>
                  </a:lnTo>
                  <a:lnTo>
                    <a:pt x="38901" y="622572"/>
                  </a:lnTo>
                  <a:lnTo>
                    <a:pt x="39562" y="618249"/>
                  </a:lnTo>
                  <a:lnTo>
                    <a:pt x="40221" y="613925"/>
                  </a:lnTo>
                  <a:lnTo>
                    <a:pt x="40876" y="609602"/>
                  </a:lnTo>
                  <a:lnTo>
                    <a:pt x="41528" y="605278"/>
                  </a:lnTo>
                  <a:lnTo>
                    <a:pt x="42175" y="600955"/>
                  </a:lnTo>
                  <a:lnTo>
                    <a:pt x="42820" y="596631"/>
                  </a:lnTo>
                  <a:lnTo>
                    <a:pt x="43459" y="592308"/>
                  </a:lnTo>
                  <a:lnTo>
                    <a:pt x="44095" y="587985"/>
                  </a:lnTo>
                  <a:lnTo>
                    <a:pt x="44724" y="583661"/>
                  </a:lnTo>
                  <a:lnTo>
                    <a:pt x="45350" y="579338"/>
                  </a:lnTo>
                  <a:lnTo>
                    <a:pt x="45970" y="575014"/>
                  </a:lnTo>
                  <a:lnTo>
                    <a:pt x="46585" y="570691"/>
                  </a:lnTo>
                  <a:lnTo>
                    <a:pt x="47194" y="566367"/>
                  </a:lnTo>
                  <a:lnTo>
                    <a:pt x="47797" y="562044"/>
                  </a:lnTo>
                  <a:lnTo>
                    <a:pt x="48395" y="557721"/>
                  </a:lnTo>
                  <a:lnTo>
                    <a:pt x="48985" y="553397"/>
                  </a:lnTo>
                  <a:lnTo>
                    <a:pt x="49570" y="549074"/>
                  </a:lnTo>
                  <a:lnTo>
                    <a:pt x="50148" y="544750"/>
                  </a:lnTo>
                  <a:lnTo>
                    <a:pt x="50720" y="540427"/>
                  </a:lnTo>
                  <a:lnTo>
                    <a:pt x="51283" y="536104"/>
                  </a:lnTo>
                  <a:lnTo>
                    <a:pt x="51843" y="531780"/>
                  </a:lnTo>
                  <a:lnTo>
                    <a:pt x="52391" y="527457"/>
                  </a:lnTo>
                  <a:lnTo>
                    <a:pt x="52937" y="523133"/>
                  </a:lnTo>
                  <a:lnTo>
                    <a:pt x="53470" y="518810"/>
                  </a:lnTo>
                  <a:lnTo>
                    <a:pt x="54002" y="514486"/>
                  </a:lnTo>
                  <a:lnTo>
                    <a:pt x="54520" y="510163"/>
                  </a:lnTo>
                  <a:lnTo>
                    <a:pt x="55036" y="505840"/>
                  </a:lnTo>
                  <a:lnTo>
                    <a:pt x="55539" y="501516"/>
                  </a:lnTo>
                  <a:lnTo>
                    <a:pt x="56040" y="497193"/>
                  </a:lnTo>
                  <a:lnTo>
                    <a:pt x="56527" y="492869"/>
                  </a:lnTo>
                  <a:lnTo>
                    <a:pt x="57012" y="488546"/>
                  </a:lnTo>
                  <a:lnTo>
                    <a:pt x="57484" y="484223"/>
                  </a:lnTo>
                  <a:lnTo>
                    <a:pt x="57953" y="479899"/>
                  </a:lnTo>
                  <a:lnTo>
                    <a:pt x="58409" y="475576"/>
                  </a:lnTo>
                  <a:lnTo>
                    <a:pt x="58862" y="471252"/>
                  </a:lnTo>
                  <a:lnTo>
                    <a:pt x="59303" y="466929"/>
                  </a:lnTo>
                  <a:lnTo>
                    <a:pt x="59740" y="462605"/>
                  </a:lnTo>
                  <a:lnTo>
                    <a:pt x="60165" y="458282"/>
                  </a:lnTo>
                  <a:lnTo>
                    <a:pt x="60586" y="453959"/>
                  </a:lnTo>
                  <a:lnTo>
                    <a:pt x="60996" y="449635"/>
                  </a:lnTo>
                  <a:lnTo>
                    <a:pt x="61400" y="445312"/>
                  </a:lnTo>
                  <a:lnTo>
                    <a:pt x="61796" y="440988"/>
                  </a:lnTo>
                  <a:lnTo>
                    <a:pt x="62184" y="436665"/>
                  </a:lnTo>
                  <a:lnTo>
                    <a:pt x="62565" y="432341"/>
                  </a:lnTo>
                  <a:lnTo>
                    <a:pt x="62938" y="428018"/>
                  </a:lnTo>
                  <a:lnTo>
                    <a:pt x="63304" y="423695"/>
                  </a:lnTo>
                  <a:lnTo>
                    <a:pt x="63662" y="419371"/>
                  </a:lnTo>
                  <a:lnTo>
                    <a:pt x="64014" y="415048"/>
                  </a:lnTo>
                  <a:lnTo>
                    <a:pt x="64357" y="410724"/>
                  </a:lnTo>
                  <a:lnTo>
                    <a:pt x="64695" y="406401"/>
                  </a:lnTo>
                  <a:lnTo>
                    <a:pt x="65024" y="402078"/>
                  </a:lnTo>
                  <a:lnTo>
                    <a:pt x="65349" y="397754"/>
                  </a:lnTo>
                  <a:lnTo>
                    <a:pt x="65664" y="393431"/>
                  </a:lnTo>
                  <a:lnTo>
                    <a:pt x="65976" y="389107"/>
                  </a:lnTo>
                  <a:lnTo>
                    <a:pt x="66277" y="384784"/>
                  </a:lnTo>
                  <a:lnTo>
                    <a:pt x="66577" y="380460"/>
                  </a:lnTo>
                  <a:lnTo>
                    <a:pt x="66866" y="376137"/>
                  </a:lnTo>
                  <a:lnTo>
                    <a:pt x="67154" y="371814"/>
                  </a:lnTo>
                  <a:lnTo>
                    <a:pt x="67431" y="367490"/>
                  </a:lnTo>
                  <a:lnTo>
                    <a:pt x="67707" y="363167"/>
                  </a:lnTo>
                  <a:lnTo>
                    <a:pt x="67973" y="358843"/>
                  </a:lnTo>
                  <a:lnTo>
                    <a:pt x="68238" y="354520"/>
                  </a:lnTo>
                  <a:lnTo>
                    <a:pt x="68494" y="350197"/>
                  </a:lnTo>
                  <a:lnTo>
                    <a:pt x="68748" y="345873"/>
                  </a:lnTo>
                  <a:lnTo>
                    <a:pt x="68995" y="341550"/>
                  </a:lnTo>
                  <a:lnTo>
                    <a:pt x="69239" y="337226"/>
                  </a:lnTo>
                  <a:lnTo>
                    <a:pt x="69477" y="332903"/>
                  </a:lnTo>
                  <a:lnTo>
                    <a:pt x="69712" y="328579"/>
                  </a:lnTo>
                  <a:lnTo>
                    <a:pt x="69942" y="324256"/>
                  </a:lnTo>
                  <a:lnTo>
                    <a:pt x="70169" y="319933"/>
                  </a:lnTo>
                  <a:lnTo>
                    <a:pt x="70391" y="315609"/>
                  </a:lnTo>
                  <a:lnTo>
                    <a:pt x="70611" y="311286"/>
                  </a:lnTo>
                  <a:lnTo>
                    <a:pt x="70826" y="306962"/>
                  </a:lnTo>
                  <a:lnTo>
                    <a:pt x="71039" y="302639"/>
                  </a:lnTo>
                  <a:lnTo>
                    <a:pt x="71248" y="298315"/>
                  </a:lnTo>
                  <a:lnTo>
                    <a:pt x="71455" y="293992"/>
                  </a:lnTo>
                  <a:lnTo>
                    <a:pt x="71658" y="289669"/>
                  </a:lnTo>
                  <a:lnTo>
                    <a:pt x="71860" y="285345"/>
                  </a:lnTo>
                  <a:lnTo>
                    <a:pt x="72059" y="281022"/>
                  </a:lnTo>
                  <a:lnTo>
                    <a:pt x="72255" y="276698"/>
                  </a:lnTo>
                  <a:lnTo>
                    <a:pt x="72450" y="272375"/>
                  </a:lnTo>
                  <a:lnTo>
                    <a:pt x="72643" y="268052"/>
                  </a:lnTo>
                  <a:lnTo>
                    <a:pt x="72835" y="263728"/>
                  </a:lnTo>
                  <a:lnTo>
                    <a:pt x="73024" y="259405"/>
                  </a:lnTo>
                  <a:lnTo>
                    <a:pt x="73213" y="255081"/>
                  </a:lnTo>
                  <a:lnTo>
                    <a:pt x="73400" y="250758"/>
                  </a:lnTo>
                  <a:lnTo>
                    <a:pt x="73587" y="246434"/>
                  </a:lnTo>
                  <a:lnTo>
                    <a:pt x="73772" y="242111"/>
                  </a:lnTo>
                  <a:lnTo>
                    <a:pt x="73957" y="237788"/>
                  </a:lnTo>
                  <a:lnTo>
                    <a:pt x="74141" y="233464"/>
                  </a:lnTo>
                  <a:lnTo>
                    <a:pt x="74325" y="229141"/>
                  </a:lnTo>
                  <a:lnTo>
                    <a:pt x="74508" y="224817"/>
                  </a:lnTo>
                  <a:lnTo>
                    <a:pt x="74692" y="220494"/>
                  </a:lnTo>
                  <a:lnTo>
                    <a:pt x="74875" y="216170"/>
                  </a:lnTo>
                  <a:lnTo>
                    <a:pt x="75059" y="211847"/>
                  </a:lnTo>
                  <a:lnTo>
                    <a:pt x="75243" y="207524"/>
                  </a:lnTo>
                  <a:lnTo>
                    <a:pt x="75427" y="203200"/>
                  </a:lnTo>
                  <a:lnTo>
                    <a:pt x="75612" y="198877"/>
                  </a:lnTo>
                  <a:lnTo>
                    <a:pt x="75797" y="194553"/>
                  </a:lnTo>
                  <a:lnTo>
                    <a:pt x="75983" y="190230"/>
                  </a:lnTo>
                  <a:lnTo>
                    <a:pt x="76170" y="185907"/>
                  </a:lnTo>
                  <a:lnTo>
                    <a:pt x="76358" y="181583"/>
                  </a:lnTo>
                  <a:lnTo>
                    <a:pt x="76547" y="177260"/>
                  </a:lnTo>
                  <a:lnTo>
                    <a:pt x="76737" y="172936"/>
                  </a:lnTo>
                  <a:lnTo>
                    <a:pt x="76928" y="168613"/>
                  </a:lnTo>
                  <a:lnTo>
                    <a:pt x="77120" y="164289"/>
                  </a:lnTo>
                  <a:lnTo>
                    <a:pt x="77314" y="159966"/>
                  </a:lnTo>
                  <a:lnTo>
                    <a:pt x="77509" y="155643"/>
                  </a:lnTo>
                  <a:lnTo>
                    <a:pt x="77706" y="151319"/>
                  </a:lnTo>
                  <a:lnTo>
                    <a:pt x="77904" y="146996"/>
                  </a:lnTo>
                  <a:lnTo>
                    <a:pt x="78105" y="142672"/>
                  </a:lnTo>
                  <a:lnTo>
                    <a:pt x="78306" y="138349"/>
                  </a:lnTo>
                  <a:lnTo>
                    <a:pt x="78510" y="134026"/>
                  </a:lnTo>
                  <a:lnTo>
                    <a:pt x="78715" y="129702"/>
                  </a:lnTo>
                  <a:lnTo>
                    <a:pt x="78922" y="125379"/>
                  </a:lnTo>
                  <a:lnTo>
                    <a:pt x="79131" y="121055"/>
                  </a:lnTo>
                  <a:lnTo>
                    <a:pt x="79342" y="116732"/>
                  </a:lnTo>
                  <a:lnTo>
                    <a:pt x="79554" y="112408"/>
                  </a:lnTo>
                  <a:lnTo>
                    <a:pt x="79770" y="108085"/>
                  </a:lnTo>
                  <a:lnTo>
                    <a:pt x="79986" y="103762"/>
                  </a:lnTo>
                  <a:lnTo>
                    <a:pt x="80205" y="99438"/>
                  </a:lnTo>
                  <a:lnTo>
                    <a:pt x="80425" y="95115"/>
                  </a:lnTo>
                  <a:lnTo>
                    <a:pt x="80649" y="90791"/>
                  </a:lnTo>
                  <a:lnTo>
                    <a:pt x="80873" y="86468"/>
                  </a:lnTo>
                  <a:lnTo>
                    <a:pt x="81100" y="82144"/>
                  </a:lnTo>
                  <a:lnTo>
                    <a:pt x="81328" y="77821"/>
                  </a:lnTo>
                  <a:lnTo>
                    <a:pt x="81560" y="73498"/>
                  </a:lnTo>
                  <a:lnTo>
                    <a:pt x="81792" y="69174"/>
                  </a:lnTo>
                  <a:lnTo>
                    <a:pt x="82027" y="64851"/>
                  </a:lnTo>
                  <a:lnTo>
                    <a:pt x="82263" y="60527"/>
                  </a:lnTo>
                  <a:lnTo>
                    <a:pt x="82502" y="56204"/>
                  </a:lnTo>
                  <a:lnTo>
                    <a:pt x="82742" y="51881"/>
                  </a:lnTo>
                  <a:lnTo>
                    <a:pt x="82985" y="47557"/>
                  </a:lnTo>
                  <a:lnTo>
                    <a:pt x="83229" y="43234"/>
                  </a:lnTo>
                  <a:lnTo>
                    <a:pt x="83475" y="38910"/>
                  </a:lnTo>
                  <a:lnTo>
                    <a:pt x="83723" y="34587"/>
                  </a:lnTo>
                  <a:lnTo>
                    <a:pt x="83972" y="30263"/>
                  </a:lnTo>
                  <a:lnTo>
                    <a:pt x="84223" y="25940"/>
                  </a:lnTo>
                  <a:lnTo>
                    <a:pt x="84476" y="21617"/>
                  </a:lnTo>
                  <a:lnTo>
                    <a:pt x="84731" y="17293"/>
                  </a:lnTo>
                  <a:lnTo>
                    <a:pt x="84987" y="12970"/>
                  </a:lnTo>
                  <a:lnTo>
                    <a:pt x="85244" y="8646"/>
                  </a:lnTo>
                  <a:lnTo>
                    <a:pt x="85503" y="4323"/>
                  </a:lnTo>
                  <a:lnTo>
                    <a:pt x="85763" y="0"/>
                  </a:lnTo>
                  <a:lnTo>
                    <a:pt x="136214" y="0"/>
                  </a:lnTo>
                  <a:lnTo>
                    <a:pt x="136475" y="4323"/>
                  </a:lnTo>
                  <a:lnTo>
                    <a:pt x="136734" y="8646"/>
                  </a:lnTo>
                  <a:lnTo>
                    <a:pt x="136991" y="12970"/>
                  </a:lnTo>
                  <a:lnTo>
                    <a:pt x="137247" y="17293"/>
                  </a:lnTo>
                  <a:lnTo>
                    <a:pt x="137501" y="21617"/>
                  </a:lnTo>
                  <a:lnTo>
                    <a:pt x="137754" y="25940"/>
                  </a:lnTo>
                  <a:lnTo>
                    <a:pt x="138005" y="30263"/>
                  </a:lnTo>
                  <a:lnTo>
                    <a:pt x="138255" y="34587"/>
                  </a:lnTo>
                  <a:lnTo>
                    <a:pt x="138503" y="38910"/>
                  </a:lnTo>
                  <a:lnTo>
                    <a:pt x="138749" y="43234"/>
                  </a:lnTo>
                  <a:lnTo>
                    <a:pt x="138993" y="47557"/>
                  </a:lnTo>
                  <a:lnTo>
                    <a:pt x="139235" y="51881"/>
                  </a:lnTo>
                  <a:lnTo>
                    <a:pt x="139476" y="56204"/>
                  </a:lnTo>
                  <a:lnTo>
                    <a:pt x="139714" y="60527"/>
                  </a:lnTo>
                  <a:lnTo>
                    <a:pt x="139951" y="64851"/>
                  </a:lnTo>
                  <a:lnTo>
                    <a:pt x="140186" y="69174"/>
                  </a:lnTo>
                  <a:lnTo>
                    <a:pt x="140418" y="73498"/>
                  </a:lnTo>
                  <a:lnTo>
                    <a:pt x="140650" y="77821"/>
                  </a:lnTo>
                  <a:lnTo>
                    <a:pt x="140878" y="82144"/>
                  </a:lnTo>
                  <a:lnTo>
                    <a:pt x="141105" y="86468"/>
                  </a:lnTo>
                  <a:lnTo>
                    <a:pt x="141329" y="90791"/>
                  </a:lnTo>
                  <a:lnTo>
                    <a:pt x="141553" y="95115"/>
                  </a:lnTo>
                  <a:lnTo>
                    <a:pt x="141772" y="99438"/>
                  </a:lnTo>
                  <a:lnTo>
                    <a:pt x="141992" y="103762"/>
                  </a:lnTo>
                  <a:lnTo>
                    <a:pt x="142208" y="108085"/>
                  </a:lnTo>
                  <a:lnTo>
                    <a:pt x="142423" y="112408"/>
                  </a:lnTo>
                  <a:lnTo>
                    <a:pt x="142635" y="116732"/>
                  </a:lnTo>
                  <a:lnTo>
                    <a:pt x="142847" y="121055"/>
                  </a:lnTo>
                  <a:lnTo>
                    <a:pt x="143055" y="125379"/>
                  </a:lnTo>
                  <a:lnTo>
                    <a:pt x="143263" y="129702"/>
                  </a:lnTo>
                  <a:lnTo>
                    <a:pt x="143468" y="134026"/>
                  </a:lnTo>
                  <a:lnTo>
                    <a:pt x="143672" y="138349"/>
                  </a:lnTo>
                  <a:lnTo>
                    <a:pt x="143873" y="142672"/>
                  </a:lnTo>
                  <a:lnTo>
                    <a:pt x="144073" y="146996"/>
                  </a:lnTo>
                  <a:lnTo>
                    <a:pt x="144271" y="151319"/>
                  </a:lnTo>
                  <a:lnTo>
                    <a:pt x="144468" y="155643"/>
                  </a:lnTo>
                  <a:lnTo>
                    <a:pt x="144664" y="159966"/>
                  </a:lnTo>
                  <a:lnTo>
                    <a:pt x="144857" y="164289"/>
                  </a:lnTo>
                  <a:lnTo>
                    <a:pt x="145050" y="168613"/>
                  </a:lnTo>
                  <a:lnTo>
                    <a:pt x="145241" y="172936"/>
                  </a:lnTo>
                  <a:lnTo>
                    <a:pt x="145431" y="177260"/>
                  </a:lnTo>
                  <a:lnTo>
                    <a:pt x="145620" y="181583"/>
                  </a:lnTo>
                  <a:lnTo>
                    <a:pt x="145808" y="185907"/>
                  </a:lnTo>
                  <a:lnTo>
                    <a:pt x="145995" y="190230"/>
                  </a:lnTo>
                  <a:lnTo>
                    <a:pt x="146181" y="194553"/>
                  </a:lnTo>
                  <a:lnTo>
                    <a:pt x="146366" y="198877"/>
                  </a:lnTo>
                  <a:lnTo>
                    <a:pt x="146551" y="203200"/>
                  </a:lnTo>
                  <a:lnTo>
                    <a:pt x="146735" y="207524"/>
                  </a:lnTo>
                  <a:lnTo>
                    <a:pt x="146919" y="211847"/>
                  </a:lnTo>
                  <a:lnTo>
                    <a:pt x="147102" y="216170"/>
                  </a:lnTo>
                  <a:lnTo>
                    <a:pt x="147286" y="220494"/>
                  </a:lnTo>
                  <a:lnTo>
                    <a:pt x="147469" y="224817"/>
                  </a:lnTo>
                  <a:lnTo>
                    <a:pt x="147653" y="229141"/>
                  </a:lnTo>
                  <a:lnTo>
                    <a:pt x="147837" y="233464"/>
                  </a:lnTo>
                  <a:lnTo>
                    <a:pt x="148021" y="237788"/>
                  </a:lnTo>
                  <a:lnTo>
                    <a:pt x="148206" y="242111"/>
                  </a:lnTo>
                  <a:lnTo>
                    <a:pt x="148391" y="246434"/>
                  </a:lnTo>
                  <a:lnTo>
                    <a:pt x="148578" y="250758"/>
                  </a:lnTo>
                  <a:lnTo>
                    <a:pt x="148765" y="255081"/>
                  </a:lnTo>
                  <a:lnTo>
                    <a:pt x="148953" y="259405"/>
                  </a:lnTo>
                  <a:lnTo>
                    <a:pt x="149143" y="263728"/>
                  </a:lnTo>
                  <a:lnTo>
                    <a:pt x="149335" y="268052"/>
                  </a:lnTo>
                  <a:lnTo>
                    <a:pt x="149527" y="272375"/>
                  </a:lnTo>
                  <a:lnTo>
                    <a:pt x="149722" y="276698"/>
                  </a:lnTo>
                  <a:lnTo>
                    <a:pt x="149919" y="281022"/>
                  </a:lnTo>
                  <a:lnTo>
                    <a:pt x="150118" y="285345"/>
                  </a:lnTo>
                  <a:lnTo>
                    <a:pt x="150319" y="289669"/>
                  </a:lnTo>
                  <a:lnTo>
                    <a:pt x="150523" y="293992"/>
                  </a:lnTo>
                  <a:lnTo>
                    <a:pt x="150730" y="298315"/>
                  </a:lnTo>
                  <a:lnTo>
                    <a:pt x="150939" y="302639"/>
                  </a:lnTo>
                  <a:lnTo>
                    <a:pt x="151152" y="306962"/>
                  </a:lnTo>
                  <a:lnTo>
                    <a:pt x="151367" y="311286"/>
                  </a:lnTo>
                  <a:lnTo>
                    <a:pt x="151586" y="315609"/>
                  </a:lnTo>
                  <a:lnTo>
                    <a:pt x="151809" y="319933"/>
                  </a:lnTo>
                  <a:lnTo>
                    <a:pt x="152036" y="324256"/>
                  </a:lnTo>
                  <a:lnTo>
                    <a:pt x="152265" y="328579"/>
                  </a:lnTo>
                  <a:lnTo>
                    <a:pt x="152501" y="332903"/>
                  </a:lnTo>
                  <a:lnTo>
                    <a:pt x="152738" y="337226"/>
                  </a:lnTo>
                  <a:lnTo>
                    <a:pt x="152983" y="341550"/>
                  </a:lnTo>
                  <a:lnTo>
                    <a:pt x="153229" y="345873"/>
                  </a:lnTo>
                  <a:lnTo>
                    <a:pt x="153484" y="350197"/>
                  </a:lnTo>
                  <a:lnTo>
                    <a:pt x="153740" y="354520"/>
                  </a:lnTo>
                  <a:lnTo>
                    <a:pt x="154005" y="358843"/>
                  </a:lnTo>
                  <a:lnTo>
                    <a:pt x="154271" y="363167"/>
                  </a:lnTo>
                  <a:lnTo>
                    <a:pt x="154547" y="367490"/>
                  </a:lnTo>
                  <a:lnTo>
                    <a:pt x="154824" y="371814"/>
                  </a:lnTo>
                  <a:lnTo>
                    <a:pt x="155112" y="376137"/>
                  </a:lnTo>
                  <a:lnTo>
                    <a:pt x="155401" y="380460"/>
                  </a:lnTo>
                  <a:lnTo>
                    <a:pt x="155700" y="384784"/>
                  </a:lnTo>
                  <a:lnTo>
                    <a:pt x="156002" y="389107"/>
                  </a:lnTo>
                  <a:lnTo>
                    <a:pt x="156314" y="393431"/>
                  </a:lnTo>
                  <a:lnTo>
                    <a:pt x="156629" y="397754"/>
                  </a:lnTo>
                  <a:lnTo>
                    <a:pt x="156954" y="402078"/>
                  </a:lnTo>
                  <a:lnTo>
                    <a:pt x="157282" y="406401"/>
                  </a:lnTo>
                  <a:lnTo>
                    <a:pt x="157621" y="410724"/>
                  </a:lnTo>
                  <a:lnTo>
                    <a:pt x="157964" y="415048"/>
                  </a:lnTo>
                  <a:lnTo>
                    <a:pt x="158316" y="419371"/>
                  </a:lnTo>
                  <a:lnTo>
                    <a:pt x="158674" y="423695"/>
                  </a:lnTo>
                  <a:lnTo>
                    <a:pt x="159040" y="428018"/>
                  </a:lnTo>
                  <a:lnTo>
                    <a:pt x="159413" y="432341"/>
                  </a:lnTo>
                  <a:lnTo>
                    <a:pt x="159793" y="436665"/>
                  </a:lnTo>
                  <a:lnTo>
                    <a:pt x="160182" y="440988"/>
                  </a:lnTo>
                  <a:lnTo>
                    <a:pt x="160577" y="445312"/>
                  </a:lnTo>
                  <a:lnTo>
                    <a:pt x="160982" y="449635"/>
                  </a:lnTo>
                  <a:lnTo>
                    <a:pt x="161392" y="453959"/>
                  </a:lnTo>
                  <a:lnTo>
                    <a:pt x="161813" y="458282"/>
                  </a:lnTo>
                  <a:lnTo>
                    <a:pt x="162238" y="462605"/>
                  </a:lnTo>
                  <a:lnTo>
                    <a:pt x="162675" y="466929"/>
                  </a:lnTo>
                  <a:lnTo>
                    <a:pt x="163116" y="471252"/>
                  </a:lnTo>
                  <a:lnTo>
                    <a:pt x="163569" y="475576"/>
                  </a:lnTo>
                  <a:lnTo>
                    <a:pt x="164025" y="479899"/>
                  </a:lnTo>
                  <a:lnTo>
                    <a:pt x="164494" y="484223"/>
                  </a:lnTo>
                  <a:lnTo>
                    <a:pt x="164965" y="488546"/>
                  </a:lnTo>
                  <a:lnTo>
                    <a:pt x="165451" y="492869"/>
                  </a:lnTo>
                  <a:lnTo>
                    <a:pt x="165937" y="497193"/>
                  </a:lnTo>
                  <a:lnTo>
                    <a:pt x="166439" y="501516"/>
                  </a:lnTo>
                  <a:lnTo>
                    <a:pt x="166941" y="505840"/>
                  </a:lnTo>
                  <a:lnTo>
                    <a:pt x="167458" y="510163"/>
                  </a:lnTo>
                  <a:lnTo>
                    <a:pt x="167976" y="514486"/>
                  </a:lnTo>
                  <a:lnTo>
                    <a:pt x="168507" y="518810"/>
                  </a:lnTo>
                  <a:lnTo>
                    <a:pt x="169041" y="523133"/>
                  </a:lnTo>
                  <a:lnTo>
                    <a:pt x="169586" y="527457"/>
                  </a:lnTo>
                  <a:lnTo>
                    <a:pt x="170135" y="531780"/>
                  </a:lnTo>
                  <a:lnTo>
                    <a:pt x="170694" y="536104"/>
                  </a:lnTo>
                  <a:lnTo>
                    <a:pt x="171257" y="540427"/>
                  </a:lnTo>
                  <a:lnTo>
                    <a:pt x="171830" y="544750"/>
                  </a:lnTo>
                  <a:lnTo>
                    <a:pt x="172407" y="549074"/>
                  </a:lnTo>
                  <a:lnTo>
                    <a:pt x="172993" y="553397"/>
                  </a:lnTo>
                  <a:lnTo>
                    <a:pt x="173583" y="557721"/>
                  </a:lnTo>
                  <a:lnTo>
                    <a:pt x="174181" y="562044"/>
                  </a:lnTo>
                  <a:lnTo>
                    <a:pt x="174784" y="566367"/>
                  </a:lnTo>
                  <a:lnTo>
                    <a:pt x="175393" y="570691"/>
                  </a:lnTo>
                  <a:lnTo>
                    <a:pt x="176008" y="575014"/>
                  </a:lnTo>
                  <a:lnTo>
                    <a:pt x="176627" y="579338"/>
                  </a:lnTo>
                  <a:lnTo>
                    <a:pt x="177253" y="583661"/>
                  </a:lnTo>
                  <a:lnTo>
                    <a:pt x="177883" y="587985"/>
                  </a:lnTo>
                  <a:lnTo>
                    <a:pt x="178519" y="592308"/>
                  </a:lnTo>
                  <a:lnTo>
                    <a:pt x="179158" y="596631"/>
                  </a:lnTo>
                  <a:lnTo>
                    <a:pt x="179802" y="600955"/>
                  </a:lnTo>
                  <a:lnTo>
                    <a:pt x="180449" y="605278"/>
                  </a:lnTo>
                  <a:lnTo>
                    <a:pt x="181102" y="609602"/>
                  </a:lnTo>
                  <a:lnTo>
                    <a:pt x="181756" y="613925"/>
                  </a:lnTo>
                  <a:lnTo>
                    <a:pt x="182416" y="618249"/>
                  </a:lnTo>
                  <a:lnTo>
                    <a:pt x="183076" y="622572"/>
                  </a:lnTo>
                  <a:lnTo>
                    <a:pt x="183742" y="626895"/>
                  </a:lnTo>
                  <a:lnTo>
                    <a:pt x="184407" y="631219"/>
                  </a:lnTo>
                  <a:lnTo>
                    <a:pt x="185077" y="635542"/>
                  </a:lnTo>
                  <a:lnTo>
                    <a:pt x="185747" y="639866"/>
                  </a:lnTo>
                  <a:lnTo>
                    <a:pt x="186419" y="644189"/>
                  </a:lnTo>
                  <a:lnTo>
                    <a:pt x="187092" y="648512"/>
                  </a:lnTo>
                  <a:lnTo>
                    <a:pt x="187767" y="652836"/>
                  </a:lnTo>
                  <a:lnTo>
                    <a:pt x="188442" y="657159"/>
                  </a:lnTo>
                  <a:lnTo>
                    <a:pt x="189117" y="661483"/>
                  </a:lnTo>
                  <a:lnTo>
                    <a:pt x="189792" y="665806"/>
                  </a:lnTo>
                  <a:lnTo>
                    <a:pt x="190467" y="670130"/>
                  </a:lnTo>
                  <a:lnTo>
                    <a:pt x="191141" y="674453"/>
                  </a:lnTo>
                  <a:lnTo>
                    <a:pt x="191814" y="678776"/>
                  </a:lnTo>
                  <a:lnTo>
                    <a:pt x="192486" y="683100"/>
                  </a:lnTo>
                  <a:lnTo>
                    <a:pt x="193156" y="687423"/>
                  </a:lnTo>
                  <a:lnTo>
                    <a:pt x="193825" y="691747"/>
                  </a:lnTo>
                  <a:lnTo>
                    <a:pt x="194491" y="696070"/>
                  </a:lnTo>
                  <a:lnTo>
                    <a:pt x="195154" y="700394"/>
                  </a:lnTo>
                  <a:lnTo>
                    <a:pt x="195815" y="704717"/>
                  </a:lnTo>
                  <a:lnTo>
                    <a:pt x="196472" y="709040"/>
                  </a:lnTo>
                  <a:lnTo>
                    <a:pt x="197127" y="713364"/>
                  </a:lnTo>
                  <a:lnTo>
                    <a:pt x="197777" y="717687"/>
                  </a:lnTo>
                  <a:lnTo>
                    <a:pt x="198423" y="722011"/>
                  </a:lnTo>
                  <a:lnTo>
                    <a:pt x="199064" y="726334"/>
                  </a:lnTo>
                  <a:lnTo>
                    <a:pt x="199702" y="730657"/>
                  </a:lnTo>
                  <a:lnTo>
                    <a:pt x="200333" y="734981"/>
                  </a:lnTo>
                  <a:lnTo>
                    <a:pt x="200961" y="739304"/>
                  </a:lnTo>
                  <a:lnTo>
                    <a:pt x="201580" y="743628"/>
                  </a:lnTo>
                  <a:lnTo>
                    <a:pt x="202197" y="747951"/>
                  </a:lnTo>
                  <a:lnTo>
                    <a:pt x="202804" y="752275"/>
                  </a:lnTo>
                  <a:lnTo>
                    <a:pt x="203409" y="756598"/>
                  </a:lnTo>
                  <a:lnTo>
                    <a:pt x="204002" y="760921"/>
                  </a:lnTo>
                  <a:lnTo>
                    <a:pt x="204594" y="765245"/>
                  </a:lnTo>
                  <a:lnTo>
                    <a:pt x="205172" y="769568"/>
                  </a:lnTo>
                  <a:lnTo>
                    <a:pt x="205750" y="773892"/>
                  </a:lnTo>
                  <a:lnTo>
                    <a:pt x="206313" y="778215"/>
                  </a:lnTo>
                  <a:lnTo>
                    <a:pt x="206874" y="782538"/>
                  </a:lnTo>
                  <a:lnTo>
                    <a:pt x="207421" y="786862"/>
                  </a:lnTo>
                  <a:lnTo>
                    <a:pt x="207966" y="791185"/>
                  </a:lnTo>
                  <a:lnTo>
                    <a:pt x="208496" y="795509"/>
                  </a:lnTo>
                  <a:lnTo>
                    <a:pt x="209022" y="799832"/>
                  </a:lnTo>
                  <a:lnTo>
                    <a:pt x="209535" y="804156"/>
                  </a:lnTo>
                  <a:lnTo>
                    <a:pt x="210043" y="808479"/>
                  </a:lnTo>
                  <a:lnTo>
                    <a:pt x="210538" y="812802"/>
                  </a:lnTo>
                  <a:lnTo>
                    <a:pt x="211026" y="817126"/>
                  </a:lnTo>
                  <a:lnTo>
                    <a:pt x="211502" y="821449"/>
                  </a:lnTo>
                  <a:lnTo>
                    <a:pt x="211971" y="825773"/>
                  </a:lnTo>
                  <a:lnTo>
                    <a:pt x="212427" y="830096"/>
                  </a:lnTo>
                  <a:lnTo>
                    <a:pt x="212875" y="834420"/>
                  </a:lnTo>
                  <a:lnTo>
                    <a:pt x="213311" y="838743"/>
                  </a:lnTo>
                  <a:lnTo>
                    <a:pt x="213737" y="843066"/>
                  </a:lnTo>
                  <a:lnTo>
                    <a:pt x="214154" y="847390"/>
                  </a:lnTo>
                  <a:lnTo>
                    <a:pt x="214558" y="851713"/>
                  </a:lnTo>
                  <a:lnTo>
                    <a:pt x="214954" y="856037"/>
                  </a:lnTo>
                  <a:lnTo>
                    <a:pt x="215336" y="860360"/>
                  </a:lnTo>
                  <a:lnTo>
                    <a:pt x="215711" y="864683"/>
                  </a:lnTo>
                  <a:lnTo>
                    <a:pt x="216070" y="869007"/>
                  </a:lnTo>
                  <a:lnTo>
                    <a:pt x="216424" y="873330"/>
                  </a:lnTo>
                  <a:lnTo>
                    <a:pt x="216761" y="877654"/>
                  </a:lnTo>
                  <a:lnTo>
                    <a:pt x="217093" y="881977"/>
                  </a:lnTo>
                  <a:lnTo>
                    <a:pt x="217407" y="886301"/>
                  </a:lnTo>
                  <a:lnTo>
                    <a:pt x="217718" y="890624"/>
                  </a:lnTo>
                  <a:lnTo>
                    <a:pt x="218009" y="894947"/>
                  </a:lnTo>
                  <a:lnTo>
                    <a:pt x="218298" y="899271"/>
                  </a:lnTo>
                  <a:lnTo>
                    <a:pt x="218566" y="903594"/>
                  </a:lnTo>
                  <a:lnTo>
                    <a:pt x="218833" y="907918"/>
                  </a:lnTo>
                  <a:lnTo>
                    <a:pt x="219080" y="912241"/>
                  </a:lnTo>
                  <a:lnTo>
                    <a:pt x="219324" y="916564"/>
                  </a:lnTo>
                  <a:lnTo>
                    <a:pt x="219549" y="920888"/>
                  </a:lnTo>
                  <a:lnTo>
                    <a:pt x="219770" y="925211"/>
                  </a:lnTo>
                  <a:lnTo>
                    <a:pt x="219974" y="929535"/>
                  </a:lnTo>
                  <a:lnTo>
                    <a:pt x="220173" y="933858"/>
                  </a:lnTo>
                  <a:lnTo>
                    <a:pt x="220356" y="938182"/>
                  </a:lnTo>
                  <a:lnTo>
                    <a:pt x="220533" y="942505"/>
                  </a:lnTo>
                  <a:lnTo>
                    <a:pt x="220695" y="946828"/>
                  </a:lnTo>
                  <a:lnTo>
                    <a:pt x="220851" y="951152"/>
                  </a:lnTo>
                  <a:lnTo>
                    <a:pt x="220993" y="955475"/>
                  </a:lnTo>
                  <a:lnTo>
                    <a:pt x="221127" y="959799"/>
                  </a:lnTo>
                  <a:lnTo>
                    <a:pt x="221249" y="964122"/>
                  </a:lnTo>
                  <a:lnTo>
                    <a:pt x="221362" y="968446"/>
                  </a:lnTo>
                  <a:lnTo>
                    <a:pt x="221465" y="972769"/>
                  </a:lnTo>
                  <a:lnTo>
                    <a:pt x="221558" y="977092"/>
                  </a:lnTo>
                  <a:lnTo>
                    <a:pt x="221642" y="981416"/>
                  </a:lnTo>
                  <a:lnTo>
                    <a:pt x="221715" y="985739"/>
                  </a:lnTo>
                  <a:lnTo>
                    <a:pt x="221780" y="990063"/>
                  </a:lnTo>
                  <a:lnTo>
                    <a:pt x="221834" y="994386"/>
                  </a:lnTo>
                  <a:lnTo>
                    <a:pt x="221882" y="998709"/>
                  </a:lnTo>
                  <a:lnTo>
                    <a:pt x="221917" y="1003033"/>
                  </a:lnTo>
                  <a:lnTo>
                    <a:pt x="221947" y="1007356"/>
                  </a:lnTo>
                  <a:lnTo>
                    <a:pt x="221965" y="1011680"/>
                  </a:lnTo>
                  <a:lnTo>
                    <a:pt x="221978" y="1016003"/>
                  </a:lnTo>
                  <a:lnTo>
                    <a:pt x="221978" y="1020327"/>
                  </a:lnTo>
                  <a:lnTo>
                    <a:pt x="221976" y="1024650"/>
                  </a:lnTo>
                  <a:lnTo>
                    <a:pt x="221959" y="1028973"/>
                  </a:lnTo>
                  <a:lnTo>
                    <a:pt x="221941" y="1033297"/>
                  </a:lnTo>
                  <a:lnTo>
                    <a:pt x="221908" y="1037620"/>
                  </a:lnTo>
                  <a:lnTo>
                    <a:pt x="221875" y="1041944"/>
                  </a:lnTo>
                  <a:lnTo>
                    <a:pt x="221827" y="1046267"/>
                  </a:lnTo>
                  <a:lnTo>
                    <a:pt x="221779" y="1050591"/>
                  </a:lnTo>
                  <a:lnTo>
                    <a:pt x="221718" y="1054914"/>
                  </a:lnTo>
                  <a:lnTo>
                    <a:pt x="221655" y="1059237"/>
                  </a:lnTo>
                  <a:lnTo>
                    <a:pt x="221580" y="1063561"/>
                  </a:lnTo>
                  <a:lnTo>
                    <a:pt x="221504" y="1067884"/>
                  </a:lnTo>
                  <a:lnTo>
                    <a:pt x="221417" y="1072208"/>
                  </a:lnTo>
                  <a:lnTo>
                    <a:pt x="221327" y="1076531"/>
                  </a:lnTo>
                  <a:lnTo>
                    <a:pt x="221229" y="1080854"/>
                  </a:lnTo>
                  <a:lnTo>
                    <a:pt x="221127" y="1085178"/>
                  </a:lnTo>
                  <a:lnTo>
                    <a:pt x="221017" y="1089501"/>
                  </a:lnTo>
                  <a:lnTo>
                    <a:pt x="220904" y="1093825"/>
                  </a:lnTo>
                  <a:lnTo>
                    <a:pt x="220783" y="1098148"/>
                  </a:lnTo>
                  <a:lnTo>
                    <a:pt x="220659" y="1102472"/>
                  </a:lnTo>
                  <a:lnTo>
                    <a:pt x="220528" y="1106795"/>
                  </a:lnTo>
                  <a:lnTo>
                    <a:pt x="220393" y="1111118"/>
                  </a:lnTo>
                  <a:lnTo>
                    <a:pt x="220254" y="1115442"/>
                  </a:lnTo>
                  <a:lnTo>
                    <a:pt x="220109" y="1119765"/>
                  </a:lnTo>
                  <a:lnTo>
                    <a:pt x="219960" y="1124089"/>
                  </a:lnTo>
                  <a:lnTo>
                    <a:pt x="219806" y="1128412"/>
                  </a:lnTo>
                  <a:lnTo>
                    <a:pt x="219649" y="1132735"/>
                  </a:lnTo>
                  <a:lnTo>
                    <a:pt x="219486" y="1137059"/>
                  </a:lnTo>
                  <a:lnTo>
                    <a:pt x="219321" y="1141382"/>
                  </a:lnTo>
                  <a:lnTo>
                    <a:pt x="219150" y="1145706"/>
                  </a:lnTo>
                  <a:lnTo>
                    <a:pt x="218978" y="1150029"/>
                  </a:lnTo>
                  <a:lnTo>
                    <a:pt x="218800" y="1154353"/>
                  </a:lnTo>
                  <a:lnTo>
                    <a:pt x="218620" y="1158676"/>
                  </a:lnTo>
                  <a:lnTo>
                    <a:pt x="218435" y="1162999"/>
                  </a:lnTo>
                  <a:lnTo>
                    <a:pt x="218249" y="1167323"/>
                  </a:lnTo>
                  <a:lnTo>
                    <a:pt x="218057" y="1171646"/>
                  </a:lnTo>
                  <a:lnTo>
                    <a:pt x="217864" y="1175970"/>
                  </a:lnTo>
                  <a:lnTo>
                    <a:pt x="217666" y="1180293"/>
                  </a:lnTo>
                  <a:lnTo>
                    <a:pt x="217467" y="1184617"/>
                  </a:lnTo>
                  <a:lnTo>
                    <a:pt x="217264" y="1188940"/>
                  </a:lnTo>
                  <a:lnTo>
                    <a:pt x="217059" y="1193263"/>
                  </a:lnTo>
                  <a:lnTo>
                    <a:pt x="216850" y="1197587"/>
                  </a:lnTo>
                  <a:lnTo>
                    <a:pt x="216640" y="1201910"/>
                  </a:lnTo>
                  <a:lnTo>
                    <a:pt x="216427" y="1206234"/>
                  </a:lnTo>
                  <a:lnTo>
                    <a:pt x="216211" y="1210557"/>
                  </a:lnTo>
                  <a:lnTo>
                    <a:pt x="215993" y="1214880"/>
                  </a:lnTo>
                  <a:lnTo>
                    <a:pt x="215773" y="1219204"/>
                  </a:lnTo>
                  <a:lnTo>
                    <a:pt x="215550" y="1223527"/>
                  </a:lnTo>
                  <a:lnTo>
                    <a:pt x="215325" y="1227851"/>
                  </a:lnTo>
                  <a:lnTo>
                    <a:pt x="215098" y="1232174"/>
                  </a:lnTo>
                  <a:lnTo>
                    <a:pt x="214868" y="1236498"/>
                  </a:lnTo>
                  <a:lnTo>
                    <a:pt x="214637" y="1240821"/>
                  </a:lnTo>
                  <a:lnTo>
                    <a:pt x="214403" y="1245144"/>
                  </a:lnTo>
                  <a:lnTo>
                    <a:pt x="214168" y="1249468"/>
                  </a:lnTo>
                  <a:lnTo>
                    <a:pt x="213930" y="1253791"/>
                  </a:lnTo>
                  <a:lnTo>
                    <a:pt x="213690" y="1258115"/>
                  </a:lnTo>
                  <a:lnTo>
                    <a:pt x="213448" y="1262438"/>
                  </a:lnTo>
                  <a:lnTo>
                    <a:pt x="213205" y="1266761"/>
                  </a:lnTo>
                  <a:lnTo>
                    <a:pt x="212959" y="1271085"/>
                  </a:lnTo>
                  <a:lnTo>
                    <a:pt x="212712" y="1275408"/>
                  </a:lnTo>
                  <a:lnTo>
                    <a:pt x="212463" y="1279732"/>
                  </a:lnTo>
                  <a:lnTo>
                    <a:pt x="212212" y="1284055"/>
                  </a:lnTo>
                  <a:lnTo>
                    <a:pt x="211958" y="1288379"/>
                  </a:lnTo>
                  <a:lnTo>
                    <a:pt x="211704" y="1292702"/>
                  </a:lnTo>
                  <a:lnTo>
                    <a:pt x="211447" y="1297025"/>
                  </a:lnTo>
                  <a:lnTo>
                    <a:pt x="211189" y="1301349"/>
                  </a:lnTo>
                  <a:lnTo>
                    <a:pt x="210927" y="1305672"/>
                  </a:lnTo>
                  <a:lnTo>
                    <a:pt x="210666" y="1309996"/>
                  </a:lnTo>
                  <a:lnTo>
                    <a:pt x="210401" y="1314319"/>
                  </a:lnTo>
                  <a:lnTo>
                    <a:pt x="210135" y="1318643"/>
                  </a:lnTo>
                  <a:lnTo>
                    <a:pt x="209866" y="1322966"/>
                  </a:lnTo>
                  <a:lnTo>
                    <a:pt x="209597" y="1327289"/>
                  </a:lnTo>
                  <a:lnTo>
                    <a:pt x="209324" y="1331613"/>
                  </a:lnTo>
                  <a:lnTo>
                    <a:pt x="209051" y="1335936"/>
                  </a:lnTo>
                  <a:lnTo>
                    <a:pt x="208774" y="1340260"/>
                  </a:lnTo>
                  <a:lnTo>
                    <a:pt x="208497" y="1344583"/>
                  </a:lnTo>
                  <a:lnTo>
                    <a:pt x="208217" y="1348906"/>
                  </a:lnTo>
                  <a:lnTo>
                    <a:pt x="207935" y="1353230"/>
                  </a:lnTo>
                  <a:lnTo>
                    <a:pt x="207651" y="1357553"/>
                  </a:lnTo>
                  <a:lnTo>
                    <a:pt x="207366" y="1361877"/>
                  </a:lnTo>
                  <a:lnTo>
                    <a:pt x="207078" y="1366200"/>
                  </a:lnTo>
                  <a:lnTo>
                    <a:pt x="206788" y="1370524"/>
                  </a:lnTo>
                  <a:lnTo>
                    <a:pt x="206496" y="1374847"/>
                  </a:lnTo>
                  <a:lnTo>
                    <a:pt x="206202" y="1379170"/>
                  </a:lnTo>
                  <a:lnTo>
                    <a:pt x="205906" y="1383494"/>
                  </a:lnTo>
                  <a:lnTo>
                    <a:pt x="205607" y="1387817"/>
                  </a:lnTo>
                  <a:lnTo>
                    <a:pt x="205307" y="1392141"/>
                  </a:lnTo>
                  <a:lnTo>
                    <a:pt x="205004" y="1396464"/>
                  </a:lnTo>
                  <a:lnTo>
                    <a:pt x="204700" y="1400788"/>
                  </a:lnTo>
                  <a:lnTo>
                    <a:pt x="204392" y="1405111"/>
                  </a:lnTo>
                  <a:lnTo>
                    <a:pt x="204084" y="1409434"/>
                  </a:lnTo>
                  <a:lnTo>
                    <a:pt x="203772" y="1413758"/>
                  </a:lnTo>
                  <a:lnTo>
                    <a:pt x="203459" y="1418081"/>
                  </a:lnTo>
                  <a:lnTo>
                    <a:pt x="203143" y="1422405"/>
                  </a:lnTo>
                  <a:lnTo>
                    <a:pt x="202826" y="1426728"/>
                  </a:lnTo>
                  <a:lnTo>
                    <a:pt x="202505" y="1431051"/>
                  </a:lnTo>
                  <a:lnTo>
                    <a:pt x="202183" y="1435375"/>
                  </a:lnTo>
                  <a:lnTo>
                    <a:pt x="201858" y="1439698"/>
                  </a:lnTo>
                  <a:lnTo>
                    <a:pt x="201532" y="1444022"/>
                  </a:lnTo>
                  <a:lnTo>
                    <a:pt x="201202" y="1448345"/>
                  </a:lnTo>
                  <a:lnTo>
                    <a:pt x="200871" y="1452669"/>
                  </a:lnTo>
                  <a:lnTo>
                    <a:pt x="200537" y="1456992"/>
                  </a:lnTo>
                  <a:lnTo>
                    <a:pt x="200202" y="1461315"/>
                  </a:lnTo>
                  <a:lnTo>
                    <a:pt x="199863" y="1465639"/>
                  </a:lnTo>
                  <a:lnTo>
                    <a:pt x="199524" y="1469962"/>
                  </a:lnTo>
                  <a:lnTo>
                    <a:pt x="199181" y="1474286"/>
                  </a:lnTo>
                  <a:lnTo>
                    <a:pt x="198837" y="1478609"/>
                  </a:lnTo>
                  <a:lnTo>
                    <a:pt x="198490" y="1482932"/>
                  </a:lnTo>
                  <a:lnTo>
                    <a:pt x="198142" y="1487256"/>
                  </a:lnTo>
                  <a:lnTo>
                    <a:pt x="197791" y="1491579"/>
                  </a:lnTo>
                  <a:lnTo>
                    <a:pt x="197438" y="1495903"/>
                  </a:lnTo>
                  <a:lnTo>
                    <a:pt x="197083" y="1500226"/>
                  </a:lnTo>
                  <a:lnTo>
                    <a:pt x="196727" y="1504550"/>
                  </a:lnTo>
                  <a:lnTo>
                    <a:pt x="196368" y="1508873"/>
                  </a:lnTo>
                  <a:lnTo>
                    <a:pt x="196007" y="1513196"/>
                  </a:lnTo>
                  <a:lnTo>
                    <a:pt x="195645" y="1517520"/>
                  </a:lnTo>
                  <a:lnTo>
                    <a:pt x="195280" y="1521843"/>
                  </a:lnTo>
                  <a:lnTo>
                    <a:pt x="194914" y="1526167"/>
                  </a:lnTo>
                  <a:lnTo>
                    <a:pt x="194546" y="1530490"/>
                  </a:lnTo>
                  <a:lnTo>
                    <a:pt x="194177" y="1534814"/>
                  </a:lnTo>
                  <a:lnTo>
                    <a:pt x="193805" y="1539137"/>
                  </a:lnTo>
                  <a:lnTo>
                    <a:pt x="193433" y="1543460"/>
                  </a:lnTo>
                  <a:lnTo>
                    <a:pt x="193058" y="1547784"/>
                  </a:lnTo>
                  <a:lnTo>
                    <a:pt x="192683" y="1552107"/>
                  </a:lnTo>
                  <a:lnTo>
                    <a:pt x="192305" y="1556431"/>
                  </a:lnTo>
                  <a:lnTo>
                    <a:pt x="191927" y="1560754"/>
                  </a:lnTo>
                  <a:lnTo>
                    <a:pt x="191547" y="1565077"/>
                  </a:lnTo>
                  <a:lnTo>
                    <a:pt x="191166" y="1569401"/>
                  </a:lnTo>
                  <a:lnTo>
                    <a:pt x="190784" y="1573724"/>
                  </a:lnTo>
                  <a:lnTo>
                    <a:pt x="190401" y="1578048"/>
                  </a:lnTo>
                  <a:lnTo>
                    <a:pt x="190017" y="1582371"/>
                  </a:lnTo>
                  <a:lnTo>
                    <a:pt x="189632" y="1586695"/>
                  </a:lnTo>
                  <a:lnTo>
                    <a:pt x="189247" y="1591018"/>
                  </a:lnTo>
                  <a:lnTo>
                    <a:pt x="188860" y="1595341"/>
                  </a:lnTo>
                  <a:lnTo>
                    <a:pt x="188473" y="1599665"/>
                  </a:lnTo>
                  <a:lnTo>
                    <a:pt x="188086" y="1603988"/>
                  </a:lnTo>
                  <a:lnTo>
                    <a:pt x="187698" y="1608312"/>
                  </a:lnTo>
                  <a:lnTo>
                    <a:pt x="187310" y="1612635"/>
                  </a:lnTo>
                  <a:lnTo>
                    <a:pt x="186922" y="1616958"/>
                  </a:lnTo>
                  <a:lnTo>
                    <a:pt x="186533" y="1621282"/>
                  </a:lnTo>
                  <a:lnTo>
                    <a:pt x="186145" y="1625605"/>
                  </a:lnTo>
                  <a:lnTo>
                    <a:pt x="185756" y="1629929"/>
                  </a:lnTo>
                  <a:lnTo>
                    <a:pt x="185368" y="1634252"/>
                  </a:lnTo>
                  <a:lnTo>
                    <a:pt x="184980" y="1638576"/>
                  </a:lnTo>
                  <a:lnTo>
                    <a:pt x="184592" y="1642899"/>
                  </a:lnTo>
                  <a:lnTo>
                    <a:pt x="184205" y="1647222"/>
                  </a:lnTo>
                  <a:lnTo>
                    <a:pt x="183818" y="1651546"/>
                  </a:lnTo>
                  <a:lnTo>
                    <a:pt x="183433" y="1655869"/>
                  </a:lnTo>
                  <a:lnTo>
                    <a:pt x="183047" y="1660193"/>
                  </a:lnTo>
                  <a:lnTo>
                    <a:pt x="182663" y="1664516"/>
                  </a:lnTo>
                  <a:lnTo>
                    <a:pt x="182280" y="1668840"/>
                  </a:lnTo>
                  <a:lnTo>
                    <a:pt x="181898" y="1673163"/>
                  </a:lnTo>
                  <a:lnTo>
                    <a:pt x="181516" y="1677486"/>
                  </a:lnTo>
                  <a:lnTo>
                    <a:pt x="181137" y="1681810"/>
                  </a:lnTo>
                  <a:lnTo>
                    <a:pt x="180758" y="1686133"/>
                  </a:lnTo>
                  <a:lnTo>
                    <a:pt x="180382" y="1690457"/>
                  </a:lnTo>
                  <a:lnTo>
                    <a:pt x="180006" y="1694780"/>
                  </a:lnTo>
                  <a:lnTo>
                    <a:pt x="179634" y="1699103"/>
                  </a:lnTo>
                  <a:lnTo>
                    <a:pt x="179261" y="1703427"/>
                  </a:lnTo>
                  <a:lnTo>
                    <a:pt x="178892" y="1707750"/>
                  </a:lnTo>
                  <a:lnTo>
                    <a:pt x="178524" y="1712074"/>
                  </a:lnTo>
                  <a:lnTo>
                    <a:pt x="178159" y="1716397"/>
                  </a:lnTo>
                  <a:lnTo>
                    <a:pt x="177794" y="1720721"/>
                  </a:lnTo>
                  <a:lnTo>
                    <a:pt x="177434" y="1725044"/>
                  </a:lnTo>
                  <a:lnTo>
                    <a:pt x="177074" y="1729367"/>
                  </a:lnTo>
                  <a:lnTo>
                    <a:pt x="176719" y="1733691"/>
                  </a:lnTo>
                  <a:lnTo>
                    <a:pt x="176364" y="1738014"/>
                  </a:lnTo>
                  <a:lnTo>
                    <a:pt x="176014" y="1742338"/>
                  </a:lnTo>
                  <a:lnTo>
                    <a:pt x="175664" y="1746661"/>
                  </a:lnTo>
                  <a:lnTo>
                    <a:pt x="175319" y="1750985"/>
                  </a:lnTo>
                  <a:lnTo>
                    <a:pt x="174976" y="1755308"/>
                  </a:lnTo>
                  <a:lnTo>
                    <a:pt x="174636" y="1759631"/>
                  </a:lnTo>
                  <a:lnTo>
                    <a:pt x="174299" y="1763955"/>
                  </a:lnTo>
                  <a:lnTo>
                    <a:pt x="173965" y="1768278"/>
                  </a:lnTo>
                  <a:lnTo>
                    <a:pt x="173634" y="1772602"/>
                  </a:lnTo>
                  <a:lnTo>
                    <a:pt x="173306" y="1776925"/>
                  </a:lnTo>
                  <a:lnTo>
                    <a:pt x="172981" y="1781248"/>
                  </a:lnTo>
                  <a:lnTo>
                    <a:pt x="172659" y="1785572"/>
                  </a:lnTo>
                  <a:lnTo>
                    <a:pt x="172341" y="1789895"/>
                  </a:lnTo>
                  <a:lnTo>
                    <a:pt x="172026" y="1794219"/>
                  </a:lnTo>
                  <a:lnTo>
                    <a:pt x="171715" y="1798542"/>
                  </a:lnTo>
                  <a:lnTo>
                    <a:pt x="171406" y="1802866"/>
                  </a:lnTo>
                  <a:lnTo>
                    <a:pt x="171102" y="1807189"/>
                  </a:lnTo>
                  <a:lnTo>
                    <a:pt x="170800" y="1811512"/>
                  </a:lnTo>
                  <a:lnTo>
                    <a:pt x="170503" y="1815836"/>
                  </a:lnTo>
                  <a:lnTo>
                    <a:pt x="170207" y="1820159"/>
                  </a:lnTo>
                  <a:lnTo>
                    <a:pt x="169917" y="1824483"/>
                  </a:lnTo>
                  <a:lnTo>
                    <a:pt x="169628" y="1828806"/>
                  </a:lnTo>
                  <a:lnTo>
                    <a:pt x="169345" y="1833129"/>
                  </a:lnTo>
                  <a:lnTo>
                    <a:pt x="169063" y="1837453"/>
                  </a:lnTo>
                  <a:lnTo>
                    <a:pt x="168788" y="1841776"/>
                  </a:lnTo>
                  <a:lnTo>
                    <a:pt x="168512" y="1846100"/>
                  </a:lnTo>
                  <a:lnTo>
                    <a:pt x="168243" y="1850423"/>
                  </a:lnTo>
                  <a:lnTo>
                    <a:pt x="167975" y="1854747"/>
                  </a:lnTo>
                  <a:lnTo>
                    <a:pt x="167713" y="1859070"/>
                  </a:lnTo>
                  <a:lnTo>
                    <a:pt x="167451" y="1863393"/>
                  </a:lnTo>
                  <a:lnTo>
                    <a:pt x="167195" y="1867717"/>
                  </a:lnTo>
                  <a:lnTo>
                    <a:pt x="166940" y="1872040"/>
                  </a:lnTo>
                  <a:lnTo>
                    <a:pt x="166690" y="1876364"/>
                  </a:lnTo>
                  <a:lnTo>
                    <a:pt x="166442" y="1880687"/>
                  </a:lnTo>
                  <a:lnTo>
                    <a:pt x="166198" y="1885011"/>
                  </a:lnTo>
                  <a:lnTo>
                    <a:pt x="165956" y="1889334"/>
                  </a:lnTo>
                  <a:lnTo>
                    <a:pt x="165718" y="1893657"/>
                  </a:lnTo>
                  <a:lnTo>
                    <a:pt x="165482" y="1897981"/>
                  </a:lnTo>
                  <a:lnTo>
                    <a:pt x="165249" y="1902304"/>
                  </a:lnTo>
                  <a:lnTo>
                    <a:pt x="165019" y="1906628"/>
                  </a:lnTo>
                  <a:lnTo>
                    <a:pt x="164791" y="1910951"/>
                  </a:lnTo>
                  <a:lnTo>
                    <a:pt x="164566" y="1915274"/>
                  </a:lnTo>
                  <a:lnTo>
                    <a:pt x="164344" y="1919598"/>
                  </a:lnTo>
                  <a:lnTo>
                    <a:pt x="164123" y="1923921"/>
                  </a:lnTo>
                  <a:lnTo>
                    <a:pt x="163905" y="1928245"/>
                  </a:lnTo>
                  <a:lnTo>
                    <a:pt x="163690" y="1932568"/>
                  </a:lnTo>
                  <a:lnTo>
                    <a:pt x="163476" y="1936892"/>
                  </a:lnTo>
                  <a:lnTo>
                    <a:pt x="163264" y="1941215"/>
                  </a:lnTo>
                  <a:lnTo>
                    <a:pt x="163054" y="1945538"/>
                  </a:lnTo>
                  <a:lnTo>
                    <a:pt x="162846" y="1949862"/>
                  </a:lnTo>
                  <a:lnTo>
                    <a:pt x="162639" y="1954185"/>
                  </a:lnTo>
                  <a:lnTo>
                    <a:pt x="162434" y="1958509"/>
                  </a:lnTo>
                  <a:lnTo>
                    <a:pt x="162230" y="1962832"/>
                  </a:lnTo>
                  <a:lnTo>
                    <a:pt x="162028" y="1967155"/>
                  </a:lnTo>
                  <a:lnTo>
                    <a:pt x="161826" y="1971479"/>
                  </a:lnTo>
                  <a:lnTo>
                    <a:pt x="161626" y="1975802"/>
                  </a:lnTo>
                  <a:lnTo>
                    <a:pt x="161426" y="1980126"/>
                  </a:lnTo>
                  <a:lnTo>
                    <a:pt x="161227" y="1984449"/>
                  </a:lnTo>
                  <a:lnTo>
                    <a:pt x="161029" y="1988773"/>
                  </a:lnTo>
                  <a:lnTo>
                    <a:pt x="160831" y="1993096"/>
                  </a:lnTo>
                  <a:lnTo>
                    <a:pt x="160634" y="1997419"/>
                  </a:lnTo>
                  <a:lnTo>
                    <a:pt x="160436" y="2001743"/>
                  </a:lnTo>
                  <a:lnTo>
                    <a:pt x="160239" y="2006066"/>
                  </a:lnTo>
                  <a:lnTo>
                    <a:pt x="160042" y="2010390"/>
                  </a:lnTo>
                  <a:lnTo>
                    <a:pt x="159845" y="2014713"/>
                  </a:lnTo>
                  <a:lnTo>
                    <a:pt x="159647" y="2019037"/>
                  </a:lnTo>
                  <a:lnTo>
                    <a:pt x="159449" y="2023360"/>
                  </a:lnTo>
                  <a:lnTo>
                    <a:pt x="159250" y="2027683"/>
                  </a:lnTo>
                  <a:lnTo>
                    <a:pt x="159051" y="2032007"/>
                  </a:lnTo>
                  <a:lnTo>
                    <a:pt x="158850" y="2036330"/>
                  </a:lnTo>
                  <a:lnTo>
                    <a:pt x="158649" y="2040654"/>
                  </a:lnTo>
                  <a:lnTo>
                    <a:pt x="158447" y="2044977"/>
                  </a:lnTo>
                  <a:lnTo>
                    <a:pt x="158243" y="2049300"/>
                  </a:lnTo>
                  <a:lnTo>
                    <a:pt x="158038" y="2053624"/>
                  </a:lnTo>
                  <a:lnTo>
                    <a:pt x="157831" y="2057947"/>
                  </a:lnTo>
                  <a:lnTo>
                    <a:pt x="157624" y="2062271"/>
                  </a:lnTo>
                  <a:lnTo>
                    <a:pt x="157414" y="2066594"/>
                  </a:lnTo>
                  <a:lnTo>
                    <a:pt x="157202" y="2070918"/>
                  </a:lnTo>
                  <a:lnTo>
                    <a:pt x="156988" y="2075241"/>
                  </a:lnTo>
                  <a:lnTo>
                    <a:pt x="156773" y="2079564"/>
                  </a:lnTo>
                  <a:lnTo>
                    <a:pt x="156555" y="2083888"/>
                  </a:lnTo>
                  <a:lnTo>
                    <a:pt x="156336" y="2088211"/>
                  </a:lnTo>
                  <a:lnTo>
                    <a:pt x="156113" y="2092535"/>
                  </a:lnTo>
                  <a:lnTo>
                    <a:pt x="155889" y="2096858"/>
                  </a:lnTo>
                  <a:lnTo>
                    <a:pt x="155661" y="2101182"/>
                  </a:lnTo>
                  <a:lnTo>
                    <a:pt x="155432" y="2105505"/>
                  </a:lnTo>
                  <a:lnTo>
                    <a:pt x="155198" y="2109828"/>
                  </a:lnTo>
                  <a:lnTo>
                    <a:pt x="154964" y="2114152"/>
                  </a:lnTo>
                  <a:lnTo>
                    <a:pt x="154725" y="2118475"/>
                  </a:lnTo>
                  <a:lnTo>
                    <a:pt x="154485" y="2122799"/>
                  </a:lnTo>
                  <a:lnTo>
                    <a:pt x="154239" y="2127122"/>
                  </a:lnTo>
                  <a:lnTo>
                    <a:pt x="153993" y="2131445"/>
                  </a:lnTo>
                  <a:lnTo>
                    <a:pt x="153741" y="2135769"/>
                  </a:lnTo>
                  <a:lnTo>
                    <a:pt x="153489" y="2140092"/>
                  </a:lnTo>
                  <a:lnTo>
                    <a:pt x="153231" y="2144416"/>
                  </a:lnTo>
                  <a:lnTo>
                    <a:pt x="152972" y="2148739"/>
                  </a:lnTo>
                  <a:lnTo>
                    <a:pt x="152708" y="2153063"/>
                  </a:lnTo>
                  <a:lnTo>
                    <a:pt x="152441" y="2157386"/>
                  </a:lnTo>
                  <a:lnTo>
                    <a:pt x="152171" y="2161709"/>
                  </a:lnTo>
                  <a:lnTo>
                    <a:pt x="151897" y="2166033"/>
                  </a:lnTo>
                  <a:lnTo>
                    <a:pt x="151620" y="2170356"/>
                  </a:lnTo>
                  <a:lnTo>
                    <a:pt x="151340" y="2174680"/>
                  </a:lnTo>
                  <a:lnTo>
                    <a:pt x="151056" y="2179003"/>
                  </a:lnTo>
                  <a:lnTo>
                    <a:pt x="150769" y="2183326"/>
                  </a:lnTo>
                  <a:lnTo>
                    <a:pt x="150478" y="2187650"/>
                  </a:lnTo>
                  <a:lnTo>
                    <a:pt x="150184" y="2191973"/>
                  </a:lnTo>
                  <a:lnTo>
                    <a:pt x="149886" y="2196297"/>
                  </a:lnTo>
                  <a:lnTo>
                    <a:pt x="149585" y="2200620"/>
                  </a:lnTo>
                  <a:lnTo>
                    <a:pt x="149281" y="2204944"/>
                  </a:lnTo>
                  <a:lnTo>
                    <a:pt x="148973" y="22092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82583" y="3579808"/>
              <a:ext cx="217033" cy="0"/>
            </a:xfrm>
            <a:custGeom>
              <a:avLst/>
              <a:pathLst>
                <a:path w="217033" h="0">
                  <a:moveTo>
                    <a:pt x="0" y="0"/>
                  </a:moveTo>
                  <a:lnTo>
                    <a:pt x="2170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326753" y="3026387"/>
              <a:ext cx="221978" cy="1689955"/>
            </a:xfrm>
            <a:custGeom>
              <a:avLst/>
              <a:pathLst>
                <a:path w="221978" h="1689955">
                  <a:moveTo>
                    <a:pt x="16680" y="1689955"/>
                  </a:moveTo>
                  <a:lnTo>
                    <a:pt x="16140" y="1686648"/>
                  </a:lnTo>
                  <a:lnTo>
                    <a:pt x="15612" y="1683341"/>
                  </a:lnTo>
                  <a:lnTo>
                    <a:pt x="15086" y="1680033"/>
                  </a:lnTo>
                  <a:lnTo>
                    <a:pt x="14575" y="1676726"/>
                  </a:lnTo>
                  <a:lnTo>
                    <a:pt x="14065" y="1673419"/>
                  </a:lnTo>
                  <a:lnTo>
                    <a:pt x="13569" y="1670112"/>
                  </a:lnTo>
                  <a:lnTo>
                    <a:pt x="13077" y="1666805"/>
                  </a:lnTo>
                  <a:lnTo>
                    <a:pt x="12595" y="1663498"/>
                  </a:lnTo>
                  <a:lnTo>
                    <a:pt x="12121" y="1660191"/>
                  </a:lnTo>
                  <a:lnTo>
                    <a:pt x="11654" y="1656883"/>
                  </a:lnTo>
                  <a:lnTo>
                    <a:pt x="11199" y="1653576"/>
                  </a:lnTo>
                  <a:lnTo>
                    <a:pt x="10746" y="1650269"/>
                  </a:lnTo>
                  <a:lnTo>
                    <a:pt x="10311" y="1646962"/>
                  </a:lnTo>
                  <a:lnTo>
                    <a:pt x="9876" y="1643655"/>
                  </a:lnTo>
                  <a:lnTo>
                    <a:pt x="9457" y="1640348"/>
                  </a:lnTo>
                  <a:lnTo>
                    <a:pt x="9042" y="1637040"/>
                  </a:lnTo>
                  <a:lnTo>
                    <a:pt x="8639" y="1633733"/>
                  </a:lnTo>
                  <a:lnTo>
                    <a:pt x="8243" y="1630426"/>
                  </a:lnTo>
                  <a:lnTo>
                    <a:pt x="7855" y="1627119"/>
                  </a:lnTo>
                  <a:lnTo>
                    <a:pt x="7481" y="1623812"/>
                  </a:lnTo>
                  <a:lnTo>
                    <a:pt x="7108" y="1620505"/>
                  </a:lnTo>
                  <a:lnTo>
                    <a:pt x="6754" y="1617198"/>
                  </a:lnTo>
                  <a:lnTo>
                    <a:pt x="6401" y="1613890"/>
                  </a:lnTo>
                  <a:lnTo>
                    <a:pt x="6065" y="1610583"/>
                  </a:lnTo>
                  <a:lnTo>
                    <a:pt x="5732" y="1607276"/>
                  </a:lnTo>
                  <a:lnTo>
                    <a:pt x="5412" y="1603969"/>
                  </a:lnTo>
                  <a:lnTo>
                    <a:pt x="5100" y="1600662"/>
                  </a:lnTo>
                  <a:lnTo>
                    <a:pt x="4796" y="1597355"/>
                  </a:lnTo>
                  <a:lnTo>
                    <a:pt x="4506" y="1594047"/>
                  </a:lnTo>
                  <a:lnTo>
                    <a:pt x="4218" y="1590740"/>
                  </a:lnTo>
                  <a:lnTo>
                    <a:pt x="3948" y="1587433"/>
                  </a:lnTo>
                  <a:lnTo>
                    <a:pt x="3679" y="1584126"/>
                  </a:lnTo>
                  <a:lnTo>
                    <a:pt x="3429" y="1580819"/>
                  </a:lnTo>
                  <a:lnTo>
                    <a:pt x="3181" y="1577512"/>
                  </a:lnTo>
                  <a:lnTo>
                    <a:pt x="2946" y="1574205"/>
                  </a:lnTo>
                  <a:lnTo>
                    <a:pt x="2719" y="1570897"/>
                  </a:lnTo>
                  <a:lnTo>
                    <a:pt x="2501" y="1567590"/>
                  </a:lnTo>
                  <a:lnTo>
                    <a:pt x="2295" y="1564283"/>
                  </a:lnTo>
                  <a:lnTo>
                    <a:pt x="2093" y="1560976"/>
                  </a:lnTo>
                  <a:lnTo>
                    <a:pt x="1908" y="1557669"/>
                  </a:lnTo>
                  <a:lnTo>
                    <a:pt x="1723" y="1554362"/>
                  </a:lnTo>
                  <a:lnTo>
                    <a:pt x="1558" y="1551054"/>
                  </a:lnTo>
                  <a:lnTo>
                    <a:pt x="1394" y="1547747"/>
                  </a:lnTo>
                  <a:lnTo>
                    <a:pt x="1244" y="1544440"/>
                  </a:lnTo>
                  <a:lnTo>
                    <a:pt x="1100" y="1541133"/>
                  </a:lnTo>
                  <a:lnTo>
                    <a:pt x="966" y="1537826"/>
                  </a:lnTo>
                  <a:lnTo>
                    <a:pt x="843" y="1534519"/>
                  </a:lnTo>
                  <a:lnTo>
                    <a:pt x="723" y="1531212"/>
                  </a:lnTo>
                  <a:lnTo>
                    <a:pt x="620" y="1527904"/>
                  </a:lnTo>
                  <a:lnTo>
                    <a:pt x="517" y="1524597"/>
                  </a:lnTo>
                  <a:lnTo>
                    <a:pt x="433" y="1521290"/>
                  </a:lnTo>
                  <a:lnTo>
                    <a:pt x="349" y="1517983"/>
                  </a:lnTo>
                  <a:lnTo>
                    <a:pt x="279" y="1514676"/>
                  </a:lnTo>
                  <a:lnTo>
                    <a:pt x="215" y="1511369"/>
                  </a:lnTo>
                  <a:lnTo>
                    <a:pt x="160" y="1508061"/>
                  </a:lnTo>
                  <a:lnTo>
                    <a:pt x="114" y="1504754"/>
                  </a:lnTo>
                  <a:lnTo>
                    <a:pt x="73" y="1501447"/>
                  </a:lnTo>
                  <a:lnTo>
                    <a:pt x="46" y="1498140"/>
                  </a:lnTo>
                  <a:lnTo>
                    <a:pt x="19" y="1494833"/>
                  </a:lnTo>
                  <a:lnTo>
                    <a:pt x="9" y="1491526"/>
                  </a:lnTo>
                  <a:lnTo>
                    <a:pt x="0" y="1488219"/>
                  </a:lnTo>
                  <a:lnTo>
                    <a:pt x="2" y="1484911"/>
                  </a:lnTo>
                  <a:lnTo>
                    <a:pt x="11" y="1481604"/>
                  </a:lnTo>
                  <a:lnTo>
                    <a:pt x="26" y="1478297"/>
                  </a:lnTo>
                  <a:lnTo>
                    <a:pt x="51" y="1474990"/>
                  </a:lnTo>
                  <a:lnTo>
                    <a:pt x="79" y="1471683"/>
                  </a:lnTo>
                  <a:lnTo>
                    <a:pt x="120" y="1468376"/>
                  </a:lnTo>
                  <a:lnTo>
                    <a:pt x="160" y="1465068"/>
                  </a:lnTo>
                  <a:lnTo>
                    <a:pt x="216" y="1461761"/>
                  </a:lnTo>
                  <a:lnTo>
                    <a:pt x="272" y="1458454"/>
                  </a:lnTo>
                  <a:lnTo>
                    <a:pt x="339" y="1455147"/>
                  </a:lnTo>
                  <a:lnTo>
                    <a:pt x="409" y="1451840"/>
                  </a:lnTo>
                  <a:lnTo>
                    <a:pt x="487" y="1448533"/>
                  </a:lnTo>
                  <a:lnTo>
                    <a:pt x="572" y="1445226"/>
                  </a:lnTo>
                  <a:lnTo>
                    <a:pt x="659" y="1441918"/>
                  </a:lnTo>
                  <a:lnTo>
                    <a:pt x="757" y="1438611"/>
                  </a:lnTo>
                  <a:lnTo>
                    <a:pt x="855" y="1435304"/>
                  </a:lnTo>
                  <a:lnTo>
                    <a:pt x="966" y="1431997"/>
                  </a:lnTo>
                  <a:lnTo>
                    <a:pt x="1076" y="1428690"/>
                  </a:lnTo>
                  <a:lnTo>
                    <a:pt x="1195" y="1425383"/>
                  </a:lnTo>
                  <a:lnTo>
                    <a:pt x="1317" y="1422075"/>
                  </a:lnTo>
                  <a:lnTo>
                    <a:pt x="1445" y="1418768"/>
                  </a:lnTo>
                  <a:lnTo>
                    <a:pt x="1578" y="1415461"/>
                  </a:lnTo>
                  <a:lnTo>
                    <a:pt x="1714" y="1412154"/>
                  </a:lnTo>
                  <a:lnTo>
                    <a:pt x="1857" y="1408847"/>
                  </a:lnTo>
                  <a:lnTo>
                    <a:pt x="2001" y="1405540"/>
                  </a:lnTo>
                  <a:lnTo>
                    <a:pt x="2153" y="1402233"/>
                  </a:lnTo>
                  <a:lnTo>
                    <a:pt x="2306" y="1398925"/>
                  </a:lnTo>
                  <a:lnTo>
                    <a:pt x="2465" y="1395618"/>
                  </a:lnTo>
                  <a:lnTo>
                    <a:pt x="2626" y="1392311"/>
                  </a:lnTo>
                  <a:lnTo>
                    <a:pt x="2792" y="1389004"/>
                  </a:lnTo>
                  <a:lnTo>
                    <a:pt x="2961" y="1385697"/>
                  </a:lnTo>
                  <a:lnTo>
                    <a:pt x="3131" y="1382390"/>
                  </a:lnTo>
                  <a:lnTo>
                    <a:pt x="3307" y="1379082"/>
                  </a:lnTo>
                  <a:lnTo>
                    <a:pt x="3483" y="1375775"/>
                  </a:lnTo>
                  <a:lnTo>
                    <a:pt x="3665" y="1372468"/>
                  </a:lnTo>
                  <a:lnTo>
                    <a:pt x="3847" y="1369161"/>
                  </a:lnTo>
                  <a:lnTo>
                    <a:pt x="4034" y="1365854"/>
                  </a:lnTo>
                  <a:lnTo>
                    <a:pt x="4221" y="1362547"/>
                  </a:lnTo>
                  <a:lnTo>
                    <a:pt x="4411" y="1359240"/>
                  </a:lnTo>
                  <a:lnTo>
                    <a:pt x="4602" y="1355932"/>
                  </a:lnTo>
                  <a:lnTo>
                    <a:pt x="4795" y="1352625"/>
                  </a:lnTo>
                  <a:lnTo>
                    <a:pt x="4991" y="1349318"/>
                  </a:lnTo>
                  <a:lnTo>
                    <a:pt x="5186" y="1346011"/>
                  </a:lnTo>
                  <a:lnTo>
                    <a:pt x="5385" y="1342704"/>
                  </a:lnTo>
                  <a:lnTo>
                    <a:pt x="5583" y="1339397"/>
                  </a:lnTo>
                  <a:lnTo>
                    <a:pt x="5783" y="1336089"/>
                  </a:lnTo>
                  <a:lnTo>
                    <a:pt x="5984" y="1332782"/>
                  </a:lnTo>
                  <a:lnTo>
                    <a:pt x="6185" y="1329475"/>
                  </a:lnTo>
                  <a:lnTo>
                    <a:pt x="6387" y="1326168"/>
                  </a:lnTo>
                  <a:lnTo>
                    <a:pt x="6589" y="1322861"/>
                  </a:lnTo>
                  <a:lnTo>
                    <a:pt x="6791" y="1319554"/>
                  </a:lnTo>
                  <a:lnTo>
                    <a:pt x="6994" y="1316247"/>
                  </a:lnTo>
                  <a:lnTo>
                    <a:pt x="7196" y="1312939"/>
                  </a:lnTo>
                  <a:lnTo>
                    <a:pt x="7398" y="1309632"/>
                  </a:lnTo>
                  <a:lnTo>
                    <a:pt x="7600" y="1306325"/>
                  </a:lnTo>
                  <a:lnTo>
                    <a:pt x="7802" y="1303018"/>
                  </a:lnTo>
                  <a:lnTo>
                    <a:pt x="8002" y="1299711"/>
                  </a:lnTo>
                  <a:lnTo>
                    <a:pt x="8202" y="1296404"/>
                  </a:lnTo>
                  <a:lnTo>
                    <a:pt x="8402" y="1293096"/>
                  </a:lnTo>
                  <a:lnTo>
                    <a:pt x="8599" y="1289789"/>
                  </a:lnTo>
                  <a:lnTo>
                    <a:pt x="8797" y="1286482"/>
                  </a:lnTo>
                  <a:lnTo>
                    <a:pt x="8992" y="1283175"/>
                  </a:lnTo>
                  <a:lnTo>
                    <a:pt x="9187" y="1279868"/>
                  </a:lnTo>
                  <a:lnTo>
                    <a:pt x="9379" y="1276561"/>
                  </a:lnTo>
                  <a:lnTo>
                    <a:pt x="9571" y="1273254"/>
                  </a:lnTo>
                  <a:lnTo>
                    <a:pt x="9760" y="1269946"/>
                  </a:lnTo>
                  <a:lnTo>
                    <a:pt x="9948" y="1266639"/>
                  </a:lnTo>
                  <a:lnTo>
                    <a:pt x="10134" y="1263332"/>
                  </a:lnTo>
                  <a:lnTo>
                    <a:pt x="10318" y="1260025"/>
                  </a:lnTo>
                  <a:lnTo>
                    <a:pt x="10500" y="1256718"/>
                  </a:lnTo>
                  <a:lnTo>
                    <a:pt x="10678" y="1253411"/>
                  </a:lnTo>
                  <a:lnTo>
                    <a:pt x="10857" y="1250104"/>
                  </a:lnTo>
                  <a:lnTo>
                    <a:pt x="11030" y="1246796"/>
                  </a:lnTo>
                  <a:lnTo>
                    <a:pt x="11203" y="1243489"/>
                  </a:lnTo>
                  <a:lnTo>
                    <a:pt x="11372" y="1240182"/>
                  </a:lnTo>
                  <a:lnTo>
                    <a:pt x="11539" y="1236875"/>
                  </a:lnTo>
                  <a:lnTo>
                    <a:pt x="11703" y="1233568"/>
                  </a:lnTo>
                  <a:lnTo>
                    <a:pt x="11864" y="1230261"/>
                  </a:lnTo>
                  <a:lnTo>
                    <a:pt x="12023" y="1226953"/>
                  </a:lnTo>
                  <a:lnTo>
                    <a:pt x="12177" y="1223646"/>
                  </a:lnTo>
                  <a:lnTo>
                    <a:pt x="12331" y="1220339"/>
                  </a:lnTo>
                  <a:lnTo>
                    <a:pt x="12478" y="1217032"/>
                  </a:lnTo>
                  <a:lnTo>
                    <a:pt x="12625" y="1213725"/>
                  </a:lnTo>
                  <a:lnTo>
                    <a:pt x="12767" y="1210418"/>
                  </a:lnTo>
                  <a:lnTo>
                    <a:pt x="12906" y="1207111"/>
                  </a:lnTo>
                  <a:lnTo>
                    <a:pt x="13042" y="1203803"/>
                  </a:lnTo>
                  <a:lnTo>
                    <a:pt x="13174" y="1200496"/>
                  </a:lnTo>
                  <a:lnTo>
                    <a:pt x="13305" y="1197189"/>
                  </a:lnTo>
                  <a:lnTo>
                    <a:pt x="13429" y="1193882"/>
                  </a:lnTo>
                  <a:lnTo>
                    <a:pt x="13552" y="1190575"/>
                  </a:lnTo>
                  <a:lnTo>
                    <a:pt x="13669" y="1187268"/>
                  </a:lnTo>
                  <a:lnTo>
                    <a:pt x="13785" y="1183960"/>
                  </a:lnTo>
                  <a:lnTo>
                    <a:pt x="13896" y="1180653"/>
                  </a:lnTo>
                  <a:lnTo>
                    <a:pt x="14003" y="1177346"/>
                  </a:lnTo>
                  <a:lnTo>
                    <a:pt x="14108" y="1174039"/>
                  </a:lnTo>
                  <a:lnTo>
                    <a:pt x="14207" y="1170732"/>
                  </a:lnTo>
                  <a:lnTo>
                    <a:pt x="14305" y="1167425"/>
                  </a:lnTo>
                  <a:lnTo>
                    <a:pt x="14396" y="1164118"/>
                  </a:lnTo>
                  <a:lnTo>
                    <a:pt x="14488" y="1160810"/>
                  </a:lnTo>
                  <a:lnTo>
                    <a:pt x="14571" y="1157503"/>
                  </a:lnTo>
                  <a:lnTo>
                    <a:pt x="14654" y="1154196"/>
                  </a:lnTo>
                  <a:lnTo>
                    <a:pt x="14731" y="1150889"/>
                  </a:lnTo>
                  <a:lnTo>
                    <a:pt x="14806" y="1147582"/>
                  </a:lnTo>
                  <a:lnTo>
                    <a:pt x="14877" y="1144275"/>
                  </a:lnTo>
                  <a:lnTo>
                    <a:pt x="14943" y="1140967"/>
                  </a:lnTo>
                  <a:lnTo>
                    <a:pt x="15007" y="1137660"/>
                  </a:lnTo>
                  <a:lnTo>
                    <a:pt x="15065" y="1134353"/>
                  </a:lnTo>
                  <a:lnTo>
                    <a:pt x="15123" y="1131046"/>
                  </a:lnTo>
                  <a:lnTo>
                    <a:pt x="15174" y="1127739"/>
                  </a:lnTo>
                  <a:lnTo>
                    <a:pt x="15224" y="1124432"/>
                  </a:lnTo>
                  <a:lnTo>
                    <a:pt x="15268" y="1121125"/>
                  </a:lnTo>
                  <a:lnTo>
                    <a:pt x="15310" y="1117817"/>
                  </a:lnTo>
                  <a:lnTo>
                    <a:pt x="15349" y="1114510"/>
                  </a:lnTo>
                  <a:lnTo>
                    <a:pt x="15383" y="1111203"/>
                  </a:lnTo>
                  <a:lnTo>
                    <a:pt x="15416" y="1107896"/>
                  </a:lnTo>
                  <a:lnTo>
                    <a:pt x="15442" y="1104589"/>
                  </a:lnTo>
                  <a:lnTo>
                    <a:pt x="15469" y="1101282"/>
                  </a:lnTo>
                  <a:lnTo>
                    <a:pt x="15489" y="1097974"/>
                  </a:lnTo>
                  <a:lnTo>
                    <a:pt x="15508" y="1094667"/>
                  </a:lnTo>
                  <a:lnTo>
                    <a:pt x="15523" y="1091360"/>
                  </a:lnTo>
                  <a:lnTo>
                    <a:pt x="15535" y="1088053"/>
                  </a:lnTo>
                  <a:lnTo>
                    <a:pt x="15544" y="1084746"/>
                  </a:lnTo>
                  <a:lnTo>
                    <a:pt x="15550" y="1081439"/>
                  </a:lnTo>
                  <a:lnTo>
                    <a:pt x="15554" y="1078132"/>
                  </a:lnTo>
                  <a:lnTo>
                    <a:pt x="15554" y="1074824"/>
                  </a:lnTo>
                  <a:lnTo>
                    <a:pt x="15553" y="1071517"/>
                  </a:lnTo>
                  <a:lnTo>
                    <a:pt x="15547" y="1068210"/>
                  </a:lnTo>
                  <a:lnTo>
                    <a:pt x="15540" y="1064903"/>
                  </a:lnTo>
                  <a:lnTo>
                    <a:pt x="15529" y="1061596"/>
                  </a:lnTo>
                  <a:lnTo>
                    <a:pt x="15517" y="1058289"/>
                  </a:lnTo>
                  <a:lnTo>
                    <a:pt x="15503" y="1054981"/>
                  </a:lnTo>
                  <a:lnTo>
                    <a:pt x="15485" y="1051674"/>
                  </a:lnTo>
                  <a:lnTo>
                    <a:pt x="15467" y="1048367"/>
                  </a:lnTo>
                  <a:lnTo>
                    <a:pt x="15445" y="1045060"/>
                  </a:lnTo>
                  <a:lnTo>
                    <a:pt x="15423" y="1041753"/>
                  </a:lnTo>
                  <a:lnTo>
                    <a:pt x="15396" y="1038446"/>
                  </a:lnTo>
                  <a:lnTo>
                    <a:pt x="15370" y="1035139"/>
                  </a:lnTo>
                  <a:lnTo>
                    <a:pt x="15341" y="1031831"/>
                  </a:lnTo>
                  <a:lnTo>
                    <a:pt x="15311" y="1028524"/>
                  </a:lnTo>
                  <a:lnTo>
                    <a:pt x="15279" y="1025217"/>
                  </a:lnTo>
                  <a:lnTo>
                    <a:pt x="15245" y="1021910"/>
                  </a:lnTo>
                  <a:lnTo>
                    <a:pt x="15211" y="1018603"/>
                  </a:lnTo>
                  <a:lnTo>
                    <a:pt x="15175" y="1015296"/>
                  </a:lnTo>
                  <a:lnTo>
                    <a:pt x="15138" y="1011988"/>
                  </a:lnTo>
                  <a:lnTo>
                    <a:pt x="15100" y="1008681"/>
                  </a:lnTo>
                  <a:lnTo>
                    <a:pt x="15061" y="1005374"/>
                  </a:lnTo>
                  <a:lnTo>
                    <a:pt x="15021" y="1002067"/>
                  </a:lnTo>
                  <a:lnTo>
                    <a:pt x="14981" y="998760"/>
                  </a:lnTo>
                  <a:lnTo>
                    <a:pt x="14940" y="995453"/>
                  </a:lnTo>
                  <a:lnTo>
                    <a:pt x="14899" y="992146"/>
                  </a:lnTo>
                  <a:lnTo>
                    <a:pt x="14857" y="988838"/>
                  </a:lnTo>
                  <a:lnTo>
                    <a:pt x="14815" y="985531"/>
                  </a:lnTo>
                  <a:lnTo>
                    <a:pt x="14773" y="982224"/>
                  </a:lnTo>
                  <a:lnTo>
                    <a:pt x="14730" y="978917"/>
                  </a:lnTo>
                  <a:lnTo>
                    <a:pt x="14688" y="975610"/>
                  </a:lnTo>
                  <a:lnTo>
                    <a:pt x="14646" y="972303"/>
                  </a:lnTo>
                  <a:lnTo>
                    <a:pt x="14604" y="968995"/>
                  </a:lnTo>
                  <a:lnTo>
                    <a:pt x="14563" y="965688"/>
                  </a:lnTo>
                  <a:lnTo>
                    <a:pt x="14522" y="962381"/>
                  </a:lnTo>
                  <a:lnTo>
                    <a:pt x="14482" y="959074"/>
                  </a:lnTo>
                  <a:lnTo>
                    <a:pt x="14443" y="955767"/>
                  </a:lnTo>
                  <a:lnTo>
                    <a:pt x="14404" y="952460"/>
                  </a:lnTo>
                  <a:lnTo>
                    <a:pt x="14367" y="949153"/>
                  </a:lnTo>
                  <a:lnTo>
                    <a:pt x="14330" y="945845"/>
                  </a:lnTo>
                  <a:lnTo>
                    <a:pt x="14295" y="942538"/>
                  </a:lnTo>
                  <a:lnTo>
                    <a:pt x="14260" y="939231"/>
                  </a:lnTo>
                  <a:lnTo>
                    <a:pt x="14228" y="935924"/>
                  </a:lnTo>
                  <a:lnTo>
                    <a:pt x="14197" y="932617"/>
                  </a:lnTo>
                  <a:lnTo>
                    <a:pt x="14167" y="929310"/>
                  </a:lnTo>
                  <a:lnTo>
                    <a:pt x="14140" y="926002"/>
                  </a:lnTo>
                  <a:lnTo>
                    <a:pt x="14113" y="922695"/>
                  </a:lnTo>
                  <a:lnTo>
                    <a:pt x="14090" y="919388"/>
                  </a:lnTo>
                  <a:lnTo>
                    <a:pt x="14067" y="916081"/>
                  </a:lnTo>
                  <a:lnTo>
                    <a:pt x="14048" y="912774"/>
                  </a:lnTo>
                  <a:lnTo>
                    <a:pt x="14030" y="909467"/>
                  </a:lnTo>
                  <a:lnTo>
                    <a:pt x="14015" y="906160"/>
                  </a:lnTo>
                  <a:lnTo>
                    <a:pt x="14002" y="902852"/>
                  </a:lnTo>
                  <a:lnTo>
                    <a:pt x="13991" y="899545"/>
                  </a:lnTo>
                  <a:lnTo>
                    <a:pt x="13985" y="896238"/>
                  </a:lnTo>
                  <a:lnTo>
                    <a:pt x="13978" y="892931"/>
                  </a:lnTo>
                  <a:lnTo>
                    <a:pt x="13978" y="889624"/>
                  </a:lnTo>
                  <a:lnTo>
                    <a:pt x="13978" y="886317"/>
                  </a:lnTo>
                  <a:lnTo>
                    <a:pt x="13983" y="883009"/>
                  </a:lnTo>
                  <a:lnTo>
                    <a:pt x="13989" y="879702"/>
                  </a:lnTo>
                  <a:lnTo>
                    <a:pt x="14000" y="876395"/>
                  </a:lnTo>
                  <a:lnTo>
                    <a:pt x="14014" y="873088"/>
                  </a:lnTo>
                  <a:lnTo>
                    <a:pt x="14031" y="869781"/>
                  </a:lnTo>
                  <a:lnTo>
                    <a:pt x="14052" y="866474"/>
                  </a:lnTo>
                  <a:lnTo>
                    <a:pt x="14075" y="863167"/>
                  </a:lnTo>
                  <a:lnTo>
                    <a:pt x="14105" y="859859"/>
                  </a:lnTo>
                  <a:lnTo>
                    <a:pt x="14134" y="856552"/>
                  </a:lnTo>
                  <a:lnTo>
                    <a:pt x="14172" y="853245"/>
                  </a:lnTo>
                  <a:lnTo>
                    <a:pt x="14210" y="849938"/>
                  </a:lnTo>
                  <a:lnTo>
                    <a:pt x="14254" y="846631"/>
                  </a:lnTo>
                  <a:lnTo>
                    <a:pt x="14301" y="843324"/>
                  </a:lnTo>
                  <a:lnTo>
                    <a:pt x="14352" y="840016"/>
                  </a:lnTo>
                  <a:lnTo>
                    <a:pt x="14409" y="836709"/>
                  </a:lnTo>
                  <a:lnTo>
                    <a:pt x="14467" y="833402"/>
                  </a:lnTo>
                  <a:lnTo>
                    <a:pt x="14533" y="830095"/>
                  </a:lnTo>
                  <a:lnTo>
                    <a:pt x="14600" y="826788"/>
                  </a:lnTo>
                  <a:lnTo>
                    <a:pt x="14675" y="823481"/>
                  </a:lnTo>
                  <a:lnTo>
                    <a:pt x="14751" y="820174"/>
                  </a:lnTo>
                  <a:lnTo>
                    <a:pt x="14834" y="816866"/>
                  </a:lnTo>
                  <a:lnTo>
                    <a:pt x="14921" y="813559"/>
                  </a:lnTo>
                  <a:lnTo>
                    <a:pt x="15011" y="810252"/>
                  </a:lnTo>
                  <a:lnTo>
                    <a:pt x="15109" y="806945"/>
                  </a:lnTo>
                  <a:lnTo>
                    <a:pt x="15207" y="803638"/>
                  </a:lnTo>
                  <a:lnTo>
                    <a:pt x="15315" y="800331"/>
                  </a:lnTo>
                  <a:lnTo>
                    <a:pt x="15423" y="797023"/>
                  </a:lnTo>
                  <a:lnTo>
                    <a:pt x="15541" y="793716"/>
                  </a:lnTo>
                  <a:lnTo>
                    <a:pt x="15660" y="790409"/>
                  </a:lnTo>
                  <a:lnTo>
                    <a:pt x="15786" y="787102"/>
                  </a:lnTo>
                  <a:lnTo>
                    <a:pt x="15916" y="783795"/>
                  </a:lnTo>
                  <a:lnTo>
                    <a:pt x="16051" y="780488"/>
                  </a:lnTo>
                  <a:lnTo>
                    <a:pt x="16192" y="777181"/>
                  </a:lnTo>
                  <a:lnTo>
                    <a:pt x="16335" y="773873"/>
                  </a:lnTo>
                  <a:lnTo>
                    <a:pt x="16488" y="770566"/>
                  </a:lnTo>
                  <a:lnTo>
                    <a:pt x="16641" y="767259"/>
                  </a:lnTo>
                  <a:lnTo>
                    <a:pt x="16804" y="763952"/>
                  </a:lnTo>
                  <a:lnTo>
                    <a:pt x="16968" y="760645"/>
                  </a:lnTo>
                  <a:lnTo>
                    <a:pt x="17141" y="757338"/>
                  </a:lnTo>
                  <a:lnTo>
                    <a:pt x="17316" y="754030"/>
                  </a:lnTo>
                  <a:lnTo>
                    <a:pt x="17497" y="750723"/>
                  </a:lnTo>
                  <a:lnTo>
                    <a:pt x="17685" y="747416"/>
                  </a:lnTo>
                  <a:lnTo>
                    <a:pt x="17875" y="744109"/>
                  </a:lnTo>
                  <a:lnTo>
                    <a:pt x="18074" y="740802"/>
                  </a:lnTo>
                  <a:lnTo>
                    <a:pt x="18273" y="737495"/>
                  </a:lnTo>
                  <a:lnTo>
                    <a:pt x="18483" y="734188"/>
                  </a:lnTo>
                  <a:lnTo>
                    <a:pt x="18694" y="730880"/>
                  </a:lnTo>
                  <a:lnTo>
                    <a:pt x="18913" y="727573"/>
                  </a:lnTo>
                  <a:lnTo>
                    <a:pt x="19135" y="724266"/>
                  </a:lnTo>
                  <a:lnTo>
                    <a:pt x="19363" y="720959"/>
                  </a:lnTo>
                  <a:lnTo>
                    <a:pt x="19597" y="717652"/>
                  </a:lnTo>
                  <a:lnTo>
                    <a:pt x="19833" y="714345"/>
                  </a:lnTo>
                  <a:lnTo>
                    <a:pt x="20079" y="711037"/>
                  </a:lnTo>
                  <a:lnTo>
                    <a:pt x="20324" y="707730"/>
                  </a:lnTo>
                  <a:lnTo>
                    <a:pt x="20581" y="704423"/>
                  </a:lnTo>
                  <a:lnTo>
                    <a:pt x="20837" y="701116"/>
                  </a:lnTo>
                  <a:lnTo>
                    <a:pt x="21102" y="697809"/>
                  </a:lnTo>
                  <a:lnTo>
                    <a:pt x="21370" y="694502"/>
                  </a:lnTo>
                  <a:lnTo>
                    <a:pt x="21643" y="691195"/>
                  </a:lnTo>
                  <a:lnTo>
                    <a:pt x="21922" y="687887"/>
                  </a:lnTo>
                  <a:lnTo>
                    <a:pt x="22204" y="684580"/>
                  </a:lnTo>
                  <a:lnTo>
                    <a:pt x="22494" y="681273"/>
                  </a:lnTo>
                  <a:lnTo>
                    <a:pt x="22784" y="677966"/>
                  </a:lnTo>
                  <a:lnTo>
                    <a:pt x="23084" y="674659"/>
                  </a:lnTo>
                  <a:lnTo>
                    <a:pt x="23384" y="671352"/>
                  </a:lnTo>
                  <a:lnTo>
                    <a:pt x="23693" y="668044"/>
                  </a:lnTo>
                  <a:lnTo>
                    <a:pt x="24003" y="664737"/>
                  </a:lnTo>
                  <a:lnTo>
                    <a:pt x="24319" y="661430"/>
                  </a:lnTo>
                  <a:lnTo>
                    <a:pt x="24640" y="658123"/>
                  </a:lnTo>
                  <a:lnTo>
                    <a:pt x="24964" y="654816"/>
                  </a:lnTo>
                  <a:lnTo>
                    <a:pt x="25295" y="651509"/>
                  </a:lnTo>
                  <a:lnTo>
                    <a:pt x="25626" y="648202"/>
                  </a:lnTo>
                  <a:lnTo>
                    <a:pt x="25966" y="644894"/>
                  </a:lnTo>
                  <a:lnTo>
                    <a:pt x="26307" y="641587"/>
                  </a:lnTo>
                  <a:lnTo>
                    <a:pt x="26654" y="638280"/>
                  </a:lnTo>
                  <a:lnTo>
                    <a:pt x="27004" y="634973"/>
                  </a:lnTo>
                  <a:lnTo>
                    <a:pt x="27358" y="631666"/>
                  </a:lnTo>
                  <a:lnTo>
                    <a:pt x="27717" y="628359"/>
                  </a:lnTo>
                  <a:lnTo>
                    <a:pt x="28078" y="625052"/>
                  </a:lnTo>
                  <a:lnTo>
                    <a:pt x="28445" y="621744"/>
                  </a:lnTo>
                  <a:lnTo>
                    <a:pt x="28812" y="618437"/>
                  </a:lnTo>
                  <a:lnTo>
                    <a:pt x="29188" y="615130"/>
                  </a:lnTo>
                  <a:lnTo>
                    <a:pt x="29563" y="611823"/>
                  </a:lnTo>
                  <a:lnTo>
                    <a:pt x="29945" y="608516"/>
                  </a:lnTo>
                  <a:lnTo>
                    <a:pt x="30328" y="605209"/>
                  </a:lnTo>
                  <a:lnTo>
                    <a:pt x="30715" y="601901"/>
                  </a:lnTo>
                  <a:lnTo>
                    <a:pt x="31106" y="598594"/>
                  </a:lnTo>
                  <a:lnTo>
                    <a:pt x="31499" y="595287"/>
                  </a:lnTo>
                  <a:lnTo>
                    <a:pt x="31897" y="591980"/>
                  </a:lnTo>
                  <a:lnTo>
                    <a:pt x="32295" y="588673"/>
                  </a:lnTo>
                  <a:lnTo>
                    <a:pt x="32699" y="585366"/>
                  </a:lnTo>
                  <a:lnTo>
                    <a:pt x="33103" y="582059"/>
                  </a:lnTo>
                  <a:lnTo>
                    <a:pt x="33512" y="578751"/>
                  </a:lnTo>
                  <a:lnTo>
                    <a:pt x="33923" y="575444"/>
                  </a:lnTo>
                  <a:lnTo>
                    <a:pt x="34337" y="572137"/>
                  </a:lnTo>
                  <a:lnTo>
                    <a:pt x="34753" y="568830"/>
                  </a:lnTo>
                  <a:lnTo>
                    <a:pt x="35171" y="565523"/>
                  </a:lnTo>
                  <a:lnTo>
                    <a:pt x="35592" y="562216"/>
                  </a:lnTo>
                  <a:lnTo>
                    <a:pt x="36014" y="558908"/>
                  </a:lnTo>
                  <a:lnTo>
                    <a:pt x="36441" y="555601"/>
                  </a:lnTo>
                  <a:lnTo>
                    <a:pt x="36867" y="552294"/>
                  </a:lnTo>
                  <a:lnTo>
                    <a:pt x="37297" y="548987"/>
                  </a:lnTo>
                  <a:lnTo>
                    <a:pt x="37728" y="545680"/>
                  </a:lnTo>
                  <a:lnTo>
                    <a:pt x="38161" y="542373"/>
                  </a:lnTo>
                  <a:lnTo>
                    <a:pt x="38596" y="539066"/>
                  </a:lnTo>
                  <a:lnTo>
                    <a:pt x="39032" y="535758"/>
                  </a:lnTo>
                  <a:lnTo>
                    <a:pt x="39470" y="532451"/>
                  </a:lnTo>
                  <a:lnTo>
                    <a:pt x="39909" y="529144"/>
                  </a:lnTo>
                  <a:lnTo>
                    <a:pt x="40350" y="525837"/>
                  </a:lnTo>
                  <a:lnTo>
                    <a:pt x="40791" y="522530"/>
                  </a:lnTo>
                  <a:lnTo>
                    <a:pt x="41234" y="519223"/>
                  </a:lnTo>
                  <a:lnTo>
                    <a:pt x="41678" y="515915"/>
                  </a:lnTo>
                  <a:lnTo>
                    <a:pt x="42123" y="512608"/>
                  </a:lnTo>
                  <a:lnTo>
                    <a:pt x="42569" y="509301"/>
                  </a:lnTo>
                  <a:lnTo>
                    <a:pt x="43016" y="505994"/>
                  </a:lnTo>
                  <a:lnTo>
                    <a:pt x="43463" y="502687"/>
                  </a:lnTo>
                  <a:lnTo>
                    <a:pt x="43911" y="499380"/>
                  </a:lnTo>
                  <a:lnTo>
                    <a:pt x="44359" y="496073"/>
                  </a:lnTo>
                  <a:lnTo>
                    <a:pt x="44808" y="492765"/>
                  </a:lnTo>
                  <a:lnTo>
                    <a:pt x="45257" y="489458"/>
                  </a:lnTo>
                  <a:lnTo>
                    <a:pt x="45706" y="486151"/>
                  </a:lnTo>
                  <a:lnTo>
                    <a:pt x="46156" y="482844"/>
                  </a:lnTo>
                  <a:lnTo>
                    <a:pt x="46605" y="479537"/>
                  </a:lnTo>
                  <a:lnTo>
                    <a:pt x="47055" y="476230"/>
                  </a:lnTo>
                  <a:lnTo>
                    <a:pt x="47504" y="472922"/>
                  </a:lnTo>
                  <a:lnTo>
                    <a:pt x="47954" y="469615"/>
                  </a:lnTo>
                  <a:lnTo>
                    <a:pt x="48402" y="466308"/>
                  </a:lnTo>
                  <a:lnTo>
                    <a:pt x="48851" y="463001"/>
                  </a:lnTo>
                  <a:lnTo>
                    <a:pt x="49299" y="459694"/>
                  </a:lnTo>
                  <a:lnTo>
                    <a:pt x="49746" y="456387"/>
                  </a:lnTo>
                  <a:lnTo>
                    <a:pt x="50193" y="453080"/>
                  </a:lnTo>
                  <a:lnTo>
                    <a:pt x="50639" y="449772"/>
                  </a:lnTo>
                  <a:lnTo>
                    <a:pt x="51084" y="446465"/>
                  </a:lnTo>
                  <a:lnTo>
                    <a:pt x="51528" y="443158"/>
                  </a:lnTo>
                  <a:lnTo>
                    <a:pt x="51972" y="439851"/>
                  </a:lnTo>
                  <a:lnTo>
                    <a:pt x="52414" y="436544"/>
                  </a:lnTo>
                  <a:lnTo>
                    <a:pt x="52856" y="433237"/>
                  </a:lnTo>
                  <a:lnTo>
                    <a:pt x="53295" y="429929"/>
                  </a:lnTo>
                  <a:lnTo>
                    <a:pt x="53734" y="426622"/>
                  </a:lnTo>
                  <a:lnTo>
                    <a:pt x="54171" y="423315"/>
                  </a:lnTo>
                  <a:lnTo>
                    <a:pt x="54607" y="420008"/>
                  </a:lnTo>
                  <a:lnTo>
                    <a:pt x="55042" y="416701"/>
                  </a:lnTo>
                  <a:lnTo>
                    <a:pt x="55474" y="413394"/>
                  </a:lnTo>
                  <a:lnTo>
                    <a:pt x="55906" y="410087"/>
                  </a:lnTo>
                  <a:lnTo>
                    <a:pt x="56335" y="406779"/>
                  </a:lnTo>
                  <a:lnTo>
                    <a:pt x="56764" y="403472"/>
                  </a:lnTo>
                  <a:lnTo>
                    <a:pt x="57188" y="400165"/>
                  </a:lnTo>
                  <a:lnTo>
                    <a:pt x="57613" y="396858"/>
                  </a:lnTo>
                  <a:lnTo>
                    <a:pt x="58034" y="393551"/>
                  </a:lnTo>
                  <a:lnTo>
                    <a:pt x="58454" y="390244"/>
                  </a:lnTo>
                  <a:lnTo>
                    <a:pt x="58872" y="386936"/>
                  </a:lnTo>
                  <a:lnTo>
                    <a:pt x="59288" y="383629"/>
                  </a:lnTo>
                  <a:lnTo>
                    <a:pt x="59702" y="380322"/>
                  </a:lnTo>
                  <a:lnTo>
                    <a:pt x="60112" y="377015"/>
                  </a:lnTo>
                  <a:lnTo>
                    <a:pt x="60522" y="373708"/>
                  </a:lnTo>
                  <a:lnTo>
                    <a:pt x="60927" y="370401"/>
                  </a:lnTo>
                  <a:lnTo>
                    <a:pt x="61332" y="367094"/>
                  </a:lnTo>
                  <a:lnTo>
                    <a:pt x="61732" y="363786"/>
                  </a:lnTo>
                  <a:lnTo>
                    <a:pt x="62132" y="360479"/>
                  </a:lnTo>
                  <a:lnTo>
                    <a:pt x="62528" y="357172"/>
                  </a:lnTo>
                  <a:lnTo>
                    <a:pt x="62921" y="353865"/>
                  </a:lnTo>
                  <a:lnTo>
                    <a:pt x="63313" y="350558"/>
                  </a:lnTo>
                  <a:lnTo>
                    <a:pt x="63700" y="347251"/>
                  </a:lnTo>
                  <a:lnTo>
                    <a:pt x="64087" y="343943"/>
                  </a:lnTo>
                  <a:lnTo>
                    <a:pt x="64469" y="340636"/>
                  </a:lnTo>
                  <a:lnTo>
                    <a:pt x="64849" y="337329"/>
                  </a:lnTo>
                  <a:lnTo>
                    <a:pt x="65226" y="334022"/>
                  </a:lnTo>
                  <a:lnTo>
                    <a:pt x="65600" y="330715"/>
                  </a:lnTo>
                  <a:lnTo>
                    <a:pt x="65971" y="327408"/>
                  </a:lnTo>
                  <a:lnTo>
                    <a:pt x="66339" y="324101"/>
                  </a:lnTo>
                  <a:lnTo>
                    <a:pt x="66705" y="320793"/>
                  </a:lnTo>
                  <a:lnTo>
                    <a:pt x="67066" y="317486"/>
                  </a:lnTo>
                  <a:lnTo>
                    <a:pt x="67427" y="314179"/>
                  </a:lnTo>
                  <a:lnTo>
                    <a:pt x="67781" y="310872"/>
                  </a:lnTo>
                  <a:lnTo>
                    <a:pt x="68135" y="307565"/>
                  </a:lnTo>
                  <a:lnTo>
                    <a:pt x="68484" y="304258"/>
                  </a:lnTo>
                  <a:lnTo>
                    <a:pt x="68831" y="300950"/>
                  </a:lnTo>
                  <a:lnTo>
                    <a:pt x="69174" y="297643"/>
                  </a:lnTo>
                  <a:lnTo>
                    <a:pt x="69514" y="294336"/>
                  </a:lnTo>
                  <a:lnTo>
                    <a:pt x="69852" y="291029"/>
                  </a:lnTo>
                  <a:lnTo>
                    <a:pt x="70185" y="287722"/>
                  </a:lnTo>
                  <a:lnTo>
                    <a:pt x="70518" y="284415"/>
                  </a:lnTo>
                  <a:lnTo>
                    <a:pt x="70843" y="281108"/>
                  </a:lnTo>
                  <a:lnTo>
                    <a:pt x="71169" y="277800"/>
                  </a:lnTo>
                  <a:lnTo>
                    <a:pt x="71489" y="274493"/>
                  </a:lnTo>
                  <a:lnTo>
                    <a:pt x="71807" y="271186"/>
                  </a:lnTo>
                  <a:lnTo>
                    <a:pt x="72121" y="267879"/>
                  </a:lnTo>
                  <a:lnTo>
                    <a:pt x="72432" y="264572"/>
                  </a:lnTo>
                  <a:lnTo>
                    <a:pt x="72742" y="261265"/>
                  </a:lnTo>
                  <a:lnTo>
                    <a:pt x="73045" y="257957"/>
                  </a:lnTo>
                  <a:lnTo>
                    <a:pt x="73349" y="254650"/>
                  </a:lnTo>
                  <a:lnTo>
                    <a:pt x="73645" y="251343"/>
                  </a:lnTo>
                  <a:lnTo>
                    <a:pt x="73942" y="248036"/>
                  </a:lnTo>
                  <a:lnTo>
                    <a:pt x="74233" y="244729"/>
                  </a:lnTo>
                  <a:lnTo>
                    <a:pt x="74522" y="241422"/>
                  </a:lnTo>
                  <a:lnTo>
                    <a:pt x="74808" y="238115"/>
                  </a:lnTo>
                  <a:lnTo>
                    <a:pt x="75090" y="234807"/>
                  </a:lnTo>
                  <a:lnTo>
                    <a:pt x="75370" y="231500"/>
                  </a:lnTo>
                  <a:lnTo>
                    <a:pt x="75645" y="228193"/>
                  </a:lnTo>
                  <a:lnTo>
                    <a:pt x="75920" y="224886"/>
                  </a:lnTo>
                  <a:lnTo>
                    <a:pt x="76189" y="221579"/>
                  </a:lnTo>
                  <a:lnTo>
                    <a:pt x="76457" y="218272"/>
                  </a:lnTo>
                  <a:lnTo>
                    <a:pt x="76720" y="214964"/>
                  </a:lnTo>
                  <a:lnTo>
                    <a:pt x="76981" y="211657"/>
                  </a:lnTo>
                  <a:lnTo>
                    <a:pt x="77239" y="208350"/>
                  </a:lnTo>
                  <a:lnTo>
                    <a:pt x="77494" y="205043"/>
                  </a:lnTo>
                  <a:lnTo>
                    <a:pt x="77746" y="201736"/>
                  </a:lnTo>
                  <a:lnTo>
                    <a:pt x="77994" y="198429"/>
                  </a:lnTo>
                  <a:lnTo>
                    <a:pt x="78242" y="195122"/>
                  </a:lnTo>
                  <a:lnTo>
                    <a:pt x="78484" y="191814"/>
                  </a:lnTo>
                  <a:lnTo>
                    <a:pt x="78726" y="188507"/>
                  </a:lnTo>
                  <a:lnTo>
                    <a:pt x="78962" y="185200"/>
                  </a:lnTo>
                  <a:lnTo>
                    <a:pt x="79198" y="181893"/>
                  </a:lnTo>
                  <a:lnTo>
                    <a:pt x="79430" y="178586"/>
                  </a:lnTo>
                  <a:lnTo>
                    <a:pt x="79660" y="175279"/>
                  </a:lnTo>
                  <a:lnTo>
                    <a:pt x="79887" y="171971"/>
                  </a:lnTo>
                  <a:lnTo>
                    <a:pt x="80111" y="168664"/>
                  </a:lnTo>
                  <a:lnTo>
                    <a:pt x="80334" y="165357"/>
                  </a:lnTo>
                  <a:lnTo>
                    <a:pt x="80552" y="162050"/>
                  </a:lnTo>
                  <a:lnTo>
                    <a:pt x="80770" y="158743"/>
                  </a:lnTo>
                  <a:lnTo>
                    <a:pt x="80983" y="155436"/>
                  </a:lnTo>
                  <a:lnTo>
                    <a:pt x="81195" y="152129"/>
                  </a:lnTo>
                  <a:lnTo>
                    <a:pt x="81405" y="148821"/>
                  </a:lnTo>
                  <a:lnTo>
                    <a:pt x="81612" y="145514"/>
                  </a:lnTo>
                  <a:lnTo>
                    <a:pt x="81817" y="142207"/>
                  </a:lnTo>
                  <a:lnTo>
                    <a:pt x="82020" y="138900"/>
                  </a:lnTo>
                  <a:lnTo>
                    <a:pt x="82221" y="135593"/>
                  </a:lnTo>
                  <a:lnTo>
                    <a:pt x="82419" y="132286"/>
                  </a:lnTo>
                  <a:lnTo>
                    <a:pt x="82616" y="128978"/>
                  </a:lnTo>
                  <a:lnTo>
                    <a:pt x="82809" y="125671"/>
                  </a:lnTo>
                  <a:lnTo>
                    <a:pt x="83002" y="122364"/>
                  </a:lnTo>
                  <a:lnTo>
                    <a:pt x="83192" y="119057"/>
                  </a:lnTo>
                  <a:lnTo>
                    <a:pt x="83381" y="115750"/>
                  </a:lnTo>
                  <a:lnTo>
                    <a:pt x="83568" y="112443"/>
                  </a:lnTo>
                  <a:lnTo>
                    <a:pt x="83752" y="109136"/>
                  </a:lnTo>
                  <a:lnTo>
                    <a:pt x="83936" y="105828"/>
                  </a:lnTo>
                  <a:lnTo>
                    <a:pt x="84116" y="102521"/>
                  </a:lnTo>
                  <a:lnTo>
                    <a:pt x="84297" y="99214"/>
                  </a:lnTo>
                  <a:lnTo>
                    <a:pt x="84474" y="95907"/>
                  </a:lnTo>
                  <a:lnTo>
                    <a:pt x="84651" y="92600"/>
                  </a:lnTo>
                  <a:lnTo>
                    <a:pt x="84825" y="89293"/>
                  </a:lnTo>
                  <a:lnTo>
                    <a:pt x="84999" y="85985"/>
                  </a:lnTo>
                  <a:lnTo>
                    <a:pt x="85171" y="82678"/>
                  </a:lnTo>
                  <a:lnTo>
                    <a:pt x="85341" y="79371"/>
                  </a:lnTo>
                  <a:lnTo>
                    <a:pt x="85511" y="76064"/>
                  </a:lnTo>
                  <a:lnTo>
                    <a:pt x="85679" y="72757"/>
                  </a:lnTo>
                  <a:lnTo>
                    <a:pt x="85846" y="69450"/>
                  </a:lnTo>
                  <a:lnTo>
                    <a:pt x="86011" y="66143"/>
                  </a:lnTo>
                  <a:lnTo>
                    <a:pt x="86176" y="62835"/>
                  </a:lnTo>
                  <a:lnTo>
                    <a:pt x="86339" y="59528"/>
                  </a:lnTo>
                  <a:lnTo>
                    <a:pt x="86501" y="56221"/>
                  </a:lnTo>
                  <a:lnTo>
                    <a:pt x="86662" y="52914"/>
                  </a:lnTo>
                  <a:lnTo>
                    <a:pt x="86822" y="49607"/>
                  </a:lnTo>
                  <a:lnTo>
                    <a:pt x="86982" y="46300"/>
                  </a:lnTo>
                  <a:lnTo>
                    <a:pt x="87140" y="42992"/>
                  </a:lnTo>
                  <a:lnTo>
                    <a:pt x="87298" y="39685"/>
                  </a:lnTo>
                  <a:lnTo>
                    <a:pt x="87454" y="36378"/>
                  </a:lnTo>
                  <a:lnTo>
                    <a:pt x="87610" y="33071"/>
                  </a:lnTo>
                  <a:lnTo>
                    <a:pt x="87766" y="29764"/>
                  </a:lnTo>
                  <a:lnTo>
                    <a:pt x="87920" y="26457"/>
                  </a:lnTo>
                  <a:lnTo>
                    <a:pt x="88074" y="23150"/>
                  </a:lnTo>
                  <a:lnTo>
                    <a:pt x="88227" y="19842"/>
                  </a:lnTo>
                  <a:lnTo>
                    <a:pt x="88380" y="16535"/>
                  </a:lnTo>
                  <a:lnTo>
                    <a:pt x="88532" y="13228"/>
                  </a:lnTo>
                  <a:lnTo>
                    <a:pt x="88684" y="9921"/>
                  </a:lnTo>
                  <a:lnTo>
                    <a:pt x="88835" y="6614"/>
                  </a:lnTo>
                  <a:lnTo>
                    <a:pt x="88986" y="3307"/>
                  </a:lnTo>
                  <a:lnTo>
                    <a:pt x="89136" y="0"/>
                  </a:lnTo>
                  <a:lnTo>
                    <a:pt x="132841" y="0"/>
                  </a:lnTo>
                  <a:lnTo>
                    <a:pt x="132992" y="3307"/>
                  </a:lnTo>
                  <a:lnTo>
                    <a:pt x="133142" y="6614"/>
                  </a:lnTo>
                  <a:lnTo>
                    <a:pt x="133293" y="9921"/>
                  </a:lnTo>
                  <a:lnTo>
                    <a:pt x="133445" y="13228"/>
                  </a:lnTo>
                  <a:lnTo>
                    <a:pt x="133597" y="16535"/>
                  </a:lnTo>
                  <a:lnTo>
                    <a:pt x="133750" y="19842"/>
                  </a:lnTo>
                  <a:lnTo>
                    <a:pt x="133904" y="23150"/>
                  </a:lnTo>
                  <a:lnTo>
                    <a:pt x="134058" y="26457"/>
                  </a:lnTo>
                  <a:lnTo>
                    <a:pt x="134212" y="29764"/>
                  </a:lnTo>
                  <a:lnTo>
                    <a:pt x="134367" y="33071"/>
                  </a:lnTo>
                  <a:lnTo>
                    <a:pt x="134523" y="36378"/>
                  </a:lnTo>
                  <a:lnTo>
                    <a:pt x="134680" y="39685"/>
                  </a:lnTo>
                  <a:lnTo>
                    <a:pt x="134838" y="42992"/>
                  </a:lnTo>
                  <a:lnTo>
                    <a:pt x="134996" y="46300"/>
                  </a:lnTo>
                  <a:lnTo>
                    <a:pt x="135155" y="49607"/>
                  </a:lnTo>
                  <a:lnTo>
                    <a:pt x="135315" y="52914"/>
                  </a:lnTo>
                  <a:lnTo>
                    <a:pt x="135477" y="56221"/>
                  </a:lnTo>
                  <a:lnTo>
                    <a:pt x="135639" y="59528"/>
                  </a:lnTo>
                  <a:lnTo>
                    <a:pt x="135802" y="62835"/>
                  </a:lnTo>
                  <a:lnTo>
                    <a:pt x="135967" y="66143"/>
                  </a:lnTo>
                  <a:lnTo>
                    <a:pt x="136132" y="69450"/>
                  </a:lnTo>
                  <a:lnTo>
                    <a:pt x="136299" y="72757"/>
                  </a:lnTo>
                  <a:lnTo>
                    <a:pt x="136466" y="76064"/>
                  </a:lnTo>
                  <a:lnTo>
                    <a:pt x="136636" y="79371"/>
                  </a:lnTo>
                  <a:lnTo>
                    <a:pt x="136807" y="82678"/>
                  </a:lnTo>
                  <a:lnTo>
                    <a:pt x="136979" y="85985"/>
                  </a:lnTo>
                  <a:lnTo>
                    <a:pt x="137152" y="89293"/>
                  </a:lnTo>
                  <a:lnTo>
                    <a:pt x="137327" y="92600"/>
                  </a:lnTo>
                  <a:lnTo>
                    <a:pt x="137504" y="95907"/>
                  </a:lnTo>
                  <a:lnTo>
                    <a:pt x="137681" y="99214"/>
                  </a:lnTo>
                  <a:lnTo>
                    <a:pt x="137862" y="102521"/>
                  </a:lnTo>
                  <a:lnTo>
                    <a:pt x="138042" y="105828"/>
                  </a:lnTo>
                  <a:lnTo>
                    <a:pt x="138226" y="109136"/>
                  </a:lnTo>
                  <a:lnTo>
                    <a:pt x="138410" y="112443"/>
                  </a:lnTo>
                  <a:lnTo>
                    <a:pt x="138597" y="115750"/>
                  </a:lnTo>
                  <a:lnTo>
                    <a:pt x="138785" y="119057"/>
                  </a:lnTo>
                  <a:lnTo>
                    <a:pt x="138976" y="122364"/>
                  </a:lnTo>
                  <a:lnTo>
                    <a:pt x="139168" y="125671"/>
                  </a:lnTo>
                  <a:lnTo>
                    <a:pt x="139362" y="128978"/>
                  </a:lnTo>
                  <a:lnTo>
                    <a:pt x="139559" y="132286"/>
                  </a:lnTo>
                  <a:lnTo>
                    <a:pt x="139756" y="135593"/>
                  </a:lnTo>
                  <a:lnTo>
                    <a:pt x="139958" y="138900"/>
                  </a:lnTo>
                  <a:lnTo>
                    <a:pt x="140160" y="142207"/>
                  </a:lnTo>
                  <a:lnTo>
                    <a:pt x="140366" y="145514"/>
                  </a:lnTo>
                  <a:lnTo>
                    <a:pt x="140573" y="148821"/>
                  </a:lnTo>
                  <a:lnTo>
                    <a:pt x="140782" y="152129"/>
                  </a:lnTo>
                  <a:lnTo>
                    <a:pt x="140995" y="155436"/>
                  </a:lnTo>
                  <a:lnTo>
                    <a:pt x="141208" y="158743"/>
                  </a:lnTo>
                  <a:lnTo>
                    <a:pt x="141426" y="162050"/>
                  </a:lnTo>
                  <a:lnTo>
                    <a:pt x="141644" y="165357"/>
                  </a:lnTo>
                  <a:lnTo>
                    <a:pt x="141867" y="168664"/>
                  </a:lnTo>
                  <a:lnTo>
                    <a:pt x="142091" y="171971"/>
                  </a:lnTo>
                  <a:lnTo>
                    <a:pt x="142318" y="175279"/>
                  </a:lnTo>
                  <a:lnTo>
                    <a:pt x="142548" y="178586"/>
                  </a:lnTo>
                  <a:lnTo>
                    <a:pt x="142780" y="181893"/>
                  </a:lnTo>
                  <a:lnTo>
                    <a:pt x="143015" y="185200"/>
                  </a:lnTo>
                  <a:lnTo>
                    <a:pt x="143252" y="188507"/>
                  </a:lnTo>
                  <a:lnTo>
                    <a:pt x="143494" y="191814"/>
                  </a:lnTo>
                  <a:lnTo>
                    <a:pt x="143735" y="195122"/>
                  </a:lnTo>
                  <a:lnTo>
                    <a:pt x="143983" y="198429"/>
                  </a:lnTo>
                  <a:lnTo>
                    <a:pt x="144231" y="201736"/>
                  </a:lnTo>
                  <a:lnTo>
                    <a:pt x="144484" y="205043"/>
                  </a:lnTo>
                  <a:lnTo>
                    <a:pt x="144739" y="208350"/>
                  </a:lnTo>
                  <a:lnTo>
                    <a:pt x="144997" y="211657"/>
                  </a:lnTo>
                  <a:lnTo>
                    <a:pt x="145258" y="214964"/>
                  </a:lnTo>
                  <a:lnTo>
                    <a:pt x="145521" y="218272"/>
                  </a:lnTo>
                  <a:lnTo>
                    <a:pt x="145789" y="221579"/>
                  </a:lnTo>
                  <a:lnTo>
                    <a:pt x="146057" y="224886"/>
                  </a:lnTo>
                  <a:lnTo>
                    <a:pt x="146332" y="228193"/>
                  </a:lnTo>
                  <a:lnTo>
                    <a:pt x="146607" y="231500"/>
                  </a:lnTo>
                  <a:lnTo>
                    <a:pt x="146888" y="234807"/>
                  </a:lnTo>
                  <a:lnTo>
                    <a:pt x="147170" y="238115"/>
                  </a:lnTo>
                  <a:lnTo>
                    <a:pt x="147456" y="241422"/>
                  </a:lnTo>
                  <a:lnTo>
                    <a:pt x="147745" y="244729"/>
                  </a:lnTo>
                  <a:lnTo>
                    <a:pt x="148036" y="248036"/>
                  </a:lnTo>
                  <a:lnTo>
                    <a:pt x="148332" y="251343"/>
                  </a:lnTo>
                  <a:lnTo>
                    <a:pt x="148629" y="254650"/>
                  </a:lnTo>
                  <a:lnTo>
                    <a:pt x="148932" y="257957"/>
                  </a:lnTo>
                  <a:lnTo>
                    <a:pt x="149236" y="261265"/>
                  </a:lnTo>
                  <a:lnTo>
                    <a:pt x="149545" y="264572"/>
                  </a:lnTo>
                  <a:lnTo>
                    <a:pt x="149856" y="267879"/>
                  </a:lnTo>
                  <a:lnTo>
                    <a:pt x="150171" y="271186"/>
                  </a:lnTo>
                  <a:lnTo>
                    <a:pt x="150489" y="274493"/>
                  </a:lnTo>
                  <a:lnTo>
                    <a:pt x="150809" y="277800"/>
                  </a:lnTo>
                  <a:lnTo>
                    <a:pt x="151134" y="281108"/>
                  </a:lnTo>
                  <a:lnTo>
                    <a:pt x="151460" y="284415"/>
                  </a:lnTo>
                  <a:lnTo>
                    <a:pt x="151793" y="287722"/>
                  </a:lnTo>
                  <a:lnTo>
                    <a:pt x="152125" y="291029"/>
                  </a:lnTo>
                  <a:lnTo>
                    <a:pt x="152463" y="294336"/>
                  </a:lnTo>
                  <a:lnTo>
                    <a:pt x="152803" y="297643"/>
                  </a:lnTo>
                  <a:lnTo>
                    <a:pt x="153147" y="300950"/>
                  </a:lnTo>
                  <a:lnTo>
                    <a:pt x="153494" y="304258"/>
                  </a:lnTo>
                  <a:lnTo>
                    <a:pt x="153843" y="307565"/>
                  </a:lnTo>
                  <a:lnTo>
                    <a:pt x="154197" y="310872"/>
                  </a:lnTo>
                  <a:lnTo>
                    <a:pt x="154551" y="314179"/>
                  </a:lnTo>
                  <a:lnTo>
                    <a:pt x="154912" y="317486"/>
                  </a:lnTo>
                  <a:lnTo>
                    <a:pt x="155273" y="320793"/>
                  </a:lnTo>
                  <a:lnTo>
                    <a:pt x="155639" y="324101"/>
                  </a:lnTo>
                  <a:lnTo>
                    <a:pt x="156007" y="327408"/>
                  </a:lnTo>
                  <a:lnTo>
                    <a:pt x="156378" y="330715"/>
                  </a:lnTo>
                  <a:lnTo>
                    <a:pt x="156752" y="334022"/>
                  </a:lnTo>
                  <a:lnTo>
                    <a:pt x="157128" y="337329"/>
                  </a:lnTo>
                  <a:lnTo>
                    <a:pt x="157509" y="340636"/>
                  </a:lnTo>
                  <a:lnTo>
                    <a:pt x="157890" y="343943"/>
                  </a:lnTo>
                  <a:lnTo>
                    <a:pt x="158277" y="347251"/>
                  </a:lnTo>
                  <a:lnTo>
                    <a:pt x="158664" y="350558"/>
                  </a:lnTo>
                  <a:lnTo>
                    <a:pt x="159056" y="353865"/>
                  </a:lnTo>
                  <a:lnTo>
                    <a:pt x="159450" y="357172"/>
                  </a:lnTo>
                  <a:lnTo>
                    <a:pt x="159846" y="360479"/>
                  </a:lnTo>
                  <a:lnTo>
                    <a:pt x="160245" y="363786"/>
                  </a:lnTo>
                  <a:lnTo>
                    <a:pt x="160646" y="367094"/>
                  </a:lnTo>
                  <a:lnTo>
                    <a:pt x="161051" y="370401"/>
                  </a:lnTo>
                  <a:lnTo>
                    <a:pt x="161456" y="373708"/>
                  </a:lnTo>
                  <a:lnTo>
                    <a:pt x="161866" y="377015"/>
                  </a:lnTo>
                  <a:lnTo>
                    <a:pt x="162276" y="380322"/>
                  </a:lnTo>
                  <a:lnTo>
                    <a:pt x="162690" y="383629"/>
                  </a:lnTo>
                  <a:lnTo>
                    <a:pt x="163105" y="386936"/>
                  </a:lnTo>
                  <a:lnTo>
                    <a:pt x="163523" y="390244"/>
                  </a:lnTo>
                  <a:lnTo>
                    <a:pt x="163943" y="393551"/>
                  </a:lnTo>
                  <a:lnTo>
                    <a:pt x="164365" y="396858"/>
                  </a:lnTo>
                  <a:lnTo>
                    <a:pt x="164789" y="400165"/>
                  </a:lnTo>
                  <a:lnTo>
                    <a:pt x="165214" y="403472"/>
                  </a:lnTo>
                  <a:lnTo>
                    <a:pt x="165643" y="406779"/>
                  </a:lnTo>
                  <a:lnTo>
                    <a:pt x="166071" y="410087"/>
                  </a:lnTo>
                  <a:lnTo>
                    <a:pt x="166503" y="413394"/>
                  </a:lnTo>
                  <a:lnTo>
                    <a:pt x="166936" y="416701"/>
                  </a:lnTo>
                  <a:lnTo>
                    <a:pt x="167370" y="420008"/>
                  </a:lnTo>
                  <a:lnTo>
                    <a:pt x="167806" y="423315"/>
                  </a:lnTo>
                  <a:lnTo>
                    <a:pt x="168243" y="426622"/>
                  </a:lnTo>
                  <a:lnTo>
                    <a:pt x="168682" y="429929"/>
                  </a:lnTo>
                  <a:lnTo>
                    <a:pt x="169122" y="433237"/>
                  </a:lnTo>
                  <a:lnTo>
                    <a:pt x="169564" y="436544"/>
                  </a:lnTo>
                  <a:lnTo>
                    <a:pt x="170005" y="439851"/>
                  </a:lnTo>
                  <a:lnTo>
                    <a:pt x="170449" y="443158"/>
                  </a:lnTo>
                  <a:lnTo>
                    <a:pt x="170893" y="446465"/>
                  </a:lnTo>
                  <a:lnTo>
                    <a:pt x="171339" y="449772"/>
                  </a:lnTo>
                  <a:lnTo>
                    <a:pt x="171785" y="453080"/>
                  </a:lnTo>
                  <a:lnTo>
                    <a:pt x="172231" y="456387"/>
                  </a:lnTo>
                  <a:lnTo>
                    <a:pt x="172679" y="459694"/>
                  </a:lnTo>
                  <a:lnTo>
                    <a:pt x="173127" y="463001"/>
                  </a:lnTo>
                  <a:lnTo>
                    <a:pt x="173575" y="466308"/>
                  </a:lnTo>
                  <a:lnTo>
                    <a:pt x="174024" y="469615"/>
                  </a:lnTo>
                  <a:lnTo>
                    <a:pt x="174473" y="472922"/>
                  </a:lnTo>
                  <a:lnTo>
                    <a:pt x="174923" y="476230"/>
                  </a:lnTo>
                  <a:lnTo>
                    <a:pt x="175372" y="479537"/>
                  </a:lnTo>
                  <a:lnTo>
                    <a:pt x="175822" y="482844"/>
                  </a:lnTo>
                  <a:lnTo>
                    <a:pt x="176271" y="486151"/>
                  </a:lnTo>
                  <a:lnTo>
                    <a:pt x="176721" y="489458"/>
                  </a:lnTo>
                  <a:lnTo>
                    <a:pt x="177170" y="492765"/>
                  </a:lnTo>
                  <a:lnTo>
                    <a:pt x="177618" y="496073"/>
                  </a:lnTo>
                  <a:lnTo>
                    <a:pt x="178067" y="499380"/>
                  </a:lnTo>
                  <a:lnTo>
                    <a:pt x="178515" y="502687"/>
                  </a:lnTo>
                  <a:lnTo>
                    <a:pt x="178962" y="505994"/>
                  </a:lnTo>
                  <a:lnTo>
                    <a:pt x="179408" y="509301"/>
                  </a:lnTo>
                  <a:lnTo>
                    <a:pt x="179854" y="512608"/>
                  </a:lnTo>
                  <a:lnTo>
                    <a:pt x="180299" y="515915"/>
                  </a:lnTo>
                  <a:lnTo>
                    <a:pt x="180743" y="519223"/>
                  </a:lnTo>
                  <a:lnTo>
                    <a:pt x="181187" y="522530"/>
                  </a:lnTo>
                  <a:lnTo>
                    <a:pt x="181628" y="525837"/>
                  </a:lnTo>
                  <a:lnTo>
                    <a:pt x="182069" y="529144"/>
                  </a:lnTo>
                  <a:lnTo>
                    <a:pt x="182508" y="532451"/>
                  </a:lnTo>
                  <a:lnTo>
                    <a:pt x="182946" y="535758"/>
                  </a:lnTo>
                  <a:lnTo>
                    <a:pt x="183382" y="539066"/>
                  </a:lnTo>
                  <a:lnTo>
                    <a:pt x="183816" y="542373"/>
                  </a:lnTo>
                  <a:lnTo>
                    <a:pt x="184250" y="545680"/>
                  </a:lnTo>
                  <a:lnTo>
                    <a:pt x="184680" y="548987"/>
                  </a:lnTo>
                  <a:lnTo>
                    <a:pt x="185110" y="552294"/>
                  </a:lnTo>
                  <a:lnTo>
                    <a:pt x="185537" y="555601"/>
                  </a:lnTo>
                  <a:lnTo>
                    <a:pt x="185963" y="558908"/>
                  </a:lnTo>
                  <a:lnTo>
                    <a:pt x="186385" y="562216"/>
                  </a:lnTo>
                  <a:lnTo>
                    <a:pt x="186807" y="565523"/>
                  </a:lnTo>
                  <a:lnTo>
                    <a:pt x="187225" y="568830"/>
                  </a:lnTo>
                  <a:lnTo>
                    <a:pt x="187641" y="572137"/>
                  </a:lnTo>
                  <a:lnTo>
                    <a:pt x="188055" y="575444"/>
                  </a:lnTo>
                  <a:lnTo>
                    <a:pt x="188465" y="578751"/>
                  </a:lnTo>
                  <a:lnTo>
                    <a:pt x="188874" y="582059"/>
                  </a:lnTo>
                  <a:lnTo>
                    <a:pt x="189279" y="585366"/>
                  </a:lnTo>
                  <a:lnTo>
                    <a:pt x="189683" y="588673"/>
                  </a:lnTo>
                  <a:lnTo>
                    <a:pt x="190081" y="591980"/>
                  </a:lnTo>
                  <a:lnTo>
                    <a:pt x="190479" y="595287"/>
                  </a:lnTo>
                  <a:lnTo>
                    <a:pt x="190872" y="598594"/>
                  </a:lnTo>
                  <a:lnTo>
                    <a:pt x="191262" y="601901"/>
                  </a:lnTo>
                  <a:lnTo>
                    <a:pt x="191650" y="605209"/>
                  </a:lnTo>
                  <a:lnTo>
                    <a:pt x="192033" y="608516"/>
                  </a:lnTo>
                  <a:lnTo>
                    <a:pt x="192414" y="611823"/>
                  </a:lnTo>
                  <a:lnTo>
                    <a:pt x="192790" y="615130"/>
                  </a:lnTo>
                  <a:lnTo>
                    <a:pt x="193165" y="618437"/>
                  </a:lnTo>
                  <a:lnTo>
                    <a:pt x="193533" y="621744"/>
                  </a:lnTo>
                  <a:lnTo>
                    <a:pt x="193900" y="625052"/>
                  </a:lnTo>
                  <a:lnTo>
                    <a:pt x="194261" y="628359"/>
                  </a:lnTo>
                  <a:lnTo>
                    <a:pt x="194619" y="631666"/>
                  </a:lnTo>
                  <a:lnTo>
                    <a:pt x="194974" y="634973"/>
                  </a:lnTo>
                  <a:lnTo>
                    <a:pt x="195323" y="638280"/>
                  </a:lnTo>
                  <a:lnTo>
                    <a:pt x="195671" y="641587"/>
                  </a:lnTo>
                  <a:lnTo>
                    <a:pt x="196011" y="644894"/>
                  </a:lnTo>
                  <a:lnTo>
                    <a:pt x="196352" y="648202"/>
                  </a:lnTo>
                  <a:lnTo>
                    <a:pt x="196683" y="651509"/>
                  </a:lnTo>
                  <a:lnTo>
                    <a:pt x="197014" y="654816"/>
                  </a:lnTo>
                  <a:lnTo>
                    <a:pt x="197337" y="658123"/>
                  </a:lnTo>
                  <a:lnTo>
                    <a:pt x="197658" y="661430"/>
                  </a:lnTo>
                  <a:lnTo>
                    <a:pt x="197974" y="664737"/>
                  </a:lnTo>
                  <a:lnTo>
                    <a:pt x="198285" y="668044"/>
                  </a:lnTo>
                  <a:lnTo>
                    <a:pt x="198593" y="671352"/>
                  </a:lnTo>
                  <a:lnTo>
                    <a:pt x="198894" y="674659"/>
                  </a:lnTo>
                  <a:lnTo>
                    <a:pt x="199194" y="677966"/>
                  </a:lnTo>
                  <a:lnTo>
                    <a:pt x="199484" y="681273"/>
                  </a:lnTo>
                  <a:lnTo>
                    <a:pt x="199774" y="684580"/>
                  </a:lnTo>
                  <a:lnTo>
                    <a:pt x="200055" y="687887"/>
                  </a:lnTo>
                  <a:lnTo>
                    <a:pt x="200334" y="691195"/>
                  </a:lnTo>
                  <a:lnTo>
                    <a:pt x="200608" y="694502"/>
                  </a:lnTo>
                  <a:lnTo>
                    <a:pt x="200875" y="697809"/>
                  </a:lnTo>
                  <a:lnTo>
                    <a:pt x="201140" y="701116"/>
                  </a:lnTo>
                  <a:lnTo>
                    <a:pt x="201397" y="704423"/>
                  </a:lnTo>
                  <a:lnTo>
                    <a:pt x="201653" y="707730"/>
                  </a:lnTo>
                  <a:lnTo>
                    <a:pt x="201899" y="711037"/>
                  </a:lnTo>
                  <a:lnTo>
                    <a:pt x="202144" y="714345"/>
                  </a:lnTo>
                  <a:lnTo>
                    <a:pt x="202381" y="717652"/>
                  </a:lnTo>
                  <a:lnTo>
                    <a:pt x="202615" y="720959"/>
                  </a:lnTo>
                  <a:lnTo>
                    <a:pt x="202842" y="724266"/>
                  </a:lnTo>
                  <a:lnTo>
                    <a:pt x="203065" y="727573"/>
                  </a:lnTo>
                  <a:lnTo>
                    <a:pt x="203284" y="730880"/>
                  </a:lnTo>
                  <a:lnTo>
                    <a:pt x="203495" y="734188"/>
                  </a:lnTo>
                  <a:lnTo>
                    <a:pt x="203705" y="737495"/>
                  </a:lnTo>
                  <a:lnTo>
                    <a:pt x="203904" y="740802"/>
                  </a:lnTo>
                  <a:lnTo>
                    <a:pt x="204103" y="744109"/>
                  </a:lnTo>
                  <a:lnTo>
                    <a:pt x="204293" y="747416"/>
                  </a:lnTo>
                  <a:lnTo>
                    <a:pt x="204480" y="750723"/>
                  </a:lnTo>
                  <a:lnTo>
                    <a:pt x="204661" y="754030"/>
                  </a:lnTo>
                  <a:lnTo>
                    <a:pt x="204837" y="757338"/>
                  </a:lnTo>
                  <a:lnTo>
                    <a:pt x="205009" y="760645"/>
                  </a:lnTo>
                  <a:lnTo>
                    <a:pt x="205174" y="763952"/>
                  </a:lnTo>
                  <a:lnTo>
                    <a:pt x="205337" y="767259"/>
                  </a:lnTo>
                  <a:lnTo>
                    <a:pt x="205490" y="770566"/>
                  </a:lnTo>
                  <a:lnTo>
                    <a:pt x="205642" y="773873"/>
                  </a:lnTo>
                  <a:lnTo>
                    <a:pt x="205786" y="777181"/>
                  </a:lnTo>
                  <a:lnTo>
                    <a:pt x="205927" y="780488"/>
                  </a:lnTo>
                  <a:lnTo>
                    <a:pt x="206062" y="783795"/>
                  </a:lnTo>
                  <a:lnTo>
                    <a:pt x="206192" y="787102"/>
                  </a:lnTo>
                  <a:lnTo>
                    <a:pt x="206318" y="790409"/>
                  </a:lnTo>
                  <a:lnTo>
                    <a:pt x="206437" y="793716"/>
                  </a:lnTo>
                  <a:lnTo>
                    <a:pt x="206555" y="797023"/>
                  </a:lnTo>
                  <a:lnTo>
                    <a:pt x="206662" y="800331"/>
                  </a:lnTo>
                  <a:lnTo>
                    <a:pt x="206770" y="803638"/>
                  </a:lnTo>
                  <a:lnTo>
                    <a:pt x="206869" y="806945"/>
                  </a:lnTo>
                  <a:lnTo>
                    <a:pt x="206966" y="810252"/>
                  </a:lnTo>
                  <a:lnTo>
                    <a:pt x="207057" y="813559"/>
                  </a:lnTo>
                  <a:lnTo>
                    <a:pt x="207144" y="816866"/>
                  </a:lnTo>
                  <a:lnTo>
                    <a:pt x="207227" y="820174"/>
                  </a:lnTo>
                  <a:lnTo>
                    <a:pt x="207303" y="823481"/>
                  </a:lnTo>
                  <a:lnTo>
                    <a:pt x="207378" y="826788"/>
                  </a:lnTo>
                  <a:lnTo>
                    <a:pt x="207444" y="830095"/>
                  </a:lnTo>
                  <a:lnTo>
                    <a:pt x="207511" y="833402"/>
                  </a:lnTo>
                  <a:lnTo>
                    <a:pt x="207569" y="836709"/>
                  </a:lnTo>
                  <a:lnTo>
                    <a:pt x="207625" y="840016"/>
                  </a:lnTo>
                  <a:lnTo>
                    <a:pt x="207676" y="843324"/>
                  </a:lnTo>
                  <a:lnTo>
                    <a:pt x="207724" y="846631"/>
                  </a:lnTo>
                  <a:lnTo>
                    <a:pt x="207768" y="849938"/>
                  </a:lnTo>
                  <a:lnTo>
                    <a:pt x="207806" y="853245"/>
                  </a:lnTo>
                  <a:lnTo>
                    <a:pt x="207843" y="856552"/>
                  </a:lnTo>
                  <a:lnTo>
                    <a:pt x="207873" y="859859"/>
                  </a:lnTo>
                  <a:lnTo>
                    <a:pt x="207903" y="863167"/>
                  </a:lnTo>
                  <a:lnTo>
                    <a:pt x="207925" y="866474"/>
                  </a:lnTo>
                  <a:lnTo>
                    <a:pt x="207947" y="869781"/>
                  </a:lnTo>
                  <a:lnTo>
                    <a:pt x="207963" y="873088"/>
                  </a:lnTo>
                  <a:lnTo>
                    <a:pt x="207977" y="876395"/>
                  </a:lnTo>
                  <a:lnTo>
                    <a:pt x="207988" y="879702"/>
                  </a:lnTo>
                  <a:lnTo>
                    <a:pt x="207995" y="883009"/>
                  </a:lnTo>
                  <a:lnTo>
                    <a:pt x="208000" y="886317"/>
                  </a:lnTo>
                  <a:lnTo>
                    <a:pt x="208000" y="889624"/>
                  </a:lnTo>
                  <a:lnTo>
                    <a:pt x="207999" y="892931"/>
                  </a:lnTo>
                  <a:lnTo>
                    <a:pt x="207993" y="896238"/>
                  </a:lnTo>
                  <a:lnTo>
                    <a:pt x="207986" y="899545"/>
                  </a:lnTo>
                  <a:lnTo>
                    <a:pt x="207976" y="902852"/>
                  </a:lnTo>
                  <a:lnTo>
                    <a:pt x="207963" y="906160"/>
                  </a:lnTo>
                  <a:lnTo>
                    <a:pt x="207948" y="909467"/>
                  </a:lnTo>
                  <a:lnTo>
                    <a:pt x="207930" y="912774"/>
                  </a:lnTo>
                  <a:lnTo>
                    <a:pt x="207911" y="916081"/>
                  </a:lnTo>
                  <a:lnTo>
                    <a:pt x="207888" y="919388"/>
                  </a:lnTo>
                  <a:lnTo>
                    <a:pt x="207865" y="922695"/>
                  </a:lnTo>
                  <a:lnTo>
                    <a:pt x="207838" y="926002"/>
                  </a:lnTo>
                  <a:lnTo>
                    <a:pt x="207811" y="929310"/>
                  </a:lnTo>
                  <a:lnTo>
                    <a:pt x="207781" y="932617"/>
                  </a:lnTo>
                  <a:lnTo>
                    <a:pt x="207750" y="935924"/>
                  </a:lnTo>
                  <a:lnTo>
                    <a:pt x="207717" y="939231"/>
                  </a:lnTo>
                  <a:lnTo>
                    <a:pt x="207683" y="942538"/>
                  </a:lnTo>
                  <a:lnTo>
                    <a:pt x="207648" y="945845"/>
                  </a:lnTo>
                  <a:lnTo>
                    <a:pt x="207611" y="949153"/>
                  </a:lnTo>
                  <a:lnTo>
                    <a:pt x="207574" y="952460"/>
                  </a:lnTo>
                  <a:lnTo>
                    <a:pt x="207535" y="955767"/>
                  </a:lnTo>
                  <a:lnTo>
                    <a:pt x="207496" y="959074"/>
                  </a:lnTo>
                  <a:lnTo>
                    <a:pt x="207455" y="962381"/>
                  </a:lnTo>
                  <a:lnTo>
                    <a:pt x="207415" y="965688"/>
                  </a:lnTo>
                  <a:lnTo>
                    <a:pt x="207373" y="968995"/>
                  </a:lnTo>
                  <a:lnTo>
                    <a:pt x="207331" y="972303"/>
                  </a:lnTo>
                  <a:lnTo>
                    <a:pt x="207290" y="975610"/>
                  </a:lnTo>
                  <a:lnTo>
                    <a:pt x="207247" y="978917"/>
                  </a:lnTo>
                  <a:lnTo>
                    <a:pt x="207205" y="982224"/>
                  </a:lnTo>
                  <a:lnTo>
                    <a:pt x="207163" y="985531"/>
                  </a:lnTo>
                  <a:lnTo>
                    <a:pt x="207121" y="988838"/>
                  </a:lnTo>
                  <a:lnTo>
                    <a:pt x="207079" y="992146"/>
                  </a:lnTo>
                  <a:lnTo>
                    <a:pt x="207037" y="995453"/>
                  </a:lnTo>
                  <a:lnTo>
                    <a:pt x="206997" y="998760"/>
                  </a:lnTo>
                  <a:lnTo>
                    <a:pt x="206956" y="1002067"/>
                  </a:lnTo>
                  <a:lnTo>
                    <a:pt x="206916" y="1005374"/>
                  </a:lnTo>
                  <a:lnTo>
                    <a:pt x="206878" y="1008681"/>
                  </a:lnTo>
                  <a:lnTo>
                    <a:pt x="206839" y="1011988"/>
                  </a:lnTo>
                  <a:lnTo>
                    <a:pt x="206803" y="1015296"/>
                  </a:lnTo>
                  <a:lnTo>
                    <a:pt x="206767" y="1018603"/>
                  </a:lnTo>
                  <a:lnTo>
                    <a:pt x="206732" y="1021910"/>
                  </a:lnTo>
                  <a:lnTo>
                    <a:pt x="206699" y="1025217"/>
                  </a:lnTo>
                  <a:lnTo>
                    <a:pt x="206667" y="1028524"/>
                  </a:lnTo>
                  <a:lnTo>
                    <a:pt x="206637" y="1031831"/>
                  </a:lnTo>
                  <a:lnTo>
                    <a:pt x="206608" y="1035139"/>
                  </a:lnTo>
                  <a:lnTo>
                    <a:pt x="206581" y="1038446"/>
                  </a:lnTo>
                  <a:lnTo>
                    <a:pt x="206555" y="1041753"/>
                  </a:lnTo>
                  <a:lnTo>
                    <a:pt x="206533" y="1045060"/>
                  </a:lnTo>
                  <a:lnTo>
                    <a:pt x="206511" y="1048367"/>
                  </a:lnTo>
                  <a:lnTo>
                    <a:pt x="206492" y="1051674"/>
                  </a:lnTo>
                  <a:lnTo>
                    <a:pt x="206475" y="1054981"/>
                  </a:lnTo>
                  <a:lnTo>
                    <a:pt x="206460" y="1058289"/>
                  </a:lnTo>
                  <a:lnTo>
                    <a:pt x="206448" y="1061596"/>
                  </a:lnTo>
                  <a:lnTo>
                    <a:pt x="206438" y="1064903"/>
                  </a:lnTo>
                  <a:lnTo>
                    <a:pt x="206431" y="1068210"/>
                  </a:lnTo>
                  <a:lnTo>
                    <a:pt x="206425" y="1071517"/>
                  </a:lnTo>
                  <a:lnTo>
                    <a:pt x="206424" y="1074824"/>
                  </a:lnTo>
                  <a:lnTo>
                    <a:pt x="206423" y="1078132"/>
                  </a:lnTo>
                  <a:lnTo>
                    <a:pt x="206428" y="1081439"/>
                  </a:lnTo>
                  <a:lnTo>
                    <a:pt x="206433" y="1084746"/>
                  </a:lnTo>
                  <a:lnTo>
                    <a:pt x="206443" y="1088053"/>
                  </a:lnTo>
                  <a:lnTo>
                    <a:pt x="206455" y="1091360"/>
                  </a:lnTo>
                  <a:lnTo>
                    <a:pt x="206470" y="1094667"/>
                  </a:lnTo>
                  <a:lnTo>
                    <a:pt x="206489" y="1097974"/>
                  </a:lnTo>
                  <a:lnTo>
                    <a:pt x="206509" y="1101282"/>
                  </a:lnTo>
                  <a:lnTo>
                    <a:pt x="206535" y="1104589"/>
                  </a:lnTo>
                  <a:lnTo>
                    <a:pt x="206562" y="1107896"/>
                  </a:lnTo>
                  <a:lnTo>
                    <a:pt x="206595" y="1111203"/>
                  </a:lnTo>
                  <a:lnTo>
                    <a:pt x="206629" y="1114510"/>
                  </a:lnTo>
                  <a:lnTo>
                    <a:pt x="206668" y="1117817"/>
                  </a:lnTo>
                  <a:lnTo>
                    <a:pt x="206710" y="1121125"/>
                  </a:lnTo>
                  <a:lnTo>
                    <a:pt x="206754" y="1124432"/>
                  </a:lnTo>
                  <a:lnTo>
                    <a:pt x="206804" y="1127739"/>
                  </a:lnTo>
                  <a:lnTo>
                    <a:pt x="206854" y="1131046"/>
                  </a:lnTo>
                  <a:lnTo>
                    <a:pt x="206912" y="1134353"/>
                  </a:lnTo>
                  <a:lnTo>
                    <a:pt x="206970" y="1137660"/>
                  </a:lnTo>
                  <a:lnTo>
                    <a:pt x="207035" y="1140967"/>
                  </a:lnTo>
                  <a:lnTo>
                    <a:pt x="207101" y="1144275"/>
                  </a:lnTo>
                  <a:lnTo>
                    <a:pt x="207172" y="1147582"/>
                  </a:lnTo>
                  <a:lnTo>
                    <a:pt x="207247" y="1150889"/>
                  </a:lnTo>
                  <a:lnTo>
                    <a:pt x="207324" y="1154196"/>
                  </a:lnTo>
                  <a:lnTo>
                    <a:pt x="207407" y="1157503"/>
                  </a:lnTo>
                  <a:lnTo>
                    <a:pt x="207490" y="1160810"/>
                  </a:lnTo>
                  <a:lnTo>
                    <a:pt x="207581" y="1164118"/>
                  </a:lnTo>
                  <a:lnTo>
                    <a:pt x="207672" y="1167425"/>
                  </a:lnTo>
                  <a:lnTo>
                    <a:pt x="207771" y="1170732"/>
                  </a:lnTo>
                  <a:lnTo>
                    <a:pt x="207870" y="1174039"/>
                  </a:lnTo>
                  <a:lnTo>
                    <a:pt x="207974" y="1177346"/>
                  </a:lnTo>
                  <a:lnTo>
                    <a:pt x="208082" y="1180653"/>
                  </a:lnTo>
                  <a:lnTo>
                    <a:pt x="208193" y="1183960"/>
                  </a:lnTo>
                  <a:lnTo>
                    <a:pt x="208309" y="1187268"/>
                  </a:lnTo>
                  <a:lnTo>
                    <a:pt x="208425" y="1190575"/>
                  </a:lnTo>
                  <a:lnTo>
                    <a:pt x="208549" y="1193882"/>
                  </a:lnTo>
                  <a:lnTo>
                    <a:pt x="208673" y="1197189"/>
                  </a:lnTo>
                  <a:lnTo>
                    <a:pt x="208804" y="1200496"/>
                  </a:lnTo>
                  <a:lnTo>
                    <a:pt x="208935" y="1203803"/>
                  </a:lnTo>
                  <a:lnTo>
                    <a:pt x="209072" y="1207111"/>
                  </a:lnTo>
                  <a:lnTo>
                    <a:pt x="209211" y="1210418"/>
                  </a:lnTo>
                  <a:lnTo>
                    <a:pt x="209353" y="1213725"/>
                  </a:lnTo>
                  <a:lnTo>
                    <a:pt x="209500" y="1217032"/>
                  </a:lnTo>
                  <a:lnTo>
                    <a:pt x="209647" y="1220339"/>
                  </a:lnTo>
                  <a:lnTo>
                    <a:pt x="209801" y="1223646"/>
                  </a:lnTo>
                  <a:lnTo>
                    <a:pt x="209955" y="1226953"/>
                  </a:lnTo>
                  <a:lnTo>
                    <a:pt x="210114" y="1230261"/>
                  </a:lnTo>
                  <a:lnTo>
                    <a:pt x="210275" y="1233568"/>
                  </a:lnTo>
                  <a:lnTo>
                    <a:pt x="210439" y="1236875"/>
                  </a:lnTo>
                  <a:lnTo>
                    <a:pt x="210606" y="1240182"/>
                  </a:lnTo>
                  <a:lnTo>
                    <a:pt x="210775" y="1243489"/>
                  </a:lnTo>
                  <a:lnTo>
                    <a:pt x="210948" y="1246796"/>
                  </a:lnTo>
                  <a:lnTo>
                    <a:pt x="211121" y="1250104"/>
                  </a:lnTo>
                  <a:lnTo>
                    <a:pt x="211299" y="1253411"/>
                  </a:lnTo>
                  <a:lnTo>
                    <a:pt x="211477" y="1256718"/>
                  </a:lnTo>
                  <a:lnTo>
                    <a:pt x="211660" y="1260025"/>
                  </a:lnTo>
                  <a:lnTo>
                    <a:pt x="211843" y="1263332"/>
                  </a:lnTo>
                  <a:lnTo>
                    <a:pt x="212029" y="1266639"/>
                  </a:lnTo>
                  <a:lnTo>
                    <a:pt x="212217" y="1269946"/>
                  </a:lnTo>
                  <a:lnTo>
                    <a:pt x="212406" y="1273254"/>
                  </a:lnTo>
                  <a:lnTo>
                    <a:pt x="212598" y="1276561"/>
                  </a:lnTo>
                  <a:lnTo>
                    <a:pt x="212790" y="1279868"/>
                  </a:lnTo>
                  <a:lnTo>
                    <a:pt x="212986" y="1283175"/>
                  </a:lnTo>
                  <a:lnTo>
                    <a:pt x="213181" y="1286482"/>
                  </a:lnTo>
                  <a:lnTo>
                    <a:pt x="213378" y="1289789"/>
                  </a:lnTo>
                  <a:lnTo>
                    <a:pt x="213576" y="1293096"/>
                  </a:lnTo>
                  <a:lnTo>
                    <a:pt x="213775" y="1296404"/>
                  </a:lnTo>
                  <a:lnTo>
                    <a:pt x="213975" y="1299711"/>
                  </a:lnTo>
                  <a:lnTo>
                    <a:pt x="214176" y="1303018"/>
                  </a:lnTo>
                  <a:lnTo>
                    <a:pt x="214378" y="1306325"/>
                  </a:lnTo>
                  <a:lnTo>
                    <a:pt x="214579" y="1309632"/>
                  </a:lnTo>
                  <a:lnTo>
                    <a:pt x="214782" y="1312939"/>
                  </a:lnTo>
                  <a:lnTo>
                    <a:pt x="214984" y="1316247"/>
                  </a:lnTo>
                  <a:lnTo>
                    <a:pt x="215187" y="1319554"/>
                  </a:lnTo>
                  <a:lnTo>
                    <a:pt x="215389" y="1322861"/>
                  </a:lnTo>
                  <a:lnTo>
                    <a:pt x="215591" y="1326168"/>
                  </a:lnTo>
                  <a:lnTo>
                    <a:pt x="215793" y="1329475"/>
                  </a:lnTo>
                  <a:lnTo>
                    <a:pt x="215994" y="1332782"/>
                  </a:lnTo>
                  <a:lnTo>
                    <a:pt x="216195" y="1336089"/>
                  </a:lnTo>
                  <a:lnTo>
                    <a:pt x="216395" y="1339397"/>
                  </a:lnTo>
                  <a:lnTo>
                    <a:pt x="216593" y="1342704"/>
                  </a:lnTo>
                  <a:lnTo>
                    <a:pt x="216791" y="1346011"/>
                  </a:lnTo>
                  <a:lnTo>
                    <a:pt x="216987" y="1349318"/>
                  </a:lnTo>
                  <a:lnTo>
                    <a:pt x="217182" y="1352625"/>
                  </a:lnTo>
                  <a:lnTo>
                    <a:pt x="217375" y="1355932"/>
                  </a:lnTo>
                  <a:lnTo>
                    <a:pt x="217567" y="1359240"/>
                  </a:lnTo>
                  <a:lnTo>
                    <a:pt x="217757" y="1362547"/>
                  </a:lnTo>
                  <a:lnTo>
                    <a:pt x="217944" y="1365854"/>
                  </a:lnTo>
                  <a:lnTo>
                    <a:pt x="218130" y="1369161"/>
                  </a:lnTo>
                  <a:lnTo>
                    <a:pt x="218312" y="1372468"/>
                  </a:lnTo>
                  <a:lnTo>
                    <a:pt x="218494" y="1375775"/>
                  </a:lnTo>
                  <a:lnTo>
                    <a:pt x="218670" y="1379082"/>
                  </a:lnTo>
                  <a:lnTo>
                    <a:pt x="218846" y="1382390"/>
                  </a:lnTo>
                  <a:lnTo>
                    <a:pt x="219017" y="1385697"/>
                  </a:lnTo>
                  <a:lnTo>
                    <a:pt x="219186" y="1389004"/>
                  </a:lnTo>
                  <a:lnTo>
                    <a:pt x="219351" y="1392311"/>
                  </a:lnTo>
                  <a:lnTo>
                    <a:pt x="219512" y="1395618"/>
                  </a:lnTo>
                  <a:lnTo>
                    <a:pt x="219672" y="1398925"/>
                  </a:lnTo>
                  <a:lnTo>
                    <a:pt x="219824" y="1402233"/>
                  </a:lnTo>
                  <a:lnTo>
                    <a:pt x="219977" y="1405540"/>
                  </a:lnTo>
                  <a:lnTo>
                    <a:pt x="220120" y="1408847"/>
                  </a:lnTo>
                  <a:lnTo>
                    <a:pt x="220264" y="1412154"/>
                  </a:lnTo>
                  <a:lnTo>
                    <a:pt x="220399" y="1415461"/>
                  </a:lnTo>
                  <a:lnTo>
                    <a:pt x="220533" y="1418768"/>
                  </a:lnTo>
                  <a:lnTo>
                    <a:pt x="220660" y="1422075"/>
                  </a:lnTo>
                  <a:lnTo>
                    <a:pt x="220782" y="1425383"/>
                  </a:lnTo>
                  <a:lnTo>
                    <a:pt x="220902" y="1428690"/>
                  </a:lnTo>
                  <a:lnTo>
                    <a:pt x="221012" y="1431997"/>
                  </a:lnTo>
                  <a:lnTo>
                    <a:pt x="221122" y="1435304"/>
                  </a:lnTo>
                  <a:lnTo>
                    <a:pt x="221220" y="1438611"/>
                  </a:lnTo>
                  <a:lnTo>
                    <a:pt x="221318" y="1441918"/>
                  </a:lnTo>
                  <a:lnTo>
                    <a:pt x="221406" y="1445226"/>
                  </a:lnTo>
                  <a:lnTo>
                    <a:pt x="221491" y="1448533"/>
                  </a:lnTo>
                  <a:lnTo>
                    <a:pt x="221568" y="1451840"/>
                  </a:lnTo>
                  <a:lnTo>
                    <a:pt x="221639" y="1455147"/>
                  </a:lnTo>
                  <a:lnTo>
                    <a:pt x="221706" y="1458454"/>
                  </a:lnTo>
                  <a:lnTo>
                    <a:pt x="221762" y="1461761"/>
                  </a:lnTo>
                  <a:lnTo>
                    <a:pt x="221817" y="1465068"/>
                  </a:lnTo>
                  <a:lnTo>
                    <a:pt x="221858" y="1468376"/>
                  </a:lnTo>
                  <a:lnTo>
                    <a:pt x="221899" y="1471683"/>
                  </a:lnTo>
                  <a:lnTo>
                    <a:pt x="221927" y="1474990"/>
                  </a:lnTo>
                  <a:lnTo>
                    <a:pt x="221951" y="1478297"/>
                  </a:lnTo>
                  <a:lnTo>
                    <a:pt x="221967" y="1481604"/>
                  </a:lnTo>
                  <a:lnTo>
                    <a:pt x="221975" y="1484911"/>
                  </a:lnTo>
                  <a:lnTo>
                    <a:pt x="221978" y="1488219"/>
                  </a:lnTo>
                  <a:lnTo>
                    <a:pt x="221969" y="1491526"/>
                  </a:lnTo>
                  <a:lnTo>
                    <a:pt x="221959" y="1494833"/>
                  </a:lnTo>
                  <a:lnTo>
                    <a:pt x="221932" y="1498140"/>
                  </a:lnTo>
                  <a:lnTo>
                    <a:pt x="221905" y="1501447"/>
                  </a:lnTo>
                  <a:lnTo>
                    <a:pt x="221863" y="1504754"/>
                  </a:lnTo>
                  <a:lnTo>
                    <a:pt x="221818" y="1508061"/>
                  </a:lnTo>
                  <a:lnTo>
                    <a:pt x="221762" y="1511369"/>
                  </a:lnTo>
                  <a:lnTo>
                    <a:pt x="221698" y="1514676"/>
                  </a:lnTo>
                  <a:lnTo>
                    <a:pt x="221628" y="1517983"/>
                  </a:lnTo>
                  <a:lnTo>
                    <a:pt x="221545" y="1521290"/>
                  </a:lnTo>
                  <a:lnTo>
                    <a:pt x="221460" y="1524597"/>
                  </a:lnTo>
                  <a:lnTo>
                    <a:pt x="221357" y="1527904"/>
                  </a:lnTo>
                  <a:lnTo>
                    <a:pt x="221254" y="1531212"/>
                  </a:lnTo>
                  <a:lnTo>
                    <a:pt x="221135" y="1534519"/>
                  </a:lnTo>
                  <a:lnTo>
                    <a:pt x="221012" y="1537826"/>
                  </a:lnTo>
                  <a:lnTo>
                    <a:pt x="220877" y="1541133"/>
                  </a:lnTo>
                  <a:lnTo>
                    <a:pt x="220734" y="1544440"/>
                  </a:lnTo>
                  <a:lnTo>
                    <a:pt x="220584" y="1547747"/>
                  </a:lnTo>
                  <a:lnTo>
                    <a:pt x="220420" y="1551054"/>
                  </a:lnTo>
                  <a:lnTo>
                    <a:pt x="220254" y="1554362"/>
                  </a:lnTo>
                  <a:lnTo>
                    <a:pt x="220070" y="1557669"/>
                  </a:lnTo>
                  <a:lnTo>
                    <a:pt x="219885" y="1560976"/>
                  </a:lnTo>
                  <a:lnTo>
                    <a:pt x="219682" y="1564283"/>
                  </a:lnTo>
                  <a:lnTo>
                    <a:pt x="219477" y="1567590"/>
                  </a:lnTo>
                  <a:lnTo>
                    <a:pt x="219258" y="1570897"/>
                  </a:lnTo>
                  <a:lnTo>
                    <a:pt x="219032" y="1574205"/>
                  </a:lnTo>
                  <a:lnTo>
                    <a:pt x="218797" y="1577512"/>
                  </a:lnTo>
                  <a:lnTo>
                    <a:pt x="218549" y="1580819"/>
                  </a:lnTo>
                  <a:lnTo>
                    <a:pt x="218299" y="1584126"/>
                  </a:lnTo>
                  <a:lnTo>
                    <a:pt x="218029" y="1587433"/>
                  </a:lnTo>
                  <a:lnTo>
                    <a:pt x="217760" y="1590740"/>
                  </a:lnTo>
                  <a:lnTo>
                    <a:pt x="217472" y="1594047"/>
                  </a:lnTo>
                  <a:lnTo>
                    <a:pt x="217181" y="1597355"/>
                  </a:lnTo>
                  <a:lnTo>
                    <a:pt x="216878" y="1600662"/>
                  </a:lnTo>
                  <a:lnTo>
                    <a:pt x="216566" y="1603969"/>
                  </a:lnTo>
                  <a:lnTo>
                    <a:pt x="216246" y="1607276"/>
                  </a:lnTo>
                  <a:lnTo>
                    <a:pt x="215913" y="1610583"/>
                  </a:lnTo>
                  <a:lnTo>
                    <a:pt x="215577" y="1613890"/>
                  </a:lnTo>
                  <a:lnTo>
                    <a:pt x="215223" y="1617198"/>
                  </a:lnTo>
                  <a:lnTo>
                    <a:pt x="214869" y="1620505"/>
                  </a:lnTo>
                  <a:lnTo>
                    <a:pt x="214497" y="1623812"/>
                  </a:lnTo>
                  <a:lnTo>
                    <a:pt x="214122" y="1627119"/>
                  </a:lnTo>
                  <a:lnTo>
                    <a:pt x="213734" y="1630426"/>
                  </a:lnTo>
                  <a:lnTo>
                    <a:pt x="213339" y="1633733"/>
                  </a:lnTo>
                  <a:lnTo>
                    <a:pt x="212936" y="1637040"/>
                  </a:lnTo>
                  <a:lnTo>
                    <a:pt x="212521" y="1640348"/>
                  </a:lnTo>
                  <a:lnTo>
                    <a:pt x="212102" y="1643655"/>
                  </a:lnTo>
                  <a:lnTo>
                    <a:pt x="211667" y="1646962"/>
                  </a:lnTo>
                  <a:lnTo>
                    <a:pt x="211232" y="1650269"/>
                  </a:lnTo>
                  <a:lnTo>
                    <a:pt x="210779" y="1653576"/>
                  </a:lnTo>
                  <a:lnTo>
                    <a:pt x="210324" y="1656883"/>
                  </a:lnTo>
                  <a:lnTo>
                    <a:pt x="209856" y="1660191"/>
                  </a:lnTo>
                  <a:lnTo>
                    <a:pt x="209383" y="1663498"/>
                  </a:lnTo>
                  <a:lnTo>
                    <a:pt x="208901" y="1666805"/>
                  </a:lnTo>
                  <a:lnTo>
                    <a:pt x="208409" y="1670112"/>
                  </a:lnTo>
                  <a:lnTo>
                    <a:pt x="207913" y="1673419"/>
                  </a:lnTo>
                  <a:lnTo>
                    <a:pt x="207403" y="1676726"/>
                  </a:lnTo>
                  <a:lnTo>
                    <a:pt x="206892" y="1680033"/>
                  </a:lnTo>
                  <a:lnTo>
                    <a:pt x="206365" y="1683341"/>
                  </a:lnTo>
                  <a:lnTo>
                    <a:pt x="205837" y="1686648"/>
                  </a:lnTo>
                  <a:lnTo>
                    <a:pt x="205298" y="168995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342124" y="4061619"/>
              <a:ext cx="191236" cy="0"/>
            </a:xfrm>
            <a:custGeom>
              <a:avLst/>
              <a:pathLst>
                <a:path w="191236" h="0">
                  <a:moveTo>
                    <a:pt x="0" y="0"/>
                  </a:moveTo>
                  <a:lnTo>
                    <a:pt x="1912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419692" y="46872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19692" y="4539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19692" y="4698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419692" y="3791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419692" y="41745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19692" y="4400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419692" y="44342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19692" y="3569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419692" y="3745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19692" y="4537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19692" y="3448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419692" y="3813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166789" y="27320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166789" y="32601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166789" y="37134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166789" y="34846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166789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166789" y="3304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166789" y="26528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166789" y="365625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166789" y="31017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166789" y="24151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166789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166789" y="388510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166789" y="33349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166789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166789" y="46244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166789" y="40017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66789" y="40237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166789" y="39555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66789" y="32535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166789" y="31765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166789" y="36144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166789" y="44418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166789" y="42459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419692" y="3919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419692" y="4696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419692" y="3008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419692" y="4082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655317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692314" y="3517088"/>
              <a:ext cx="221978" cy="1258666"/>
            </a:xfrm>
            <a:custGeom>
              <a:avLst/>
              <a:pathLst>
                <a:path w="221978" h="1258666">
                  <a:moveTo>
                    <a:pt x="21064" y="1258666"/>
                  </a:moveTo>
                  <a:lnTo>
                    <a:pt x="18112" y="1256203"/>
                  </a:lnTo>
                  <a:lnTo>
                    <a:pt x="15327" y="1253740"/>
                  </a:lnTo>
                  <a:lnTo>
                    <a:pt x="12737" y="1251276"/>
                  </a:lnTo>
                  <a:lnTo>
                    <a:pt x="10400" y="1248813"/>
                  </a:lnTo>
                  <a:lnTo>
                    <a:pt x="8276" y="1246350"/>
                  </a:lnTo>
                  <a:lnTo>
                    <a:pt x="6374" y="1243887"/>
                  </a:lnTo>
                  <a:lnTo>
                    <a:pt x="4700" y="1241424"/>
                  </a:lnTo>
                  <a:lnTo>
                    <a:pt x="3279" y="1238961"/>
                  </a:lnTo>
                  <a:lnTo>
                    <a:pt x="2153" y="1236498"/>
                  </a:lnTo>
                  <a:lnTo>
                    <a:pt x="1264" y="1234034"/>
                  </a:lnTo>
                  <a:lnTo>
                    <a:pt x="607" y="1231571"/>
                  </a:lnTo>
                  <a:lnTo>
                    <a:pt x="180" y="1229108"/>
                  </a:lnTo>
                  <a:lnTo>
                    <a:pt x="0" y="1226645"/>
                  </a:lnTo>
                  <a:lnTo>
                    <a:pt x="79" y="1224182"/>
                  </a:lnTo>
                  <a:lnTo>
                    <a:pt x="357" y="1221719"/>
                  </a:lnTo>
                  <a:lnTo>
                    <a:pt x="822" y="1219256"/>
                  </a:lnTo>
                  <a:lnTo>
                    <a:pt x="1462" y="1216792"/>
                  </a:lnTo>
                  <a:lnTo>
                    <a:pt x="2282" y="1214329"/>
                  </a:lnTo>
                  <a:lnTo>
                    <a:pt x="3271" y="1211866"/>
                  </a:lnTo>
                  <a:lnTo>
                    <a:pt x="4381" y="1209403"/>
                  </a:lnTo>
                  <a:lnTo>
                    <a:pt x="5597" y="1206940"/>
                  </a:lnTo>
                  <a:lnTo>
                    <a:pt x="6905" y="1204477"/>
                  </a:lnTo>
                  <a:lnTo>
                    <a:pt x="8298" y="1202014"/>
                  </a:lnTo>
                  <a:lnTo>
                    <a:pt x="9756" y="1199550"/>
                  </a:lnTo>
                  <a:lnTo>
                    <a:pt x="11252" y="1197087"/>
                  </a:lnTo>
                  <a:lnTo>
                    <a:pt x="12774" y="1194624"/>
                  </a:lnTo>
                  <a:lnTo>
                    <a:pt x="14311" y="1192161"/>
                  </a:lnTo>
                  <a:lnTo>
                    <a:pt x="15851" y="1189698"/>
                  </a:lnTo>
                  <a:lnTo>
                    <a:pt x="17380" y="1187235"/>
                  </a:lnTo>
                  <a:lnTo>
                    <a:pt x="18889" y="1184772"/>
                  </a:lnTo>
                  <a:lnTo>
                    <a:pt x="20373" y="1182308"/>
                  </a:lnTo>
                  <a:lnTo>
                    <a:pt x="21828" y="1179845"/>
                  </a:lnTo>
                  <a:lnTo>
                    <a:pt x="23244" y="1177382"/>
                  </a:lnTo>
                  <a:lnTo>
                    <a:pt x="24618" y="1174919"/>
                  </a:lnTo>
                  <a:lnTo>
                    <a:pt x="25954" y="1172456"/>
                  </a:lnTo>
                  <a:lnTo>
                    <a:pt x="27254" y="1169993"/>
                  </a:lnTo>
                  <a:lnTo>
                    <a:pt x="28519" y="1167530"/>
                  </a:lnTo>
                  <a:lnTo>
                    <a:pt x="29745" y="1165066"/>
                  </a:lnTo>
                  <a:lnTo>
                    <a:pt x="30939" y="1162603"/>
                  </a:lnTo>
                  <a:lnTo>
                    <a:pt x="32109" y="1160140"/>
                  </a:lnTo>
                  <a:lnTo>
                    <a:pt x="33260" y="1157677"/>
                  </a:lnTo>
                  <a:lnTo>
                    <a:pt x="34395" y="1155214"/>
                  </a:lnTo>
                  <a:lnTo>
                    <a:pt x="35518" y="1152751"/>
                  </a:lnTo>
                  <a:lnTo>
                    <a:pt x="36638" y="1150288"/>
                  </a:lnTo>
                  <a:lnTo>
                    <a:pt x="37760" y="1147824"/>
                  </a:lnTo>
                  <a:lnTo>
                    <a:pt x="38888" y="1145361"/>
                  </a:lnTo>
                  <a:lnTo>
                    <a:pt x="40026" y="1142898"/>
                  </a:lnTo>
                  <a:lnTo>
                    <a:pt x="41182" y="1140435"/>
                  </a:lnTo>
                  <a:lnTo>
                    <a:pt x="42360" y="1137972"/>
                  </a:lnTo>
                  <a:lnTo>
                    <a:pt x="43561" y="1135509"/>
                  </a:lnTo>
                  <a:lnTo>
                    <a:pt x="44785" y="1133046"/>
                  </a:lnTo>
                  <a:lnTo>
                    <a:pt x="46036" y="1130582"/>
                  </a:lnTo>
                  <a:lnTo>
                    <a:pt x="47321" y="1128119"/>
                  </a:lnTo>
                  <a:lnTo>
                    <a:pt x="48638" y="1125656"/>
                  </a:lnTo>
                  <a:lnTo>
                    <a:pt x="49983" y="1123193"/>
                  </a:lnTo>
                  <a:lnTo>
                    <a:pt x="51357" y="1120730"/>
                  </a:lnTo>
                  <a:lnTo>
                    <a:pt x="52758" y="1118267"/>
                  </a:lnTo>
                  <a:lnTo>
                    <a:pt x="54192" y="1115804"/>
                  </a:lnTo>
                  <a:lnTo>
                    <a:pt x="55651" y="1113340"/>
                  </a:lnTo>
                  <a:lnTo>
                    <a:pt x="57132" y="1110877"/>
                  </a:lnTo>
                  <a:lnTo>
                    <a:pt x="58632" y="1108414"/>
                  </a:lnTo>
                  <a:lnTo>
                    <a:pt x="60149" y="1105951"/>
                  </a:lnTo>
                  <a:lnTo>
                    <a:pt x="61681" y="1103488"/>
                  </a:lnTo>
                  <a:lnTo>
                    <a:pt x="63223" y="1101025"/>
                  </a:lnTo>
                  <a:lnTo>
                    <a:pt x="64771" y="1098562"/>
                  </a:lnTo>
                  <a:lnTo>
                    <a:pt x="66320" y="1096098"/>
                  </a:lnTo>
                  <a:lnTo>
                    <a:pt x="67867" y="1093635"/>
                  </a:lnTo>
                  <a:lnTo>
                    <a:pt x="69407" y="1091172"/>
                  </a:lnTo>
                  <a:lnTo>
                    <a:pt x="70934" y="1088709"/>
                  </a:lnTo>
                  <a:lnTo>
                    <a:pt x="72447" y="1086246"/>
                  </a:lnTo>
                  <a:lnTo>
                    <a:pt x="73940" y="1083783"/>
                  </a:lnTo>
                  <a:lnTo>
                    <a:pt x="75412" y="1081320"/>
                  </a:lnTo>
                  <a:lnTo>
                    <a:pt x="76849" y="1078856"/>
                  </a:lnTo>
                  <a:lnTo>
                    <a:pt x="78252" y="1076393"/>
                  </a:lnTo>
                  <a:lnTo>
                    <a:pt x="79619" y="1073930"/>
                  </a:lnTo>
                  <a:lnTo>
                    <a:pt x="80948" y="1071467"/>
                  </a:lnTo>
                  <a:lnTo>
                    <a:pt x="82236" y="1069004"/>
                  </a:lnTo>
                  <a:lnTo>
                    <a:pt x="83465" y="1066541"/>
                  </a:lnTo>
                  <a:lnTo>
                    <a:pt x="84643" y="1064078"/>
                  </a:lnTo>
                  <a:lnTo>
                    <a:pt x="85769" y="1061614"/>
                  </a:lnTo>
                  <a:lnTo>
                    <a:pt x="86843" y="1059151"/>
                  </a:lnTo>
                  <a:lnTo>
                    <a:pt x="87862" y="1056688"/>
                  </a:lnTo>
                  <a:lnTo>
                    <a:pt x="88807" y="1054225"/>
                  </a:lnTo>
                  <a:lnTo>
                    <a:pt x="89693" y="1051762"/>
                  </a:lnTo>
                  <a:lnTo>
                    <a:pt x="90522" y="1049299"/>
                  </a:lnTo>
                  <a:lnTo>
                    <a:pt x="91294" y="1046836"/>
                  </a:lnTo>
                  <a:lnTo>
                    <a:pt x="92008" y="1044372"/>
                  </a:lnTo>
                  <a:lnTo>
                    <a:pt x="92648" y="1041909"/>
                  </a:lnTo>
                  <a:lnTo>
                    <a:pt x="93235" y="1039446"/>
                  </a:lnTo>
                  <a:lnTo>
                    <a:pt x="93770" y="1036983"/>
                  </a:lnTo>
                  <a:lnTo>
                    <a:pt x="94256" y="1034520"/>
                  </a:lnTo>
                  <a:lnTo>
                    <a:pt x="94695" y="1032057"/>
                  </a:lnTo>
                  <a:lnTo>
                    <a:pt x="95077" y="1029593"/>
                  </a:lnTo>
                  <a:lnTo>
                    <a:pt x="95423" y="1027130"/>
                  </a:lnTo>
                  <a:lnTo>
                    <a:pt x="95735" y="1024667"/>
                  </a:lnTo>
                  <a:lnTo>
                    <a:pt x="96017" y="1022204"/>
                  </a:lnTo>
                  <a:lnTo>
                    <a:pt x="96272" y="1019741"/>
                  </a:lnTo>
                  <a:lnTo>
                    <a:pt x="96500" y="1017278"/>
                  </a:lnTo>
                  <a:lnTo>
                    <a:pt x="96714" y="1014815"/>
                  </a:lnTo>
                  <a:lnTo>
                    <a:pt x="96917" y="1012351"/>
                  </a:lnTo>
                  <a:lnTo>
                    <a:pt x="97114" y="1009888"/>
                  </a:lnTo>
                  <a:lnTo>
                    <a:pt x="97307" y="1007425"/>
                  </a:lnTo>
                  <a:lnTo>
                    <a:pt x="97503" y="1004962"/>
                  </a:lnTo>
                  <a:lnTo>
                    <a:pt x="97705" y="1002499"/>
                  </a:lnTo>
                  <a:lnTo>
                    <a:pt x="97916" y="1000036"/>
                  </a:lnTo>
                  <a:lnTo>
                    <a:pt x="98138" y="997573"/>
                  </a:lnTo>
                  <a:lnTo>
                    <a:pt x="98374" y="995109"/>
                  </a:lnTo>
                  <a:lnTo>
                    <a:pt x="98631" y="992646"/>
                  </a:lnTo>
                  <a:lnTo>
                    <a:pt x="98906" y="990183"/>
                  </a:lnTo>
                  <a:lnTo>
                    <a:pt x="99199" y="987720"/>
                  </a:lnTo>
                  <a:lnTo>
                    <a:pt x="99510" y="985257"/>
                  </a:lnTo>
                  <a:lnTo>
                    <a:pt x="99841" y="982794"/>
                  </a:lnTo>
                  <a:lnTo>
                    <a:pt x="100195" y="980331"/>
                  </a:lnTo>
                  <a:lnTo>
                    <a:pt x="100566" y="977867"/>
                  </a:lnTo>
                  <a:lnTo>
                    <a:pt x="100952" y="975404"/>
                  </a:lnTo>
                  <a:lnTo>
                    <a:pt x="101352" y="972941"/>
                  </a:lnTo>
                  <a:lnTo>
                    <a:pt x="101766" y="970478"/>
                  </a:lnTo>
                  <a:lnTo>
                    <a:pt x="102191" y="968015"/>
                  </a:lnTo>
                  <a:lnTo>
                    <a:pt x="102624" y="965552"/>
                  </a:lnTo>
                  <a:lnTo>
                    <a:pt x="103062" y="963089"/>
                  </a:lnTo>
                  <a:lnTo>
                    <a:pt x="103502" y="960625"/>
                  </a:lnTo>
                  <a:lnTo>
                    <a:pt x="103942" y="958162"/>
                  </a:lnTo>
                  <a:lnTo>
                    <a:pt x="104380" y="955699"/>
                  </a:lnTo>
                  <a:lnTo>
                    <a:pt x="104811" y="953236"/>
                  </a:lnTo>
                  <a:lnTo>
                    <a:pt x="105236" y="950773"/>
                  </a:lnTo>
                  <a:lnTo>
                    <a:pt x="105651" y="948310"/>
                  </a:lnTo>
                  <a:lnTo>
                    <a:pt x="106055" y="945847"/>
                  </a:lnTo>
                  <a:lnTo>
                    <a:pt x="106442" y="943383"/>
                  </a:lnTo>
                  <a:lnTo>
                    <a:pt x="106815" y="940920"/>
                  </a:lnTo>
                  <a:lnTo>
                    <a:pt x="107173" y="938457"/>
                  </a:lnTo>
                  <a:lnTo>
                    <a:pt x="107513" y="935994"/>
                  </a:lnTo>
                  <a:lnTo>
                    <a:pt x="107835" y="933531"/>
                  </a:lnTo>
                  <a:lnTo>
                    <a:pt x="108135" y="931068"/>
                  </a:lnTo>
                  <a:lnTo>
                    <a:pt x="108417" y="928605"/>
                  </a:lnTo>
                  <a:lnTo>
                    <a:pt x="108681" y="926141"/>
                  </a:lnTo>
                  <a:lnTo>
                    <a:pt x="108927" y="923678"/>
                  </a:lnTo>
                  <a:lnTo>
                    <a:pt x="109152" y="921215"/>
                  </a:lnTo>
                  <a:lnTo>
                    <a:pt x="109357" y="918752"/>
                  </a:lnTo>
                  <a:lnTo>
                    <a:pt x="109546" y="916289"/>
                  </a:lnTo>
                  <a:lnTo>
                    <a:pt x="109718" y="913826"/>
                  </a:lnTo>
                  <a:lnTo>
                    <a:pt x="109875" y="911363"/>
                  </a:lnTo>
                  <a:lnTo>
                    <a:pt x="110016" y="908899"/>
                  </a:lnTo>
                  <a:lnTo>
                    <a:pt x="110140" y="906436"/>
                  </a:lnTo>
                  <a:lnTo>
                    <a:pt x="110252" y="903973"/>
                  </a:lnTo>
                  <a:lnTo>
                    <a:pt x="110353" y="901510"/>
                  </a:lnTo>
                  <a:lnTo>
                    <a:pt x="110442" y="899047"/>
                  </a:lnTo>
                  <a:lnTo>
                    <a:pt x="110520" y="896584"/>
                  </a:lnTo>
                  <a:lnTo>
                    <a:pt x="110587" y="894121"/>
                  </a:lnTo>
                  <a:lnTo>
                    <a:pt x="110647" y="891657"/>
                  </a:lnTo>
                  <a:lnTo>
                    <a:pt x="110699" y="889194"/>
                  </a:lnTo>
                  <a:lnTo>
                    <a:pt x="110745" y="886731"/>
                  </a:lnTo>
                  <a:lnTo>
                    <a:pt x="110783" y="884268"/>
                  </a:lnTo>
                  <a:lnTo>
                    <a:pt x="110816" y="881805"/>
                  </a:lnTo>
                  <a:lnTo>
                    <a:pt x="110844" y="879342"/>
                  </a:lnTo>
                  <a:lnTo>
                    <a:pt x="110869" y="876879"/>
                  </a:lnTo>
                  <a:lnTo>
                    <a:pt x="110890" y="874415"/>
                  </a:lnTo>
                  <a:lnTo>
                    <a:pt x="110907" y="871952"/>
                  </a:lnTo>
                  <a:lnTo>
                    <a:pt x="110921" y="869489"/>
                  </a:lnTo>
                  <a:lnTo>
                    <a:pt x="110933" y="867026"/>
                  </a:lnTo>
                  <a:lnTo>
                    <a:pt x="110944" y="864563"/>
                  </a:lnTo>
                  <a:lnTo>
                    <a:pt x="110952" y="862100"/>
                  </a:lnTo>
                  <a:lnTo>
                    <a:pt x="110959" y="859637"/>
                  </a:lnTo>
                  <a:lnTo>
                    <a:pt x="110965" y="857173"/>
                  </a:lnTo>
                  <a:lnTo>
                    <a:pt x="110970" y="854710"/>
                  </a:lnTo>
                  <a:lnTo>
                    <a:pt x="110973" y="852247"/>
                  </a:lnTo>
                  <a:lnTo>
                    <a:pt x="110977" y="849784"/>
                  </a:lnTo>
                  <a:lnTo>
                    <a:pt x="110979" y="847321"/>
                  </a:lnTo>
                  <a:lnTo>
                    <a:pt x="110981" y="844858"/>
                  </a:lnTo>
                  <a:lnTo>
                    <a:pt x="110983" y="842395"/>
                  </a:lnTo>
                  <a:lnTo>
                    <a:pt x="110984" y="839931"/>
                  </a:lnTo>
                  <a:lnTo>
                    <a:pt x="110985" y="837468"/>
                  </a:lnTo>
                  <a:lnTo>
                    <a:pt x="110986" y="835005"/>
                  </a:lnTo>
                  <a:lnTo>
                    <a:pt x="110987" y="832542"/>
                  </a:lnTo>
                  <a:lnTo>
                    <a:pt x="110987" y="830079"/>
                  </a:lnTo>
                  <a:lnTo>
                    <a:pt x="110987" y="827616"/>
                  </a:lnTo>
                  <a:lnTo>
                    <a:pt x="110988" y="825153"/>
                  </a:lnTo>
                  <a:lnTo>
                    <a:pt x="110988" y="822689"/>
                  </a:lnTo>
                  <a:lnTo>
                    <a:pt x="110988" y="820226"/>
                  </a:lnTo>
                  <a:lnTo>
                    <a:pt x="110988" y="817763"/>
                  </a:lnTo>
                  <a:lnTo>
                    <a:pt x="110988" y="815300"/>
                  </a:lnTo>
                  <a:lnTo>
                    <a:pt x="110989" y="812837"/>
                  </a:lnTo>
                  <a:lnTo>
                    <a:pt x="110989" y="810374"/>
                  </a:lnTo>
                  <a:lnTo>
                    <a:pt x="110989" y="807911"/>
                  </a:lnTo>
                  <a:lnTo>
                    <a:pt x="110989" y="805447"/>
                  </a:lnTo>
                  <a:lnTo>
                    <a:pt x="110989" y="802984"/>
                  </a:lnTo>
                  <a:lnTo>
                    <a:pt x="110989" y="800521"/>
                  </a:lnTo>
                  <a:lnTo>
                    <a:pt x="110989" y="798058"/>
                  </a:lnTo>
                  <a:lnTo>
                    <a:pt x="110989" y="795595"/>
                  </a:lnTo>
                  <a:lnTo>
                    <a:pt x="110989" y="793132"/>
                  </a:lnTo>
                  <a:lnTo>
                    <a:pt x="110989" y="790669"/>
                  </a:lnTo>
                  <a:lnTo>
                    <a:pt x="110989" y="788205"/>
                  </a:lnTo>
                  <a:lnTo>
                    <a:pt x="110989" y="785742"/>
                  </a:lnTo>
                  <a:lnTo>
                    <a:pt x="110989" y="783279"/>
                  </a:lnTo>
                  <a:lnTo>
                    <a:pt x="110989" y="780816"/>
                  </a:lnTo>
                  <a:lnTo>
                    <a:pt x="110989" y="778353"/>
                  </a:lnTo>
                  <a:lnTo>
                    <a:pt x="110989" y="775890"/>
                  </a:lnTo>
                  <a:lnTo>
                    <a:pt x="110989" y="773427"/>
                  </a:lnTo>
                  <a:lnTo>
                    <a:pt x="110989" y="770963"/>
                  </a:lnTo>
                  <a:lnTo>
                    <a:pt x="110989" y="768500"/>
                  </a:lnTo>
                  <a:lnTo>
                    <a:pt x="110989" y="766037"/>
                  </a:lnTo>
                  <a:lnTo>
                    <a:pt x="110989" y="763574"/>
                  </a:lnTo>
                  <a:lnTo>
                    <a:pt x="110989" y="761111"/>
                  </a:lnTo>
                  <a:lnTo>
                    <a:pt x="110989" y="758648"/>
                  </a:lnTo>
                  <a:lnTo>
                    <a:pt x="110989" y="756185"/>
                  </a:lnTo>
                  <a:lnTo>
                    <a:pt x="110989" y="753721"/>
                  </a:lnTo>
                  <a:lnTo>
                    <a:pt x="110989" y="751258"/>
                  </a:lnTo>
                  <a:lnTo>
                    <a:pt x="110989" y="748795"/>
                  </a:lnTo>
                  <a:lnTo>
                    <a:pt x="110989" y="746332"/>
                  </a:lnTo>
                  <a:lnTo>
                    <a:pt x="110989" y="743869"/>
                  </a:lnTo>
                  <a:lnTo>
                    <a:pt x="110989" y="741406"/>
                  </a:lnTo>
                  <a:lnTo>
                    <a:pt x="110989" y="738943"/>
                  </a:lnTo>
                  <a:lnTo>
                    <a:pt x="110989" y="736479"/>
                  </a:lnTo>
                  <a:lnTo>
                    <a:pt x="110989" y="734016"/>
                  </a:lnTo>
                  <a:lnTo>
                    <a:pt x="110989" y="731553"/>
                  </a:lnTo>
                  <a:lnTo>
                    <a:pt x="110989" y="729090"/>
                  </a:lnTo>
                  <a:lnTo>
                    <a:pt x="110989" y="726627"/>
                  </a:lnTo>
                  <a:lnTo>
                    <a:pt x="110989" y="724164"/>
                  </a:lnTo>
                  <a:lnTo>
                    <a:pt x="110989" y="721701"/>
                  </a:lnTo>
                  <a:lnTo>
                    <a:pt x="110989" y="719237"/>
                  </a:lnTo>
                  <a:lnTo>
                    <a:pt x="110989" y="716774"/>
                  </a:lnTo>
                  <a:lnTo>
                    <a:pt x="110989" y="714311"/>
                  </a:lnTo>
                  <a:lnTo>
                    <a:pt x="110989" y="711848"/>
                  </a:lnTo>
                  <a:lnTo>
                    <a:pt x="110989" y="709385"/>
                  </a:lnTo>
                  <a:lnTo>
                    <a:pt x="110989" y="706922"/>
                  </a:lnTo>
                  <a:lnTo>
                    <a:pt x="110989" y="704459"/>
                  </a:lnTo>
                  <a:lnTo>
                    <a:pt x="110989" y="701995"/>
                  </a:lnTo>
                  <a:lnTo>
                    <a:pt x="110989" y="699532"/>
                  </a:lnTo>
                  <a:lnTo>
                    <a:pt x="110989" y="697069"/>
                  </a:lnTo>
                  <a:lnTo>
                    <a:pt x="110989" y="694606"/>
                  </a:lnTo>
                  <a:lnTo>
                    <a:pt x="110989" y="692143"/>
                  </a:lnTo>
                  <a:lnTo>
                    <a:pt x="110989" y="689680"/>
                  </a:lnTo>
                  <a:lnTo>
                    <a:pt x="110989" y="687217"/>
                  </a:lnTo>
                  <a:lnTo>
                    <a:pt x="110989" y="684753"/>
                  </a:lnTo>
                  <a:lnTo>
                    <a:pt x="110989" y="682290"/>
                  </a:lnTo>
                  <a:lnTo>
                    <a:pt x="110989" y="679827"/>
                  </a:lnTo>
                  <a:lnTo>
                    <a:pt x="110989" y="677364"/>
                  </a:lnTo>
                  <a:lnTo>
                    <a:pt x="110989" y="674901"/>
                  </a:lnTo>
                  <a:lnTo>
                    <a:pt x="110989" y="672438"/>
                  </a:lnTo>
                  <a:lnTo>
                    <a:pt x="110989" y="669975"/>
                  </a:lnTo>
                  <a:lnTo>
                    <a:pt x="110989" y="667511"/>
                  </a:lnTo>
                  <a:lnTo>
                    <a:pt x="110989" y="665048"/>
                  </a:lnTo>
                  <a:lnTo>
                    <a:pt x="110989" y="662585"/>
                  </a:lnTo>
                  <a:lnTo>
                    <a:pt x="110989" y="660122"/>
                  </a:lnTo>
                  <a:lnTo>
                    <a:pt x="110989" y="657659"/>
                  </a:lnTo>
                  <a:lnTo>
                    <a:pt x="110989" y="655196"/>
                  </a:lnTo>
                  <a:lnTo>
                    <a:pt x="110989" y="652733"/>
                  </a:lnTo>
                  <a:lnTo>
                    <a:pt x="110989" y="650269"/>
                  </a:lnTo>
                  <a:lnTo>
                    <a:pt x="110989" y="647806"/>
                  </a:lnTo>
                  <a:lnTo>
                    <a:pt x="110989" y="645343"/>
                  </a:lnTo>
                  <a:lnTo>
                    <a:pt x="110989" y="642880"/>
                  </a:lnTo>
                  <a:lnTo>
                    <a:pt x="110989" y="640417"/>
                  </a:lnTo>
                  <a:lnTo>
                    <a:pt x="110989" y="637954"/>
                  </a:lnTo>
                  <a:lnTo>
                    <a:pt x="110989" y="635491"/>
                  </a:lnTo>
                  <a:lnTo>
                    <a:pt x="110989" y="633027"/>
                  </a:lnTo>
                  <a:lnTo>
                    <a:pt x="110989" y="630564"/>
                  </a:lnTo>
                  <a:lnTo>
                    <a:pt x="110989" y="628101"/>
                  </a:lnTo>
                  <a:lnTo>
                    <a:pt x="110989" y="625638"/>
                  </a:lnTo>
                  <a:lnTo>
                    <a:pt x="110989" y="623175"/>
                  </a:lnTo>
                  <a:lnTo>
                    <a:pt x="110989" y="620712"/>
                  </a:lnTo>
                  <a:lnTo>
                    <a:pt x="110989" y="618249"/>
                  </a:lnTo>
                  <a:lnTo>
                    <a:pt x="110989" y="615785"/>
                  </a:lnTo>
                  <a:lnTo>
                    <a:pt x="110989" y="613322"/>
                  </a:lnTo>
                  <a:lnTo>
                    <a:pt x="110989" y="610859"/>
                  </a:lnTo>
                  <a:lnTo>
                    <a:pt x="110989" y="608396"/>
                  </a:lnTo>
                  <a:lnTo>
                    <a:pt x="110989" y="605933"/>
                  </a:lnTo>
                  <a:lnTo>
                    <a:pt x="110989" y="603470"/>
                  </a:lnTo>
                  <a:lnTo>
                    <a:pt x="110989" y="601007"/>
                  </a:lnTo>
                  <a:lnTo>
                    <a:pt x="110989" y="598543"/>
                  </a:lnTo>
                  <a:lnTo>
                    <a:pt x="110989" y="596080"/>
                  </a:lnTo>
                  <a:lnTo>
                    <a:pt x="110989" y="593617"/>
                  </a:lnTo>
                  <a:lnTo>
                    <a:pt x="110989" y="591154"/>
                  </a:lnTo>
                  <a:lnTo>
                    <a:pt x="110989" y="588691"/>
                  </a:lnTo>
                  <a:lnTo>
                    <a:pt x="110989" y="586228"/>
                  </a:lnTo>
                  <a:lnTo>
                    <a:pt x="110989" y="583765"/>
                  </a:lnTo>
                  <a:lnTo>
                    <a:pt x="110989" y="581301"/>
                  </a:lnTo>
                  <a:lnTo>
                    <a:pt x="110989" y="578838"/>
                  </a:lnTo>
                  <a:lnTo>
                    <a:pt x="110989" y="576375"/>
                  </a:lnTo>
                  <a:lnTo>
                    <a:pt x="110989" y="573912"/>
                  </a:lnTo>
                  <a:lnTo>
                    <a:pt x="110989" y="571449"/>
                  </a:lnTo>
                  <a:lnTo>
                    <a:pt x="110989" y="568986"/>
                  </a:lnTo>
                  <a:lnTo>
                    <a:pt x="110989" y="566523"/>
                  </a:lnTo>
                  <a:lnTo>
                    <a:pt x="110989" y="564059"/>
                  </a:lnTo>
                  <a:lnTo>
                    <a:pt x="110989" y="561596"/>
                  </a:lnTo>
                  <a:lnTo>
                    <a:pt x="110989" y="559133"/>
                  </a:lnTo>
                  <a:lnTo>
                    <a:pt x="110989" y="556670"/>
                  </a:lnTo>
                  <a:lnTo>
                    <a:pt x="110989" y="554207"/>
                  </a:lnTo>
                  <a:lnTo>
                    <a:pt x="110989" y="551744"/>
                  </a:lnTo>
                  <a:lnTo>
                    <a:pt x="110989" y="549281"/>
                  </a:lnTo>
                  <a:lnTo>
                    <a:pt x="110989" y="546817"/>
                  </a:lnTo>
                  <a:lnTo>
                    <a:pt x="110989" y="544354"/>
                  </a:lnTo>
                  <a:lnTo>
                    <a:pt x="110989" y="541891"/>
                  </a:lnTo>
                  <a:lnTo>
                    <a:pt x="110989" y="539428"/>
                  </a:lnTo>
                  <a:lnTo>
                    <a:pt x="110989" y="536965"/>
                  </a:lnTo>
                  <a:lnTo>
                    <a:pt x="110989" y="534502"/>
                  </a:lnTo>
                  <a:lnTo>
                    <a:pt x="110989" y="532039"/>
                  </a:lnTo>
                  <a:lnTo>
                    <a:pt x="110989" y="529575"/>
                  </a:lnTo>
                  <a:lnTo>
                    <a:pt x="110989" y="527112"/>
                  </a:lnTo>
                  <a:lnTo>
                    <a:pt x="110989" y="524649"/>
                  </a:lnTo>
                  <a:lnTo>
                    <a:pt x="110989" y="522186"/>
                  </a:lnTo>
                  <a:lnTo>
                    <a:pt x="110989" y="519723"/>
                  </a:lnTo>
                  <a:lnTo>
                    <a:pt x="110989" y="517260"/>
                  </a:lnTo>
                  <a:lnTo>
                    <a:pt x="110989" y="514796"/>
                  </a:lnTo>
                  <a:lnTo>
                    <a:pt x="110989" y="512333"/>
                  </a:lnTo>
                  <a:lnTo>
                    <a:pt x="110989" y="509870"/>
                  </a:lnTo>
                  <a:lnTo>
                    <a:pt x="110989" y="507407"/>
                  </a:lnTo>
                  <a:lnTo>
                    <a:pt x="110989" y="504944"/>
                  </a:lnTo>
                  <a:lnTo>
                    <a:pt x="110989" y="502481"/>
                  </a:lnTo>
                  <a:lnTo>
                    <a:pt x="110989" y="500018"/>
                  </a:lnTo>
                  <a:lnTo>
                    <a:pt x="110989" y="497554"/>
                  </a:lnTo>
                  <a:lnTo>
                    <a:pt x="110989" y="495091"/>
                  </a:lnTo>
                  <a:lnTo>
                    <a:pt x="110989" y="492628"/>
                  </a:lnTo>
                  <a:lnTo>
                    <a:pt x="110989" y="490165"/>
                  </a:lnTo>
                  <a:lnTo>
                    <a:pt x="110989" y="487702"/>
                  </a:lnTo>
                  <a:lnTo>
                    <a:pt x="110989" y="485239"/>
                  </a:lnTo>
                  <a:lnTo>
                    <a:pt x="110989" y="482776"/>
                  </a:lnTo>
                  <a:lnTo>
                    <a:pt x="110989" y="480312"/>
                  </a:lnTo>
                  <a:lnTo>
                    <a:pt x="110989" y="477849"/>
                  </a:lnTo>
                  <a:lnTo>
                    <a:pt x="110989" y="475386"/>
                  </a:lnTo>
                  <a:lnTo>
                    <a:pt x="110989" y="472923"/>
                  </a:lnTo>
                  <a:lnTo>
                    <a:pt x="110989" y="470460"/>
                  </a:lnTo>
                  <a:lnTo>
                    <a:pt x="110989" y="467997"/>
                  </a:lnTo>
                  <a:lnTo>
                    <a:pt x="110989" y="465534"/>
                  </a:lnTo>
                  <a:lnTo>
                    <a:pt x="110989" y="463070"/>
                  </a:lnTo>
                  <a:lnTo>
                    <a:pt x="110989" y="460607"/>
                  </a:lnTo>
                  <a:lnTo>
                    <a:pt x="110989" y="458144"/>
                  </a:lnTo>
                  <a:lnTo>
                    <a:pt x="110989" y="455681"/>
                  </a:lnTo>
                  <a:lnTo>
                    <a:pt x="110989" y="453218"/>
                  </a:lnTo>
                  <a:lnTo>
                    <a:pt x="110989" y="450755"/>
                  </a:lnTo>
                  <a:lnTo>
                    <a:pt x="110989" y="448292"/>
                  </a:lnTo>
                  <a:lnTo>
                    <a:pt x="110989" y="445828"/>
                  </a:lnTo>
                  <a:lnTo>
                    <a:pt x="110989" y="443365"/>
                  </a:lnTo>
                  <a:lnTo>
                    <a:pt x="110989" y="440902"/>
                  </a:lnTo>
                  <a:lnTo>
                    <a:pt x="110989" y="438439"/>
                  </a:lnTo>
                  <a:lnTo>
                    <a:pt x="110989" y="435976"/>
                  </a:lnTo>
                  <a:lnTo>
                    <a:pt x="110989" y="433513"/>
                  </a:lnTo>
                  <a:lnTo>
                    <a:pt x="110989" y="431050"/>
                  </a:lnTo>
                  <a:lnTo>
                    <a:pt x="110989" y="428586"/>
                  </a:lnTo>
                  <a:lnTo>
                    <a:pt x="110989" y="426123"/>
                  </a:lnTo>
                  <a:lnTo>
                    <a:pt x="110989" y="423660"/>
                  </a:lnTo>
                  <a:lnTo>
                    <a:pt x="110989" y="421197"/>
                  </a:lnTo>
                  <a:lnTo>
                    <a:pt x="110989" y="418734"/>
                  </a:lnTo>
                  <a:lnTo>
                    <a:pt x="110989" y="416271"/>
                  </a:lnTo>
                  <a:lnTo>
                    <a:pt x="110989" y="413808"/>
                  </a:lnTo>
                  <a:lnTo>
                    <a:pt x="110989" y="411344"/>
                  </a:lnTo>
                  <a:lnTo>
                    <a:pt x="110989" y="408881"/>
                  </a:lnTo>
                  <a:lnTo>
                    <a:pt x="110989" y="406418"/>
                  </a:lnTo>
                  <a:lnTo>
                    <a:pt x="110989" y="403955"/>
                  </a:lnTo>
                  <a:lnTo>
                    <a:pt x="110989" y="401492"/>
                  </a:lnTo>
                  <a:lnTo>
                    <a:pt x="110989" y="399029"/>
                  </a:lnTo>
                  <a:lnTo>
                    <a:pt x="110989" y="396566"/>
                  </a:lnTo>
                  <a:lnTo>
                    <a:pt x="110989" y="394102"/>
                  </a:lnTo>
                  <a:lnTo>
                    <a:pt x="110989" y="391639"/>
                  </a:lnTo>
                  <a:lnTo>
                    <a:pt x="110989" y="389176"/>
                  </a:lnTo>
                  <a:lnTo>
                    <a:pt x="110989" y="386713"/>
                  </a:lnTo>
                  <a:lnTo>
                    <a:pt x="110989" y="384250"/>
                  </a:lnTo>
                  <a:lnTo>
                    <a:pt x="110989" y="381787"/>
                  </a:lnTo>
                  <a:lnTo>
                    <a:pt x="110989" y="379324"/>
                  </a:lnTo>
                  <a:lnTo>
                    <a:pt x="110989" y="376860"/>
                  </a:lnTo>
                  <a:lnTo>
                    <a:pt x="110989" y="374397"/>
                  </a:lnTo>
                  <a:lnTo>
                    <a:pt x="110989" y="371934"/>
                  </a:lnTo>
                  <a:lnTo>
                    <a:pt x="110989" y="369471"/>
                  </a:lnTo>
                  <a:lnTo>
                    <a:pt x="110989" y="367008"/>
                  </a:lnTo>
                  <a:lnTo>
                    <a:pt x="110989" y="364545"/>
                  </a:lnTo>
                  <a:lnTo>
                    <a:pt x="110989" y="362082"/>
                  </a:lnTo>
                  <a:lnTo>
                    <a:pt x="110989" y="359618"/>
                  </a:lnTo>
                  <a:lnTo>
                    <a:pt x="110989" y="357155"/>
                  </a:lnTo>
                  <a:lnTo>
                    <a:pt x="110989" y="354692"/>
                  </a:lnTo>
                  <a:lnTo>
                    <a:pt x="110989" y="352229"/>
                  </a:lnTo>
                  <a:lnTo>
                    <a:pt x="110989" y="349766"/>
                  </a:lnTo>
                  <a:lnTo>
                    <a:pt x="110989" y="347303"/>
                  </a:lnTo>
                  <a:lnTo>
                    <a:pt x="110989" y="344840"/>
                  </a:lnTo>
                  <a:lnTo>
                    <a:pt x="110989" y="342376"/>
                  </a:lnTo>
                  <a:lnTo>
                    <a:pt x="110989" y="339913"/>
                  </a:lnTo>
                  <a:lnTo>
                    <a:pt x="110989" y="337450"/>
                  </a:lnTo>
                  <a:lnTo>
                    <a:pt x="110989" y="334987"/>
                  </a:lnTo>
                  <a:lnTo>
                    <a:pt x="110989" y="332524"/>
                  </a:lnTo>
                  <a:lnTo>
                    <a:pt x="110989" y="330061"/>
                  </a:lnTo>
                  <a:lnTo>
                    <a:pt x="110989" y="327598"/>
                  </a:lnTo>
                  <a:lnTo>
                    <a:pt x="110989" y="325134"/>
                  </a:lnTo>
                  <a:lnTo>
                    <a:pt x="110989" y="322671"/>
                  </a:lnTo>
                  <a:lnTo>
                    <a:pt x="110989" y="320208"/>
                  </a:lnTo>
                  <a:lnTo>
                    <a:pt x="110989" y="317745"/>
                  </a:lnTo>
                  <a:lnTo>
                    <a:pt x="110989" y="315282"/>
                  </a:lnTo>
                  <a:lnTo>
                    <a:pt x="110989" y="312819"/>
                  </a:lnTo>
                  <a:lnTo>
                    <a:pt x="110989" y="310356"/>
                  </a:lnTo>
                  <a:lnTo>
                    <a:pt x="110989" y="307892"/>
                  </a:lnTo>
                  <a:lnTo>
                    <a:pt x="110989" y="305429"/>
                  </a:lnTo>
                  <a:lnTo>
                    <a:pt x="110989" y="302966"/>
                  </a:lnTo>
                  <a:lnTo>
                    <a:pt x="110989" y="300503"/>
                  </a:lnTo>
                  <a:lnTo>
                    <a:pt x="110989" y="298040"/>
                  </a:lnTo>
                  <a:lnTo>
                    <a:pt x="110989" y="295577"/>
                  </a:lnTo>
                  <a:lnTo>
                    <a:pt x="110989" y="293114"/>
                  </a:lnTo>
                  <a:lnTo>
                    <a:pt x="110989" y="290650"/>
                  </a:lnTo>
                  <a:lnTo>
                    <a:pt x="110989" y="288187"/>
                  </a:lnTo>
                  <a:lnTo>
                    <a:pt x="110989" y="285724"/>
                  </a:lnTo>
                  <a:lnTo>
                    <a:pt x="110989" y="283261"/>
                  </a:lnTo>
                  <a:lnTo>
                    <a:pt x="110989" y="280798"/>
                  </a:lnTo>
                  <a:lnTo>
                    <a:pt x="110989" y="278335"/>
                  </a:lnTo>
                  <a:lnTo>
                    <a:pt x="110989" y="275872"/>
                  </a:lnTo>
                  <a:lnTo>
                    <a:pt x="110989" y="273408"/>
                  </a:lnTo>
                  <a:lnTo>
                    <a:pt x="110989" y="270945"/>
                  </a:lnTo>
                  <a:lnTo>
                    <a:pt x="110989" y="268482"/>
                  </a:lnTo>
                  <a:lnTo>
                    <a:pt x="110989" y="266019"/>
                  </a:lnTo>
                  <a:lnTo>
                    <a:pt x="110989" y="263556"/>
                  </a:lnTo>
                  <a:lnTo>
                    <a:pt x="110989" y="261093"/>
                  </a:lnTo>
                  <a:lnTo>
                    <a:pt x="110989" y="258630"/>
                  </a:lnTo>
                  <a:lnTo>
                    <a:pt x="110989" y="256166"/>
                  </a:lnTo>
                  <a:lnTo>
                    <a:pt x="110989" y="253703"/>
                  </a:lnTo>
                  <a:lnTo>
                    <a:pt x="110989" y="251240"/>
                  </a:lnTo>
                  <a:lnTo>
                    <a:pt x="110989" y="248777"/>
                  </a:lnTo>
                  <a:lnTo>
                    <a:pt x="110989" y="246314"/>
                  </a:lnTo>
                  <a:lnTo>
                    <a:pt x="110989" y="243851"/>
                  </a:lnTo>
                  <a:lnTo>
                    <a:pt x="110989" y="241388"/>
                  </a:lnTo>
                  <a:lnTo>
                    <a:pt x="110989" y="238924"/>
                  </a:lnTo>
                  <a:lnTo>
                    <a:pt x="110989" y="236461"/>
                  </a:lnTo>
                  <a:lnTo>
                    <a:pt x="110989" y="233998"/>
                  </a:lnTo>
                  <a:lnTo>
                    <a:pt x="110989" y="231535"/>
                  </a:lnTo>
                  <a:lnTo>
                    <a:pt x="110989" y="229072"/>
                  </a:lnTo>
                  <a:lnTo>
                    <a:pt x="110989" y="226609"/>
                  </a:lnTo>
                  <a:lnTo>
                    <a:pt x="110989" y="224146"/>
                  </a:lnTo>
                  <a:lnTo>
                    <a:pt x="110989" y="221682"/>
                  </a:lnTo>
                  <a:lnTo>
                    <a:pt x="110989" y="219219"/>
                  </a:lnTo>
                  <a:lnTo>
                    <a:pt x="110989" y="216756"/>
                  </a:lnTo>
                  <a:lnTo>
                    <a:pt x="110989" y="214293"/>
                  </a:lnTo>
                  <a:lnTo>
                    <a:pt x="110989" y="211830"/>
                  </a:lnTo>
                  <a:lnTo>
                    <a:pt x="110989" y="209367"/>
                  </a:lnTo>
                  <a:lnTo>
                    <a:pt x="110989" y="206904"/>
                  </a:lnTo>
                  <a:lnTo>
                    <a:pt x="110989" y="204440"/>
                  </a:lnTo>
                  <a:lnTo>
                    <a:pt x="110989" y="201977"/>
                  </a:lnTo>
                  <a:lnTo>
                    <a:pt x="110989" y="199514"/>
                  </a:lnTo>
                  <a:lnTo>
                    <a:pt x="110989" y="197051"/>
                  </a:lnTo>
                  <a:lnTo>
                    <a:pt x="110989" y="194588"/>
                  </a:lnTo>
                  <a:lnTo>
                    <a:pt x="110989" y="192125"/>
                  </a:lnTo>
                  <a:lnTo>
                    <a:pt x="110989" y="189662"/>
                  </a:lnTo>
                  <a:lnTo>
                    <a:pt x="110989" y="187198"/>
                  </a:lnTo>
                  <a:lnTo>
                    <a:pt x="110989" y="184735"/>
                  </a:lnTo>
                  <a:lnTo>
                    <a:pt x="110989" y="182272"/>
                  </a:lnTo>
                  <a:lnTo>
                    <a:pt x="110988" y="179809"/>
                  </a:lnTo>
                  <a:lnTo>
                    <a:pt x="110988" y="177346"/>
                  </a:lnTo>
                  <a:lnTo>
                    <a:pt x="110988" y="174883"/>
                  </a:lnTo>
                  <a:lnTo>
                    <a:pt x="110988" y="172420"/>
                  </a:lnTo>
                  <a:lnTo>
                    <a:pt x="110988" y="169956"/>
                  </a:lnTo>
                  <a:lnTo>
                    <a:pt x="110987" y="167493"/>
                  </a:lnTo>
                  <a:lnTo>
                    <a:pt x="110987" y="165030"/>
                  </a:lnTo>
                  <a:lnTo>
                    <a:pt x="110986" y="162567"/>
                  </a:lnTo>
                  <a:lnTo>
                    <a:pt x="110985" y="160104"/>
                  </a:lnTo>
                  <a:lnTo>
                    <a:pt x="110984" y="157641"/>
                  </a:lnTo>
                  <a:lnTo>
                    <a:pt x="110983" y="155178"/>
                  </a:lnTo>
                  <a:lnTo>
                    <a:pt x="110982" y="152714"/>
                  </a:lnTo>
                  <a:lnTo>
                    <a:pt x="110980" y="150251"/>
                  </a:lnTo>
                  <a:lnTo>
                    <a:pt x="110977" y="147788"/>
                  </a:lnTo>
                  <a:lnTo>
                    <a:pt x="110974" y="145325"/>
                  </a:lnTo>
                  <a:lnTo>
                    <a:pt x="110971" y="142862"/>
                  </a:lnTo>
                  <a:lnTo>
                    <a:pt x="110967" y="140399"/>
                  </a:lnTo>
                  <a:lnTo>
                    <a:pt x="110961" y="137936"/>
                  </a:lnTo>
                  <a:lnTo>
                    <a:pt x="110954" y="135472"/>
                  </a:lnTo>
                  <a:lnTo>
                    <a:pt x="110946" y="133009"/>
                  </a:lnTo>
                  <a:lnTo>
                    <a:pt x="110937" y="130546"/>
                  </a:lnTo>
                  <a:lnTo>
                    <a:pt x="110926" y="128083"/>
                  </a:lnTo>
                  <a:lnTo>
                    <a:pt x="110912" y="125620"/>
                  </a:lnTo>
                  <a:lnTo>
                    <a:pt x="110895" y="123157"/>
                  </a:lnTo>
                  <a:lnTo>
                    <a:pt x="110876" y="120694"/>
                  </a:lnTo>
                  <a:lnTo>
                    <a:pt x="110853" y="118230"/>
                  </a:lnTo>
                  <a:lnTo>
                    <a:pt x="110826" y="115767"/>
                  </a:lnTo>
                  <a:lnTo>
                    <a:pt x="110794" y="113304"/>
                  </a:lnTo>
                  <a:lnTo>
                    <a:pt x="110757" y="110841"/>
                  </a:lnTo>
                  <a:lnTo>
                    <a:pt x="110714" y="108378"/>
                  </a:lnTo>
                  <a:lnTo>
                    <a:pt x="110665" y="105915"/>
                  </a:lnTo>
                  <a:lnTo>
                    <a:pt x="110608" y="103452"/>
                  </a:lnTo>
                  <a:lnTo>
                    <a:pt x="110541" y="100988"/>
                  </a:lnTo>
                  <a:lnTo>
                    <a:pt x="110466" y="98525"/>
                  </a:lnTo>
                  <a:lnTo>
                    <a:pt x="110382" y="96062"/>
                  </a:lnTo>
                  <a:lnTo>
                    <a:pt x="110287" y="93599"/>
                  </a:lnTo>
                  <a:lnTo>
                    <a:pt x="110179" y="91136"/>
                  </a:lnTo>
                  <a:lnTo>
                    <a:pt x="110056" y="88673"/>
                  </a:lnTo>
                  <a:lnTo>
                    <a:pt x="109920" y="86210"/>
                  </a:lnTo>
                  <a:lnTo>
                    <a:pt x="109770" y="83746"/>
                  </a:lnTo>
                  <a:lnTo>
                    <a:pt x="109606" y="81283"/>
                  </a:lnTo>
                  <a:lnTo>
                    <a:pt x="109423" y="78820"/>
                  </a:lnTo>
                  <a:lnTo>
                    <a:pt x="109221" y="76357"/>
                  </a:lnTo>
                  <a:lnTo>
                    <a:pt x="109002" y="73894"/>
                  </a:lnTo>
                  <a:lnTo>
                    <a:pt x="108766" y="71431"/>
                  </a:lnTo>
                  <a:lnTo>
                    <a:pt x="108513" y="68968"/>
                  </a:lnTo>
                  <a:lnTo>
                    <a:pt x="108238" y="66504"/>
                  </a:lnTo>
                  <a:lnTo>
                    <a:pt x="107943" y="64041"/>
                  </a:lnTo>
                  <a:lnTo>
                    <a:pt x="107632" y="61578"/>
                  </a:lnTo>
                  <a:lnTo>
                    <a:pt x="107303" y="59115"/>
                  </a:lnTo>
                  <a:lnTo>
                    <a:pt x="106959" y="56652"/>
                  </a:lnTo>
                  <a:lnTo>
                    <a:pt x="106597" y="54189"/>
                  </a:lnTo>
                  <a:lnTo>
                    <a:pt x="106220" y="51726"/>
                  </a:lnTo>
                  <a:lnTo>
                    <a:pt x="105832" y="49262"/>
                  </a:lnTo>
                  <a:lnTo>
                    <a:pt x="105434" y="46799"/>
                  </a:lnTo>
                  <a:lnTo>
                    <a:pt x="105028" y="44336"/>
                  </a:lnTo>
                  <a:lnTo>
                    <a:pt x="104616" y="41873"/>
                  </a:lnTo>
                  <a:lnTo>
                    <a:pt x="104201" y="39410"/>
                  </a:lnTo>
                  <a:lnTo>
                    <a:pt x="103788" y="36947"/>
                  </a:lnTo>
                  <a:lnTo>
                    <a:pt x="103378" y="34484"/>
                  </a:lnTo>
                  <a:lnTo>
                    <a:pt x="102975" y="32020"/>
                  </a:lnTo>
                  <a:lnTo>
                    <a:pt x="102583" y="29557"/>
                  </a:lnTo>
                  <a:lnTo>
                    <a:pt x="102207" y="27094"/>
                  </a:lnTo>
                  <a:lnTo>
                    <a:pt x="101849" y="24631"/>
                  </a:lnTo>
                  <a:lnTo>
                    <a:pt x="101510" y="22168"/>
                  </a:lnTo>
                  <a:lnTo>
                    <a:pt x="101195" y="19705"/>
                  </a:lnTo>
                  <a:lnTo>
                    <a:pt x="100912" y="17242"/>
                  </a:lnTo>
                  <a:lnTo>
                    <a:pt x="100661" y="14778"/>
                  </a:lnTo>
                  <a:lnTo>
                    <a:pt x="100443" y="12315"/>
                  </a:lnTo>
                  <a:lnTo>
                    <a:pt x="100258" y="9852"/>
                  </a:lnTo>
                  <a:lnTo>
                    <a:pt x="100109" y="7389"/>
                  </a:lnTo>
                  <a:lnTo>
                    <a:pt x="100008" y="4926"/>
                  </a:lnTo>
                  <a:lnTo>
                    <a:pt x="99948" y="2463"/>
                  </a:lnTo>
                  <a:lnTo>
                    <a:pt x="99928" y="0"/>
                  </a:lnTo>
                  <a:lnTo>
                    <a:pt x="122050" y="0"/>
                  </a:lnTo>
                  <a:lnTo>
                    <a:pt x="122030" y="2463"/>
                  </a:lnTo>
                  <a:lnTo>
                    <a:pt x="121970" y="4926"/>
                  </a:lnTo>
                  <a:lnTo>
                    <a:pt x="121868" y="7389"/>
                  </a:lnTo>
                  <a:lnTo>
                    <a:pt x="121719" y="9852"/>
                  </a:lnTo>
                  <a:lnTo>
                    <a:pt x="121535" y="12315"/>
                  </a:lnTo>
                  <a:lnTo>
                    <a:pt x="121316" y="14778"/>
                  </a:lnTo>
                  <a:lnTo>
                    <a:pt x="121066" y="17242"/>
                  </a:lnTo>
                  <a:lnTo>
                    <a:pt x="120783" y="19705"/>
                  </a:lnTo>
                  <a:lnTo>
                    <a:pt x="120467" y="22168"/>
                  </a:lnTo>
                  <a:lnTo>
                    <a:pt x="120129" y="24631"/>
                  </a:lnTo>
                  <a:lnTo>
                    <a:pt x="119770" y="27094"/>
                  </a:lnTo>
                  <a:lnTo>
                    <a:pt x="119395" y="29557"/>
                  </a:lnTo>
                  <a:lnTo>
                    <a:pt x="119003" y="32020"/>
                  </a:lnTo>
                  <a:lnTo>
                    <a:pt x="118600" y="34484"/>
                  </a:lnTo>
                  <a:lnTo>
                    <a:pt x="118190" y="36947"/>
                  </a:lnTo>
                  <a:lnTo>
                    <a:pt x="117776" y="39410"/>
                  </a:lnTo>
                  <a:lnTo>
                    <a:pt x="117362" y="41873"/>
                  </a:lnTo>
                  <a:lnTo>
                    <a:pt x="116950" y="44336"/>
                  </a:lnTo>
                  <a:lnTo>
                    <a:pt x="116544" y="46799"/>
                  </a:lnTo>
                  <a:lnTo>
                    <a:pt x="116146" y="49262"/>
                  </a:lnTo>
                  <a:lnTo>
                    <a:pt x="115758" y="51726"/>
                  </a:lnTo>
                  <a:lnTo>
                    <a:pt x="115381" y="54189"/>
                  </a:lnTo>
                  <a:lnTo>
                    <a:pt x="115019" y="56652"/>
                  </a:lnTo>
                  <a:lnTo>
                    <a:pt x="114674" y="59115"/>
                  </a:lnTo>
                  <a:lnTo>
                    <a:pt x="114346" y="61578"/>
                  </a:lnTo>
                  <a:lnTo>
                    <a:pt x="114034" y="64041"/>
                  </a:lnTo>
                  <a:lnTo>
                    <a:pt x="113740" y="66504"/>
                  </a:lnTo>
                  <a:lnTo>
                    <a:pt x="113465" y="68968"/>
                  </a:lnTo>
                  <a:lnTo>
                    <a:pt x="113212" y="71431"/>
                  </a:lnTo>
                  <a:lnTo>
                    <a:pt x="112976" y="73894"/>
                  </a:lnTo>
                  <a:lnTo>
                    <a:pt x="112757" y="76357"/>
                  </a:lnTo>
                  <a:lnTo>
                    <a:pt x="112555" y="78820"/>
                  </a:lnTo>
                  <a:lnTo>
                    <a:pt x="112372" y="81283"/>
                  </a:lnTo>
                  <a:lnTo>
                    <a:pt x="112207" y="83746"/>
                  </a:lnTo>
                  <a:lnTo>
                    <a:pt x="112058" y="86210"/>
                  </a:lnTo>
                  <a:lnTo>
                    <a:pt x="111922" y="88673"/>
                  </a:lnTo>
                  <a:lnTo>
                    <a:pt x="111799" y="91136"/>
                  </a:lnTo>
                  <a:lnTo>
                    <a:pt x="111691" y="93599"/>
                  </a:lnTo>
                  <a:lnTo>
                    <a:pt x="111596" y="96062"/>
                  </a:lnTo>
                  <a:lnTo>
                    <a:pt x="111511" y="98525"/>
                  </a:lnTo>
                  <a:lnTo>
                    <a:pt x="111436" y="100988"/>
                  </a:lnTo>
                  <a:lnTo>
                    <a:pt x="111370" y="103452"/>
                  </a:lnTo>
                  <a:lnTo>
                    <a:pt x="111313" y="105915"/>
                  </a:lnTo>
                  <a:lnTo>
                    <a:pt x="111264" y="108378"/>
                  </a:lnTo>
                  <a:lnTo>
                    <a:pt x="111221" y="110841"/>
                  </a:lnTo>
                  <a:lnTo>
                    <a:pt x="111184" y="113304"/>
                  </a:lnTo>
                  <a:lnTo>
                    <a:pt x="111152" y="115767"/>
                  </a:lnTo>
                  <a:lnTo>
                    <a:pt x="111125" y="118230"/>
                  </a:lnTo>
                  <a:lnTo>
                    <a:pt x="111102" y="120694"/>
                  </a:lnTo>
                  <a:lnTo>
                    <a:pt x="111083" y="123157"/>
                  </a:lnTo>
                  <a:lnTo>
                    <a:pt x="111066" y="125620"/>
                  </a:lnTo>
                  <a:lnTo>
                    <a:pt x="111052" y="128083"/>
                  </a:lnTo>
                  <a:lnTo>
                    <a:pt x="111041" y="130546"/>
                  </a:lnTo>
                  <a:lnTo>
                    <a:pt x="111031" y="133009"/>
                  </a:lnTo>
                  <a:lnTo>
                    <a:pt x="111023" y="135472"/>
                  </a:lnTo>
                  <a:lnTo>
                    <a:pt x="111017" y="137936"/>
                  </a:lnTo>
                  <a:lnTo>
                    <a:pt x="111011" y="140399"/>
                  </a:lnTo>
                  <a:lnTo>
                    <a:pt x="111007" y="142862"/>
                  </a:lnTo>
                  <a:lnTo>
                    <a:pt x="111003" y="145325"/>
                  </a:lnTo>
                  <a:lnTo>
                    <a:pt x="111000" y="147788"/>
                  </a:lnTo>
                  <a:lnTo>
                    <a:pt x="110998" y="150251"/>
                  </a:lnTo>
                  <a:lnTo>
                    <a:pt x="110996" y="152714"/>
                  </a:lnTo>
                  <a:lnTo>
                    <a:pt x="110994" y="155178"/>
                  </a:lnTo>
                  <a:lnTo>
                    <a:pt x="110993" y="157641"/>
                  </a:lnTo>
                  <a:lnTo>
                    <a:pt x="110992" y="160104"/>
                  </a:lnTo>
                  <a:lnTo>
                    <a:pt x="110992" y="162567"/>
                  </a:lnTo>
                  <a:lnTo>
                    <a:pt x="110991" y="165030"/>
                  </a:lnTo>
                  <a:lnTo>
                    <a:pt x="110990" y="167493"/>
                  </a:lnTo>
                  <a:lnTo>
                    <a:pt x="110990" y="169956"/>
                  </a:lnTo>
                  <a:lnTo>
                    <a:pt x="110990" y="172420"/>
                  </a:lnTo>
                  <a:lnTo>
                    <a:pt x="110990" y="174883"/>
                  </a:lnTo>
                  <a:lnTo>
                    <a:pt x="110989" y="177346"/>
                  </a:lnTo>
                  <a:lnTo>
                    <a:pt x="110989" y="179809"/>
                  </a:lnTo>
                  <a:lnTo>
                    <a:pt x="110989" y="182272"/>
                  </a:lnTo>
                  <a:lnTo>
                    <a:pt x="110989" y="184735"/>
                  </a:lnTo>
                  <a:lnTo>
                    <a:pt x="110989" y="187198"/>
                  </a:lnTo>
                  <a:lnTo>
                    <a:pt x="110989" y="189662"/>
                  </a:lnTo>
                  <a:lnTo>
                    <a:pt x="110989" y="192125"/>
                  </a:lnTo>
                  <a:lnTo>
                    <a:pt x="110989" y="194588"/>
                  </a:lnTo>
                  <a:lnTo>
                    <a:pt x="110989" y="197051"/>
                  </a:lnTo>
                  <a:lnTo>
                    <a:pt x="110989" y="199514"/>
                  </a:lnTo>
                  <a:lnTo>
                    <a:pt x="110989" y="201977"/>
                  </a:lnTo>
                  <a:lnTo>
                    <a:pt x="110989" y="204440"/>
                  </a:lnTo>
                  <a:lnTo>
                    <a:pt x="110989" y="206904"/>
                  </a:lnTo>
                  <a:lnTo>
                    <a:pt x="110989" y="209367"/>
                  </a:lnTo>
                  <a:lnTo>
                    <a:pt x="110989" y="211830"/>
                  </a:lnTo>
                  <a:lnTo>
                    <a:pt x="110989" y="214293"/>
                  </a:lnTo>
                  <a:lnTo>
                    <a:pt x="110989" y="216756"/>
                  </a:lnTo>
                  <a:lnTo>
                    <a:pt x="110989" y="219219"/>
                  </a:lnTo>
                  <a:lnTo>
                    <a:pt x="110989" y="221682"/>
                  </a:lnTo>
                  <a:lnTo>
                    <a:pt x="110989" y="224146"/>
                  </a:lnTo>
                  <a:lnTo>
                    <a:pt x="110989" y="226609"/>
                  </a:lnTo>
                  <a:lnTo>
                    <a:pt x="110989" y="229072"/>
                  </a:lnTo>
                  <a:lnTo>
                    <a:pt x="110989" y="231535"/>
                  </a:lnTo>
                  <a:lnTo>
                    <a:pt x="110989" y="233998"/>
                  </a:lnTo>
                  <a:lnTo>
                    <a:pt x="110989" y="236461"/>
                  </a:lnTo>
                  <a:lnTo>
                    <a:pt x="110989" y="238924"/>
                  </a:lnTo>
                  <a:lnTo>
                    <a:pt x="110989" y="241388"/>
                  </a:lnTo>
                  <a:lnTo>
                    <a:pt x="110989" y="243851"/>
                  </a:lnTo>
                  <a:lnTo>
                    <a:pt x="110989" y="246314"/>
                  </a:lnTo>
                  <a:lnTo>
                    <a:pt x="110989" y="248777"/>
                  </a:lnTo>
                  <a:lnTo>
                    <a:pt x="110989" y="251240"/>
                  </a:lnTo>
                  <a:lnTo>
                    <a:pt x="110989" y="253703"/>
                  </a:lnTo>
                  <a:lnTo>
                    <a:pt x="110989" y="256166"/>
                  </a:lnTo>
                  <a:lnTo>
                    <a:pt x="110989" y="258630"/>
                  </a:lnTo>
                  <a:lnTo>
                    <a:pt x="110989" y="261093"/>
                  </a:lnTo>
                  <a:lnTo>
                    <a:pt x="110989" y="263556"/>
                  </a:lnTo>
                  <a:lnTo>
                    <a:pt x="110989" y="266019"/>
                  </a:lnTo>
                  <a:lnTo>
                    <a:pt x="110989" y="268482"/>
                  </a:lnTo>
                  <a:lnTo>
                    <a:pt x="110989" y="270945"/>
                  </a:lnTo>
                  <a:lnTo>
                    <a:pt x="110989" y="273408"/>
                  </a:lnTo>
                  <a:lnTo>
                    <a:pt x="110989" y="275872"/>
                  </a:lnTo>
                  <a:lnTo>
                    <a:pt x="110989" y="278335"/>
                  </a:lnTo>
                  <a:lnTo>
                    <a:pt x="110989" y="280798"/>
                  </a:lnTo>
                  <a:lnTo>
                    <a:pt x="110989" y="283261"/>
                  </a:lnTo>
                  <a:lnTo>
                    <a:pt x="110989" y="285724"/>
                  </a:lnTo>
                  <a:lnTo>
                    <a:pt x="110989" y="288187"/>
                  </a:lnTo>
                  <a:lnTo>
                    <a:pt x="110989" y="290650"/>
                  </a:lnTo>
                  <a:lnTo>
                    <a:pt x="110989" y="293114"/>
                  </a:lnTo>
                  <a:lnTo>
                    <a:pt x="110989" y="295577"/>
                  </a:lnTo>
                  <a:lnTo>
                    <a:pt x="110989" y="298040"/>
                  </a:lnTo>
                  <a:lnTo>
                    <a:pt x="110989" y="300503"/>
                  </a:lnTo>
                  <a:lnTo>
                    <a:pt x="110989" y="302966"/>
                  </a:lnTo>
                  <a:lnTo>
                    <a:pt x="110989" y="305429"/>
                  </a:lnTo>
                  <a:lnTo>
                    <a:pt x="110989" y="307892"/>
                  </a:lnTo>
                  <a:lnTo>
                    <a:pt x="110989" y="310356"/>
                  </a:lnTo>
                  <a:lnTo>
                    <a:pt x="110989" y="312819"/>
                  </a:lnTo>
                  <a:lnTo>
                    <a:pt x="110989" y="315282"/>
                  </a:lnTo>
                  <a:lnTo>
                    <a:pt x="110989" y="317745"/>
                  </a:lnTo>
                  <a:lnTo>
                    <a:pt x="110989" y="320208"/>
                  </a:lnTo>
                  <a:lnTo>
                    <a:pt x="110989" y="322671"/>
                  </a:lnTo>
                  <a:lnTo>
                    <a:pt x="110989" y="325134"/>
                  </a:lnTo>
                  <a:lnTo>
                    <a:pt x="110989" y="327598"/>
                  </a:lnTo>
                  <a:lnTo>
                    <a:pt x="110989" y="330061"/>
                  </a:lnTo>
                  <a:lnTo>
                    <a:pt x="110989" y="332524"/>
                  </a:lnTo>
                  <a:lnTo>
                    <a:pt x="110989" y="334987"/>
                  </a:lnTo>
                  <a:lnTo>
                    <a:pt x="110989" y="337450"/>
                  </a:lnTo>
                  <a:lnTo>
                    <a:pt x="110989" y="339913"/>
                  </a:lnTo>
                  <a:lnTo>
                    <a:pt x="110989" y="342376"/>
                  </a:lnTo>
                  <a:lnTo>
                    <a:pt x="110989" y="344840"/>
                  </a:lnTo>
                  <a:lnTo>
                    <a:pt x="110989" y="347303"/>
                  </a:lnTo>
                  <a:lnTo>
                    <a:pt x="110989" y="349766"/>
                  </a:lnTo>
                  <a:lnTo>
                    <a:pt x="110989" y="352229"/>
                  </a:lnTo>
                  <a:lnTo>
                    <a:pt x="110989" y="354692"/>
                  </a:lnTo>
                  <a:lnTo>
                    <a:pt x="110989" y="357155"/>
                  </a:lnTo>
                  <a:lnTo>
                    <a:pt x="110989" y="359618"/>
                  </a:lnTo>
                  <a:lnTo>
                    <a:pt x="110989" y="362082"/>
                  </a:lnTo>
                  <a:lnTo>
                    <a:pt x="110989" y="364545"/>
                  </a:lnTo>
                  <a:lnTo>
                    <a:pt x="110989" y="367008"/>
                  </a:lnTo>
                  <a:lnTo>
                    <a:pt x="110989" y="369471"/>
                  </a:lnTo>
                  <a:lnTo>
                    <a:pt x="110989" y="371934"/>
                  </a:lnTo>
                  <a:lnTo>
                    <a:pt x="110989" y="374397"/>
                  </a:lnTo>
                  <a:lnTo>
                    <a:pt x="110989" y="376860"/>
                  </a:lnTo>
                  <a:lnTo>
                    <a:pt x="110989" y="379324"/>
                  </a:lnTo>
                  <a:lnTo>
                    <a:pt x="110989" y="381787"/>
                  </a:lnTo>
                  <a:lnTo>
                    <a:pt x="110989" y="384250"/>
                  </a:lnTo>
                  <a:lnTo>
                    <a:pt x="110989" y="386713"/>
                  </a:lnTo>
                  <a:lnTo>
                    <a:pt x="110989" y="389176"/>
                  </a:lnTo>
                  <a:lnTo>
                    <a:pt x="110989" y="391639"/>
                  </a:lnTo>
                  <a:lnTo>
                    <a:pt x="110989" y="394102"/>
                  </a:lnTo>
                  <a:lnTo>
                    <a:pt x="110989" y="396566"/>
                  </a:lnTo>
                  <a:lnTo>
                    <a:pt x="110989" y="399029"/>
                  </a:lnTo>
                  <a:lnTo>
                    <a:pt x="110989" y="401492"/>
                  </a:lnTo>
                  <a:lnTo>
                    <a:pt x="110989" y="403955"/>
                  </a:lnTo>
                  <a:lnTo>
                    <a:pt x="110989" y="406418"/>
                  </a:lnTo>
                  <a:lnTo>
                    <a:pt x="110989" y="408881"/>
                  </a:lnTo>
                  <a:lnTo>
                    <a:pt x="110989" y="411344"/>
                  </a:lnTo>
                  <a:lnTo>
                    <a:pt x="110989" y="413808"/>
                  </a:lnTo>
                  <a:lnTo>
                    <a:pt x="110989" y="416271"/>
                  </a:lnTo>
                  <a:lnTo>
                    <a:pt x="110989" y="418734"/>
                  </a:lnTo>
                  <a:lnTo>
                    <a:pt x="110989" y="421197"/>
                  </a:lnTo>
                  <a:lnTo>
                    <a:pt x="110989" y="423660"/>
                  </a:lnTo>
                  <a:lnTo>
                    <a:pt x="110989" y="426123"/>
                  </a:lnTo>
                  <a:lnTo>
                    <a:pt x="110989" y="428586"/>
                  </a:lnTo>
                  <a:lnTo>
                    <a:pt x="110989" y="431050"/>
                  </a:lnTo>
                  <a:lnTo>
                    <a:pt x="110989" y="433513"/>
                  </a:lnTo>
                  <a:lnTo>
                    <a:pt x="110989" y="435976"/>
                  </a:lnTo>
                  <a:lnTo>
                    <a:pt x="110989" y="438439"/>
                  </a:lnTo>
                  <a:lnTo>
                    <a:pt x="110989" y="440902"/>
                  </a:lnTo>
                  <a:lnTo>
                    <a:pt x="110989" y="443365"/>
                  </a:lnTo>
                  <a:lnTo>
                    <a:pt x="110989" y="445828"/>
                  </a:lnTo>
                  <a:lnTo>
                    <a:pt x="110989" y="448292"/>
                  </a:lnTo>
                  <a:lnTo>
                    <a:pt x="110989" y="450755"/>
                  </a:lnTo>
                  <a:lnTo>
                    <a:pt x="110989" y="453218"/>
                  </a:lnTo>
                  <a:lnTo>
                    <a:pt x="110989" y="455681"/>
                  </a:lnTo>
                  <a:lnTo>
                    <a:pt x="110989" y="458144"/>
                  </a:lnTo>
                  <a:lnTo>
                    <a:pt x="110989" y="460607"/>
                  </a:lnTo>
                  <a:lnTo>
                    <a:pt x="110989" y="463070"/>
                  </a:lnTo>
                  <a:lnTo>
                    <a:pt x="110989" y="465534"/>
                  </a:lnTo>
                  <a:lnTo>
                    <a:pt x="110989" y="467997"/>
                  </a:lnTo>
                  <a:lnTo>
                    <a:pt x="110989" y="470460"/>
                  </a:lnTo>
                  <a:lnTo>
                    <a:pt x="110989" y="472923"/>
                  </a:lnTo>
                  <a:lnTo>
                    <a:pt x="110989" y="475386"/>
                  </a:lnTo>
                  <a:lnTo>
                    <a:pt x="110989" y="477849"/>
                  </a:lnTo>
                  <a:lnTo>
                    <a:pt x="110989" y="480312"/>
                  </a:lnTo>
                  <a:lnTo>
                    <a:pt x="110989" y="482776"/>
                  </a:lnTo>
                  <a:lnTo>
                    <a:pt x="110989" y="485239"/>
                  </a:lnTo>
                  <a:lnTo>
                    <a:pt x="110989" y="487702"/>
                  </a:lnTo>
                  <a:lnTo>
                    <a:pt x="110989" y="490165"/>
                  </a:lnTo>
                  <a:lnTo>
                    <a:pt x="110989" y="492628"/>
                  </a:lnTo>
                  <a:lnTo>
                    <a:pt x="110989" y="495091"/>
                  </a:lnTo>
                  <a:lnTo>
                    <a:pt x="110989" y="497554"/>
                  </a:lnTo>
                  <a:lnTo>
                    <a:pt x="110989" y="500018"/>
                  </a:lnTo>
                  <a:lnTo>
                    <a:pt x="110989" y="502481"/>
                  </a:lnTo>
                  <a:lnTo>
                    <a:pt x="110989" y="504944"/>
                  </a:lnTo>
                  <a:lnTo>
                    <a:pt x="110989" y="507407"/>
                  </a:lnTo>
                  <a:lnTo>
                    <a:pt x="110989" y="509870"/>
                  </a:lnTo>
                  <a:lnTo>
                    <a:pt x="110989" y="512333"/>
                  </a:lnTo>
                  <a:lnTo>
                    <a:pt x="110989" y="514796"/>
                  </a:lnTo>
                  <a:lnTo>
                    <a:pt x="110989" y="517260"/>
                  </a:lnTo>
                  <a:lnTo>
                    <a:pt x="110989" y="519723"/>
                  </a:lnTo>
                  <a:lnTo>
                    <a:pt x="110989" y="522186"/>
                  </a:lnTo>
                  <a:lnTo>
                    <a:pt x="110989" y="524649"/>
                  </a:lnTo>
                  <a:lnTo>
                    <a:pt x="110989" y="527112"/>
                  </a:lnTo>
                  <a:lnTo>
                    <a:pt x="110989" y="529575"/>
                  </a:lnTo>
                  <a:lnTo>
                    <a:pt x="110989" y="532039"/>
                  </a:lnTo>
                  <a:lnTo>
                    <a:pt x="110989" y="534502"/>
                  </a:lnTo>
                  <a:lnTo>
                    <a:pt x="110989" y="536965"/>
                  </a:lnTo>
                  <a:lnTo>
                    <a:pt x="110989" y="539428"/>
                  </a:lnTo>
                  <a:lnTo>
                    <a:pt x="110989" y="541891"/>
                  </a:lnTo>
                  <a:lnTo>
                    <a:pt x="110989" y="544354"/>
                  </a:lnTo>
                  <a:lnTo>
                    <a:pt x="110989" y="546817"/>
                  </a:lnTo>
                  <a:lnTo>
                    <a:pt x="110989" y="549281"/>
                  </a:lnTo>
                  <a:lnTo>
                    <a:pt x="110989" y="551744"/>
                  </a:lnTo>
                  <a:lnTo>
                    <a:pt x="110989" y="554207"/>
                  </a:lnTo>
                  <a:lnTo>
                    <a:pt x="110989" y="556670"/>
                  </a:lnTo>
                  <a:lnTo>
                    <a:pt x="110989" y="559133"/>
                  </a:lnTo>
                  <a:lnTo>
                    <a:pt x="110989" y="561596"/>
                  </a:lnTo>
                  <a:lnTo>
                    <a:pt x="110989" y="564059"/>
                  </a:lnTo>
                  <a:lnTo>
                    <a:pt x="110989" y="566523"/>
                  </a:lnTo>
                  <a:lnTo>
                    <a:pt x="110989" y="568986"/>
                  </a:lnTo>
                  <a:lnTo>
                    <a:pt x="110989" y="571449"/>
                  </a:lnTo>
                  <a:lnTo>
                    <a:pt x="110989" y="573912"/>
                  </a:lnTo>
                  <a:lnTo>
                    <a:pt x="110989" y="576375"/>
                  </a:lnTo>
                  <a:lnTo>
                    <a:pt x="110989" y="578838"/>
                  </a:lnTo>
                  <a:lnTo>
                    <a:pt x="110989" y="581301"/>
                  </a:lnTo>
                  <a:lnTo>
                    <a:pt x="110989" y="583765"/>
                  </a:lnTo>
                  <a:lnTo>
                    <a:pt x="110989" y="586228"/>
                  </a:lnTo>
                  <a:lnTo>
                    <a:pt x="110989" y="588691"/>
                  </a:lnTo>
                  <a:lnTo>
                    <a:pt x="110989" y="591154"/>
                  </a:lnTo>
                  <a:lnTo>
                    <a:pt x="110989" y="593617"/>
                  </a:lnTo>
                  <a:lnTo>
                    <a:pt x="110989" y="596080"/>
                  </a:lnTo>
                  <a:lnTo>
                    <a:pt x="110989" y="598543"/>
                  </a:lnTo>
                  <a:lnTo>
                    <a:pt x="110989" y="601007"/>
                  </a:lnTo>
                  <a:lnTo>
                    <a:pt x="110989" y="603470"/>
                  </a:lnTo>
                  <a:lnTo>
                    <a:pt x="110989" y="605933"/>
                  </a:lnTo>
                  <a:lnTo>
                    <a:pt x="110989" y="608396"/>
                  </a:lnTo>
                  <a:lnTo>
                    <a:pt x="110989" y="610859"/>
                  </a:lnTo>
                  <a:lnTo>
                    <a:pt x="110989" y="613322"/>
                  </a:lnTo>
                  <a:lnTo>
                    <a:pt x="110989" y="615785"/>
                  </a:lnTo>
                  <a:lnTo>
                    <a:pt x="110989" y="618249"/>
                  </a:lnTo>
                  <a:lnTo>
                    <a:pt x="110989" y="620712"/>
                  </a:lnTo>
                  <a:lnTo>
                    <a:pt x="110989" y="623175"/>
                  </a:lnTo>
                  <a:lnTo>
                    <a:pt x="110989" y="625638"/>
                  </a:lnTo>
                  <a:lnTo>
                    <a:pt x="110989" y="628101"/>
                  </a:lnTo>
                  <a:lnTo>
                    <a:pt x="110989" y="630564"/>
                  </a:lnTo>
                  <a:lnTo>
                    <a:pt x="110989" y="633027"/>
                  </a:lnTo>
                  <a:lnTo>
                    <a:pt x="110989" y="635491"/>
                  </a:lnTo>
                  <a:lnTo>
                    <a:pt x="110989" y="637954"/>
                  </a:lnTo>
                  <a:lnTo>
                    <a:pt x="110989" y="640417"/>
                  </a:lnTo>
                  <a:lnTo>
                    <a:pt x="110989" y="642880"/>
                  </a:lnTo>
                  <a:lnTo>
                    <a:pt x="110989" y="645343"/>
                  </a:lnTo>
                  <a:lnTo>
                    <a:pt x="110989" y="647806"/>
                  </a:lnTo>
                  <a:lnTo>
                    <a:pt x="110989" y="650269"/>
                  </a:lnTo>
                  <a:lnTo>
                    <a:pt x="110989" y="652733"/>
                  </a:lnTo>
                  <a:lnTo>
                    <a:pt x="110989" y="655196"/>
                  </a:lnTo>
                  <a:lnTo>
                    <a:pt x="110989" y="657659"/>
                  </a:lnTo>
                  <a:lnTo>
                    <a:pt x="110989" y="660122"/>
                  </a:lnTo>
                  <a:lnTo>
                    <a:pt x="110989" y="662585"/>
                  </a:lnTo>
                  <a:lnTo>
                    <a:pt x="110989" y="665048"/>
                  </a:lnTo>
                  <a:lnTo>
                    <a:pt x="110989" y="667511"/>
                  </a:lnTo>
                  <a:lnTo>
                    <a:pt x="110989" y="669975"/>
                  </a:lnTo>
                  <a:lnTo>
                    <a:pt x="110989" y="672438"/>
                  </a:lnTo>
                  <a:lnTo>
                    <a:pt x="110989" y="674901"/>
                  </a:lnTo>
                  <a:lnTo>
                    <a:pt x="110989" y="677364"/>
                  </a:lnTo>
                  <a:lnTo>
                    <a:pt x="110989" y="679827"/>
                  </a:lnTo>
                  <a:lnTo>
                    <a:pt x="110989" y="682290"/>
                  </a:lnTo>
                  <a:lnTo>
                    <a:pt x="110989" y="684753"/>
                  </a:lnTo>
                  <a:lnTo>
                    <a:pt x="110989" y="687217"/>
                  </a:lnTo>
                  <a:lnTo>
                    <a:pt x="110989" y="689680"/>
                  </a:lnTo>
                  <a:lnTo>
                    <a:pt x="110989" y="692143"/>
                  </a:lnTo>
                  <a:lnTo>
                    <a:pt x="110989" y="694606"/>
                  </a:lnTo>
                  <a:lnTo>
                    <a:pt x="110989" y="697069"/>
                  </a:lnTo>
                  <a:lnTo>
                    <a:pt x="110989" y="699532"/>
                  </a:lnTo>
                  <a:lnTo>
                    <a:pt x="110989" y="701995"/>
                  </a:lnTo>
                  <a:lnTo>
                    <a:pt x="110989" y="704459"/>
                  </a:lnTo>
                  <a:lnTo>
                    <a:pt x="110989" y="706922"/>
                  </a:lnTo>
                  <a:lnTo>
                    <a:pt x="110989" y="709385"/>
                  </a:lnTo>
                  <a:lnTo>
                    <a:pt x="110989" y="711848"/>
                  </a:lnTo>
                  <a:lnTo>
                    <a:pt x="110989" y="714311"/>
                  </a:lnTo>
                  <a:lnTo>
                    <a:pt x="110989" y="716774"/>
                  </a:lnTo>
                  <a:lnTo>
                    <a:pt x="110989" y="719237"/>
                  </a:lnTo>
                  <a:lnTo>
                    <a:pt x="110989" y="721701"/>
                  </a:lnTo>
                  <a:lnTo>
                    <a:pt x="110989" y="724164"/>
                  </a:lnTo>
                  <a:lnTo>
                    <a:pt x="110989" y="726627"/>
                  </a:lnTo>
                  <a:lnTo>
                    <a:pt x="110989" y="729090"/>
                  </a:lnTo>
                  <a:lnTo>
                    <a:pt x="110989" y="731553"/>
                  </a:lnTo>
                  <a:lnTo>
                    <a:pt x="110989" y="734016"/>
                  </a:lnTo>
                  <a:lnTo>
                    <a:pt x="110989" y="736479"/>
                  </a:lnTo>
                  <a:lnTo>
                    <a:pt x="110989" y="738943"/>
                  </a:lnTo>
                  <a:lnTo>
                    <a:pt x="110989" y="741406"/>
                  </a:lnTo>
                  <a:lnTo>
                    <a:pt x="110989" y="743869"/>
                  </a:lnTo>
                  <a:lnTo>
                    <a:pt x="110989" y="746332"/>
                  </a:lnTo>
                  <a:lnTo>
                    <a:pt x="110989" y="748795"/>
                  </a:lnTo>
                  <a:lnTo>
                    <a:pt x="110989" y="751258"/>
                  </a:lnTo>
                  <a:lnTo>
                    <a:pt x="110989" y="753721"/>
                  </a:lnTo>
                  <a:lnTo>
                    <a:pt x="110989" y="756185"/>
                  </a:lnTo>
                  <a:lnTo>
                    <a:pt x="110989" y="758648"/>
                  </a:lnTo>
                  <a:lnTo>
                    <a:pt x="110989" y="761111"/>
                  </a:lnTo>
                  <a:lnTo>
                    <a:pt x="110989" y="763574"/>
                  </a:lnTo>
                  <a:lnTo>
                    <a:pt x="110989" y="766037"/>
                  </a:lnTo>
                  <a:lnTo>
                    <a:pt x="110989" y="768500"/>
                  </a:lnTo>
                  <a:lnTo>
                    <a:pt x="110989" y="770963"/>
                  </a:lnTo>
                  <a:lnTo>
                    <a:pt x="110989" y="773427"/>
                  </a:lnTo>
                  <a:lnTo>
                    <a:pt x="110989" y="775890"/>
                  </a:lnTo>
                  <a:lnTo>
                    <a:pt x="110989" y="778353"/>
                  </a:lnTo>
                  <a:lnTo>
                    <a:pt x="110989" y="780816"/>
                  </a:lnTo>
                  <a:lnTo>
                    <a:pt x="110989" y="783279"/>
                  </a:lnTo>
                  <a:lnTo>
                    <a:pt x="110989" y="785742"/>
                  </a:lnTo>
                  <a:lnTo>
                    <a:pt x="110989" y="788205"/>
                  </a:lnTo>
                  <a:lnTo>
                    <a:pt x="110989" y="790669"/>
                  </a:lnTo>
                  <a:lnTo>
                    <a:pt x="110989" y="793132"/>
                  </a:lnTo>
                  <a:lnTo>
                    <a:pt x="110989" y="795595"/>
                  </a:lnTo>
                  <a:lnTo>
                    <a:pt x="110989" y="798058"/>
                  </a:lnTo>
                  <a:lnTo>
                    <a:pt x="110989" y="800521"/>
                  </a:lnTo>
                  <a:lnTo>
                    <a:pt x="110989" y="802984"/>
                  </a:lnTo>
                  <a:lnTo>
                    <a:pt x="110989" y="805447"/>
                  </a:lnTo>
                  <a:lnTo>
                    <a:pt x="110989" y="807911"/>
                  </a:lnTo>
                  <a:lnTo>
                    <a:pt x="110989" y="810374"/>
                  </a:lnTo>
                  <a:lnTo>
                    <a:pt x="110989" y="812837"/>
                  </a:lnTo>
                  <a:lnTo>
                    <a:pt x="110989" y="815300"/>
                  </a:lnTo>
                  <a:lnTo>
                    <a:pt x="110989" y="817763"/>
                  </a:lnTo>
                  <a:lnTo>
                    <a:pt x="110989" y="820226"/>
                  </a:lnTo>
                  <a:lnTo>
                    <a:pt x="110990" y="822689"/>
                  </a:lnTo>
                  <a:lnTo>
                    <a:pt x="110990" y="825153"/>
                  </a:lnTo>
                  <a:lnTo>
                    <a:pt x="110990" y="827616"/>
                  </a:lnTo>
                  <a:lnTo>
                    <a:pt x="110991" y="830079"/>
                  </a:lnTo>
                  <a:lnTo>
                    <a:pt x="110991" y="832542"/>
                  </a:lnTo>
                  <a:lnTo>
                    <a:pt x="110992" y="835005"/>
                  </a:lnTo>
                  <a:lnTo>
                    <a:pt x="110993" y="837468"/>
                  </a:lnTo>
                  <a:lnTo>
                    <a:pt x="110994" y="839931"/>
                  </a:lnTo>
                  <a:lnTo>
                    <a:pt x="110995" y="842395"/>
                  </a:lnTo>
                  <a:lnTo>
                    <a:pt x="110997" y="844858"/>
                  </a:lnTo>
                  <a:lnTo>
                    <a:pt x="110999" y="847321"/>
                  </a:lnTo>
                  <a:lnTo>
                    <a:pt x="111001" y="849784"/>
                  </a:lnTo>
                  <a:lnTo>
                    <a:pt x="111004" y="852247"/>
                  </a:lnTo>
                  <a:lnTo>
                    <a:pt x="111008" y="854710"/>
                  </a:lnTo>
                  <a:lnTo>
                    <a:pt x="111013" y="857173"/>
                  </a:lnTo>
                  <a:lnTo>
                    <a:pt x="111019" y="859637"/>
                  </a:lnTo>
                  <a:lnTo>
                    <a:pt x="111025" y="862100"/>
                  </a:lnTo>
                  <a:lnTo>
                    <a:pt x="111034" y="864563"/>
                  </a:lnTo>
                  <a:lnTo>
                    <a:pt x="111044" y="867026"/>
                  </a:lnTo>
                  <a:lnTo>
                    <a:pt x="111056" y="869489"/>
                  </a:lnTo>
                  <a:lnTo>
                    <a:pt x="111071" y="871952"/>
                  </a:lnTo>
                  <a:lnTo>
                    <a:pt x="111088" y="874415"/>
                  </a:lnTo>
                  <a:lnTo>
                    <a:pt x="111109" y="876879"/>
                  </a:lnTo>
                  <a:lnTo>
                    <a:pt x="111133" y="879342"/>
                  </a:lnTo>
                  <a:lnTo>
                    <a:pt x="111162" y="881805"/>
                  </a:lnTo>
                  <a:lnTo>
                    <a:pt x="111194" y="884268"/>
                  </a:lnTo>
                  <a:lnTo>
                    <a:pt x="111233" y="886731"/>
                  </a:lnTo>
                  <a:lnTo>
                    <a:pt x="111279" y="889194"/>
                  </a:lnTo>
                  <a:lnTo>
                    <a:pt x="111331" y="891657"/>
                  </a:lnTo>
                  <a:lnTo>
                    <a:pt x="111390" y="894121"/>
                  </a:lnTo>
                  <a:lnTo>
                    <a:pt x="111458" y="896584"/>
                  </a:lnTo>
                  <a:lnTo>
                    <a:pt x="111536" y="899047"/>
                  </a:lnTo>
                  <a:lnTo>
                    <a:pt x="111625" y="901510"/>
                  </a:lnTo>
                  <a:lnTo>
                    <a:pt x="111726" y="903973"/>
                  </a:lnTo>
                  <a:lnTo>
                    <a:pt x="111838" y="906436"/>
                  </a:lnTo>
                  <a:lnTo>
                    <a:pt x="111962" y="908899"/>
                  </a:lnTo>
                  <a:lnTo>
                    <a:pt x="112102" y="911363"/>
                  </a:lnTo>
                  <a:lnTo>
                    <a:pt x="112259" y="913826"/>
                  </a:lnTo>
                  <a:lnTo>
                    <a:pt x="112432" y="916289"/>
                  </a:lnTo>
                  <a:lnTo>
                    <a:pt x="112620" y="918752"/>
                  </a:lnTo>
                  <a:lnTo>
                    <a:pt x="112825" y="921215"/>
                  </a:lnTo>
                  <a:lnTo>
                    <a:pt x="113051" y="923678"/>
                  </a:lnTo>
                  <a:lnTo>
                    <a:pt x="113297" y="926141"/>
                  </a:lnTo>
                  <a:lnTo>
                    <a:pt x="113561" y="928605"/>
                  </a:lnTo>
                  <a:lnTo>
                    <a:pt x="113843" y="931068"/>
                  </a:lnTo>
                  <a:lnTo>
                    <a:pt x="114143" y="933531"/>
                  </a:lnTo>
                  <a:lnTo>
                    <a:pt x="114464" y="935994"/>
                  </a:lnTo>
                  <a:lnTo>
                    <a:pt x="114805" y="938457"/>
                  </a:lnTo>
                  <a:lnTo>
                    <a:pt x="115162" y="940920"/>
                  </a:lnTo>
                  <a:lnTo>
                    <a:pt x="115535" y="943383"/>
                  </a:lnTo>
                  <a:lnTo>
                    <a:pt x="115923" y="945847"/>
                  </a:lnTo>
                  <a:lnTo>
                    <a:pt x="116326" y="948310"/>
                  </a:lnTo>
                  <a:lnTo>
                    <a:pt x="116742" y="950773"/>
                  </a:lnTo>
                  <a:lnTo>
                    <a:pt x="117166" y="953236"/>
                  </a:lnTo>
                  <a:lnTo>
                    <a:pt x="117598" y="955699"/>
                  </a:lnTo>
                  <a:lnTo>
                    <a:pt x="118035" y="958162"/>
                  </a:lnTo>
                  <a:lnTo>
                    <a:pt x="118476" y="960625"/>
                  </a:lnTo>
                  <a:lnTo>
                    <a:pt x="118916" y="963089"/>
                  </a:lnTo>
                  <a:lnTo>
                    <a:pt x="119354" y="965552"/>
                  </a:lnTo>
                  <a:lnTo>
                    <a:pt x="119786" y="968015"/>
                  </a:lnTo>
                  <a:lnTo>
                    <a:pt x="120212" y="970478"/>
                  </a:lnTo>
                  <a:lnTo>
                    <a:pt x="120626" y="972941"/>
                  </a:lnTo>
                  <a:lnTo>
                    <a:pt x="121026" y="975404"/>
                  </a:lnTo>
                  <a:lnTo>
                    <a:pt x="121412" y="977867"/>
                  </a:lnTo>
                  <a:lnTo>
                    <a:pt x="121782" y="980331"/>
                  </a:lnTo>
                  <a:lnTo>
                    <a:pt x="122136" y="982794"/>
                  </a:lnTo>
                  <a:lnTo>
                    <a:pt x="122468" y="985257"/>
                  </a:lnTo>
                  <a:lnTo>
                    <a:pt x="122779" y="987720"/>
                  </a:lnTo>
                  <a:lnTo>
                    <a:pt x="123072" y="990183"/>
                  </a:lnTo>
                  <a:lnTo>
                    <a:pt x="123346" y="992646"/>
                  </a:lnTo>
                  <a:lnTo>
                    <a:pt x="123603" y="995109"/>
                  </a:lnTo>
                  <a:lnTo>
                    <a:pt x="123840" y="997573"/>
                  </a:lnTo>
                  <a:lnTo>
                    <a:pt x="124062" y="1000036"/>
                  </a:lnTo>
                  <a:lnTo>
                    <a:pt x="124273" y="1002499"/>
                  </a:lnTo>
                  <a:lnTo>
                    <a:pt x="124475" y="1004962"/>
                  </a:lnTo>
                  <a:lnTo>
                    <a:pt x="124671" y="1007425"/>
                  </a:lnTo>
                  <a:lnTo>
                    <a:pt x="124864" y="1009888"/>
                  </a:lnTo>
                  <a:lnTo>
                    <a:pt x="125060" y="1012351"/>
                  </a:lnTo>
                  <a:lnTo>
                    <a:pt x="125263" y="1014815"/>
                  </a:lnTo>
                  <a:lnTo>
                    <a:pt x="125477" y="1017278"/>
                  </a:lnTo>
                  <a:lnTo>
                    <a:pt x="125706" y="1019741"/>
                  </a:lnTo>
                  <a:lnTo>
                    <a:pt x="125961" y="1022204"/>
                  </a:lnTo>
                  <a:lnTo>
                    <a:pt x="126243" y="1024667"/>
                  </a:lnTo>
                  <a:lnTo>
                    <a:pt x="126555" y="1027130"/>
                  </a:lnTo>
                  <a:lnTo>
                    <a:pt x="126900" y="1029593"/>
                  </a:lnTo>
                  <a:lnTo>
                    <a:pt x="127283" y="1032057"/>
                  </a:lnTo>
                  <a:lnTo>
                    <a:pt x="127722" y="1034520"/>
                  </a:lnTo>
                  <a:lnTo>
                    <a:pt x="128208" y="1036983"/>
                  </a:lnTo>
                  <a:lnTo>
                    <a:pt x="128743" y="1039446"/>
                  </a:lnTo>
                  <a:lnTo>
                    <a:pt x="129330" y="1041909"/>
                  </a:lnTo>
                  <a:lnTo>
                    <a:pt x="129970" y="1044372"/>
                  </a:lnTo>
                  <a:lnTo>
                    <a:pt x="130684" y="1046836"/>
                  </a:lnTo>
                  <a:lnTo>
                    <a:pt x="131456" y="1049299"/>
                  </a:lnTo>
                  <a:lnTo>
                    <a:pt x="132284" y="1051762"/>
                  </a:lnTo>
                  <a:lnTo>
                    <a:pt x="133171" y="1054225"/>
                  </a:lnTo>
                  <a:lnTo>
                    <a:pt x="134116" y="1056688"/>
                  </a:lnTo>
                  <a:lnTo>
                    <a:pt x="135135" y="1059151"/>
                  </a:lnTo>
                  <a:lnTo>
                    <a:pt x="136208" y="1061614"/>
                  </a:lnTo>
                  <a:lnTo>
                    <a:pt x="137335" y="1064078"/>
                  </a:lnTo>
                  <a:lnTo>
                    <a:pt x="138513" y="1066541"/>
                  </a:lnTo>
                  <a:lnTo>
                    <a:pt x="139742" y="1069004"/>
                  </a:lnTo>
                  <a:lnTo>
                    <a:pt x="141029" y="1071467"/>
                  </a:lnTo>
                  <a:lnTo>
                    <a:pt x="142358" y="1073930"/>
                  </a:lnTo>
                  <a:lnTo>
                    <a:pt x="143726" y="1076393"/>
                  </a:lnTo>
                  <a:lnTo>
                    <a:pt x="145129" y="1078856"/>
                  </a:lnTo>
                  <a:lnTo>
                    <a:pt x="146566" y="1081320"/>
                  </a:lnTo>
                  <a:lnTo>
                    <a:pt x="148037" y="1083783"/>
                  </a:lnTo>
                  <a:lnTo>
                    <a:pt x="149531" y="1086246"/>
                  </a:lnTo>
                  <a:lnTo>
                    <a:pt x="151043" y="1088709"/>
                  </a:lnTo>
                  <a:lnTo>
                    <a:pt x="152571" y="1091172"/>
                  </a:lnTo>
                  <a:lnTo>
                    <a:pt x="154111" y="1093635"/>
                  </a:lnTo>
                  <a:lnTo>
                    <a:pt x="155658" y="1096098"/>
                  </a:lnTo>
                  <a:lnTo>
                    <a:pt x="157207" y="1098562"/>
                  </a:lnTo>
                  <a:lnTo>
                    <a:pt x="158754" y="1101025"/>
                  </a:lnTo>
                  <a:lnTo>
                    <a:pt x="160296" y="1103488"/>
                  </a:lnTo>
                  <a:lnTo>
                    <a:pt x="161829" y="1105951"/>
                  </a:lnTo>
                  <a:lnTo>
                    <a:pt x="163346" y="1108414"/>
                  </a:lnTo>
                  <a:lnTo>
                    <a:pt x="164845" y="1110877"/>
                  </a:lnTo>
                  <a:lnTo>
                    <a:pt x="166326" y="1113340"/>
                  </a:lnTo>
                  <a:lnTo>
                    <a:pt x="167786" y="1115804"/>
                  </a:lnTo>
                  <a:lnTo>
                    <a:pt x="169219" y="1118267"/>
                  </a:lnTo>
                  <a:lnTo>
                    <a:pt x="170621" y="1120730"/>
                  </a:lnTo>
                  <a:lnTo>
                    <a:pt x="171994" y="1123193"/>
                  </a:lnTo>
                  <a:lnTo>
                    <a:pt x="173340" y="1125656"/>
                  </a:lnTo>
                  <a:lnTo>
                    <a:pt x="174657" y="1128119"/>
                  </a:lnTo>
                  <a:lnTo>
                    <a:pt x="175942" y="1130582"/>
                  </a:lnTo>
                  <a:lnTo>
                    <a:pt x="177192" y="1133046"/>
                  </a:lnTo>
                  <a:lnTo>
                    <a:pt x="178417" y="1135509"/>
                  </a:lnTo>
                  <a:lnTo>
                    <a:pt x="179617" y="1137972"/>
                  </a:lnTo>
                  <a:lnTo>
                    <a:pt x="180795" y="1140435"/>
                  </a:lnTo>
                  <a:lnTo>
                    <a:pt x="181951" y="1142898"/>
                  </a:lnTo>
                  <a:lnTo>
                    <a:pt x="183090" y="1145361"/>
                  </a:lnTo>
                  <a:lnTo>
                    <a:pt x="184218" y="1147824"/>
                  </a:lnTo>
                  <a:lnTo>
                    <a:pt x="185340" y="1150288"/>
                  </a:lnTo>
                  <a:lnTo>
                    <a:pt x="186460" y="1152751"/>
                  </a:lnTo>
                  <a:lnTo>
                    <a:pt x="187583" y="1155214"/>
                  </a:lnTo>
                  <a:lnTo>
                    <a:pt x="188718" y="1157677"/>
                  </a:lnTo>
                  <a:lnTo>
                    <a:pt x="189869" y="1160140"/>
                  </a:lnTo>
                  <a:lnTo>
                    <a:pt x="191039" y="1162603"/>
                  </a:lnTo>
                  <a:lnTo>
                    <a:pt x="192233" y="1165066"/>
                  </a:lnTo>
                  <a:lnTo>
                    <a:pt x="193459" y="1167530"/>
                  </a:lnTo>
                  <a:lnTo>
                    <a:pt x="194724" y="1169993"/>
                  </a:lnTo>
                  <a:lnTo>
                    <a:pt x="196024" y="1172456"/>
                  </a:lnTo>
                  <a:lnTo>
                    <a:pt x="197360" y="1174919"/>
                  </a:lnTo>
                  <a:lnTo>
                    <a:pt x="198733" y="1177382"/>
                  </a:lnTo>
                  <a:lnTo>
                    <a:pt x="200149" y="1179845"/>
                  </a:lnTo>
                  <a:lnTo>
                    <a:pt x="201605" y="1182308"/>
                  </a:lnTo>
                  <a:lnTo>
                    <a:pt x="203089" y="1184772"/>
                  </a:lnTo>
                  <a:lnTo>
                    <a:pt x="204598" y="1187235"/>
                  </a:lnTo>
                  <a:lnTo>
                    <a:pt x="206126" y="1189698"/>
                  </a:lnTo>
                  <a:lnTo>
                    <a:pt x="207666" y="1192161"/>
                  </a:lnTo>
                  <a:lnTo>
                    <a:pt x="209204" y="1194624"/>
                  </a:lnTo>
                  <a:lnTo>
                    <a:pt x="210726" y="1197087"/>
                  </a:lnTo>
                  <a:lnTo>
                    <a:pt x="212222" y="1199550"/>
                  </a:lnTo>
                  <a:lnTo>
                    <a:pt x="213680" y="1202014"/>
                  </a:lnTo>
                  <a:lnTo>
                    <a:pt x="215073" y="1204477"/>
                  </a:lnTo>
                  <a:lnTo>
                    <a:pt x="216381" y="1206940"/>
                  </a:lnTo>
                  <a:lnTo>
                    <a:pt x="217597" y="1209403"/>
                  </a:lnTo>
                  <a:lnTo>
                    <a:pt x="218707" y="1211866"/>
                  </a:lnTo>
                  <a:lnTo>
                    <a:pt x="219696" y="1214329"/>
                  </a:lnTo>
                  <a:lnTo>
                    <a:pt x="220515" y="1216792"/>
                  </a:lnTo>
                  <a:lnTo>
                    <a:pt x="221156" y="1219256"/>
                  </a:lnTo>
                  <a:lnTo>
                    <a:pt x="221620" y="1221719"/>
                  </a:lnTo>
                  <a:lnTo>
                    <a:pt x="221898" y="1224182"/>
                  </a:lnTo>
                  <a:lnTo>
                    <a:pt x="221978" y="1226645"/>
                  </a:lnTo>
                  <a:lnTo>
                    <a:pt x="221797" y="1229108"/>
                  </a:lnTo>
                  <a:lnTo>
                    <a:pt x="221370" y="1231571"/>
                  </a:lnTo>
                  <a:lnTo>
                    <a:pt x="220714" y="1234034"/>
                  </a:lnTo>
                  <a:lnTo>
                    <a:pt x="219824" y="1236498"/>
                  </a:lnTo>
                  <a:lnTo>
                    <a:pt x="218699" y="1238961"/>
                  </a:lnTo>
                  <a:lnTo>
                    <a:pt x="217278" y="1241424"/>
                  </a:lnTo>
                  <a:lnTo>
                    <a:pt x="215604" y="1243887"/>
                  </a:lnTo>
                  <a:lnTo>
                    <a:pt x="213701" y="1246350"/>
                  </a:lnTo>
                  <a:lnTo>
                    <a:pt x="211578" y="1248813"/>
                  </a:lnTo>
                  <a:lnTo>
                    <a:pt x="209241" y="1251276"/>
                  </a:lnTo>
                  <a:lnTo>
                    <a:pt x="206651" y="1253740"/>
                  </a:lnTo>
                  <a:lnTo>
                    <a:pt x="203866" y="1256203"/>
                  </a:lnTo>
                  <a:lnTo>
                    <a:pt x="200913" y="125866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16337" y="4693074"/>
              <a:ext cx="173931" cy="0"/>
            </a:xfrm>
            <a:custGeom>
              <a:avLst/>
              <a:pathLst>
                <a:path w="173931" h="0">
                  <a:moveTo>
                    <a:pt x="0" y="0"/>
                  </a:moveTo>
                  <a:lnTo>
                    <a:pt x="1739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938957" y="3138608"/>
              <a:ext cx="221978" cy="1632745"/>
            </a:xfrm>
            <a:custGeom>
              <a:avLst/>
              <a:pathLst>
                <a:path w="221978" h="1632745">
                  <a:moveTo>
                    <a:pt x="14421" y="1632745"/>
                  </a:moveTo>
                  <a:lnTo>
                    <a:pt x="13715" y="1629550"/>
                  </a:lnTo>
                  <a:lnTo>
                    <a:pt x="13035" y="1626355"/>
                  </a:lnTo>
                  <a:lnTo>
                    <a:pt x="12357" y="1623159"/>
                  </a:lnTo>
                  <a:lnTo>
                    <a:pt x="11708" y="1619964"/>
                  </a:lnTo>
                  <a:lnTo>
                    <a:pt x="11060" y="1616769"/>
                  </a:lnTo>
                  <a:lnTo>
                    <a:pt x="10443" y="1613574"/>
                  </a:lnTo>
                  <a:lnTo>
                    <a:pt x="9826" y="1610379"/>
                  </a:lnTo>
                  <a:lnTo>
                    <a:pt x="9241" y="1607183"/>
                  </a:lnTo>
                  <a:lnTo>
                    <a:pt x="8657" y="1603988"/>
                  </a:lnTo>
                  <a:lnTo>
                    <a:pt x="8106" y="1600793"/>
                  </a:lnTo>
                  <a:lnTo>
                    <a:pt x="7555" y="1597598"/>
                  </a:lnTo>
                  <a:lnTo>
                    <a:pt x="7038" y="1594403"/>
                  </a:lnTo>
                  <a:lnTo>
                    <a:pt x="6522" y="1591207"/>
                  </a:lnTo>
                  <a:lnTo>
                    <a:pt x="6042" y="1588012"/>
                  </a:lnTo>
                  <a:lnTo>
                    <a:pt x="5561" y="1584817"/>
                  </a:lnTo>
                  <a:lnTo>
                    <a:pt x="5117" y="1581622"/>
                  </a:lnTo>
                  <a:lnTo>
                    <a:pt x="4673" y="1578427"/>
                  </a:lnTo>
                  <a:lnTo>
                    <a:pt x="4265" y="1575231"/>
                  </a:lnTo>
                  <a:lnTo>
                    <a:pt x="3859" y="1572036"/>
                  </a:lnTo>
                  <a:lnTo>
                    <a:pt x="3489" y="1568841"/>
                  </a:lnTo>
                  <a:lnTo>
                    <a:pt x="3121" y="1565646"/>
                  </a:lnTo>
                  <a:lnTo>
                    <a:pt x="2789" y="1562451"/>
                  </a:lnTo>
                  <a:lnTo>
                    <a:pt x="2460" y="1559255"/>
                  </a:lnTo>
                  <a:lnTo>
                    <a:pt x="2166" y="1556060"/>
                  </a:lnTo>
                  <a:lnTo>
                    <a:pt x="1876" y="1552865"/>
                  </a:lnTo>
                  <a:lnTo>
                    <a:pt x="1622" y="1549670"/>
                  </a:lnTo>
                  <a:lnTo>
                    <a:pt x="1371" y="1546475"/>
                  </a:lnTo>
                  <a:lnTo>
                    <a:pt x="1156" y="1543279"/>
                  </a:lnTo>
                  <a:lnTo>
                    <a:pt x="944" y="1540084"/>
                  </a:lnTo>
                  <a:lnTo>
                    <a:pt x="769" y="1536889"/>
                  </a:lnTo>
                  <a:lnTo>
                    <a:pt x="597" y="1533694"/>
                  </a:lnTo>
                  <a:lnTo>
                    <a:pt x="461" y="1530499"/>
                  </a:lnTo>
                  <a:lnTo>
                    <a:pt x="329" y="1527304"/>
                  </a:lnTo>
                  <a:lnTo>
                    <a:pt x="232" y="1524108"/>
                  </a:lnTo>
                  <a:lnTo>
                    <a:pt x="141" y="1520913"/>
                  </a:lnTo>
                  <a:lnTo>
                    <a:pt x="83" y="1517718"/>
                  </a:lnTo>
                  <a:lnTo>
                    <a:pt x="31" y="1514523"/>
                  </a:lnTo>
                  <a:lnTo>
                    <a:pt x="12" y="1511328"/>
                  </a:lnTo>
                  <a:lnTo>
                    <a:pt x="0" y="1508132"/>
                  </a:lnTo>
                  <a:lnTo>
                    <a:pt x="19" y="1504937"/>
                  </a:lnTo>
                  <a:lnTo>
                    <a:pt x="46" y="1501742"/>
                  </a:lnTo>
                  <a:lnTo>
                    <a:pt x="104" y="1498547"/>
                  </a:lnTo>
                  <a:lnTo>
                    <a:pt x="169" y="1495352"/>
                  </a:lnTo>
                  <a:lnTo>
                    <a:pt x="264" y="1492156"/>
                  </a:lnTo>
                  <a:lnTo>
                    <a:pt x="367" y="1488961"/>
                  </a:lnTo>
                  <a:lnTo>
                    <a:pt x="500" y="1485766"/>
                  </a:lnTo>
                  <a:lnTo>
                    <a:pt x="640" y="1482571"/>
                  </a:lnTo>
                  <a:lnTo>
                    <a:pt x="809" y="1479376"/>
                  </a:lnTo>
                  <a:lnTo>
                    <a:pt x="986" y="1476180"/>
                  </a:lnTo>
                  <a:lnTo>
                    <a:pt x="1191" y="1472985"/>
                  </a:lnTo>
                  <a:lnTo>
                    <a:pt x="1403" y="1469790"/>
                  </a:lnTo>
                  <a:lnTo>
                    <a:pt x="1642" y="1466595"/>
                  </a:lnTo>
                  <a:lnTo>
                    <a:pt x="1890" y="1463400"/>
                  </a:lnTo>
                  <a:lnTo>
                    <a:pt x="2163" y="1460204"/>
                  </a:lnTo>
                  <a:lnTo>
                    <a:pt x="2444" y="1457009"/>
                  </a:lnTo>
                  <a:lnTo>
                    <a:pt x="2750" y="1453814"/>
                  </a:lnTo>
                  <a:lnTo>
                    <a:pt x="3064" y="1450619"/>
                  </a:lnTo>
                  <a:lnTo>
                    <a:pt x="3401" y="1447424"/>
                  </a:lnTo>
                  <a:lnTo>
                    <a:pt x="3747" y="1444228"/>
                  </a:lnTo>
                  <a:lnTo>
                    <a:pt x="4114" y="1441033"/>
                  </a:lnTo>
                  <a:lnTo>
                    <a:pt x="4490" y="1437838"/>
                  </a:lnTo>
                  <a:lnTo>
                    <a:pt x="4887" y="1434643"/>
                  </a:lnTo>
                  <a:lnTo>
                    <a:pt x="5292" y="1431448"/>
                  </a:lnTo>
                  <a:lnTo>
                    <a:pt x="5717" y="1428252"/>
                  </a:lnTo>
                  <a:lnTo>
                    <a:pt x="6150" y="1425057"/>
                  </a:lnTo>
                  <a:lnTo>
                    <a:pt x="6601" y="1421862"/>
                  </a:lnTo>
                  <a:lnTo>
                    <a:pt x="7061" y="1418667"/>
                  </a:lnTo>
                  <a:lnTo>
                    <a:pt x="7537" y="1415472"/>
                  </a:lnTo>
                  <a:lnTo>
                    <a:pt x="8022" y="1412276"/>
                  </a:lnTo>
                  <a:lnTo>
                    <a:pt x="8522" y="1409081"/>
                  </a:lnTo>
                  <a:lnTo>
                    <a:pt x="9031" y="1405886"/>
                  </a:lnTo>
                  <a:lnTo>
                    <a:pt x="9554" y="1402691"/>
                  </a:lnTo>
                  <a:lnTo>
                    <a:pt x="10084" y="1399496"/>
                  </a:lnTo>
                  <a:lnTo>
                    <a:pt x="10628" y="1396300"/>
                  </a:lnTo>
                  <a:lnTo>
                    <a:pt x="11179" y="1393105"/>
                  </a:lnTo>
                  <a:lnTo>
                    <a:pt x="11742" y="1389910"/>
                  </a:lnTo>
                  <a:lnTo>
                    <a:pt x="12313" y="1386715"/>
                  </a:lnTo>
                  <a:lnTo>
                    <a:pt x="12894" y="1383520"/>
                  </a:lnTo>
                  <a:lnTo>
                    <a:pt x="13482" y="1380324"/>
                  </a:lnTo>
                  <a:lnTo>
                    <a:pt x="14080" y="1377129"/>
                  </a:lnTo>
                  <a:lnTo>
                    <a:pt x="14684" y="1373934"/>
                  </a:lnTo>
                  <a:lnTo>
                    <a:pt x="15297" y="1370739"/>
                  </a:lnTo>
                  <a:lnTo>
                    <a:pt x="15916" y="1367544"/>
                  </a:lnTo>
                  <a:lnTo>
                    <a:pt x="16542" y="1364348"/>
                  </a:lnTo>
                  <a:lnTo>
                    <a:pt x="17173" y="1361153"/>
                  </a:lnTo>
                  <a:lnTo>
                    <a:pt x="17812" y="1357958"/>
                  </a:lnTo>
                  <a:lnTo>
                    <a:pt x="18455" y="1354763"/>
                  </a:lnTo>
                  <a:lnTo>
                    <a:pt x="19103" y="1351568"/>
                  </a:lnTo>
                  <a:lnTo>
                    <a:pt x="19757" y="1348373"/>
                  </a:lnTo>
                  <a:lnTo>
                    <a:pt x="20414" y="1345177"/>
                  </a:lnTo>
                  <a:lnTo>
                    <a:pt x="21076" y="1341982"/>
                  </a:lnTo>
                  <a:lnTo>
                    <a:pt x="21741" y="1338787"/>
                  </a:lnTo>
                  <a:lnTo>
                    <a:pt x="22410" y="1335592"/>
                  </a:lnTo>
                  <a:lnTo>
                    <a:pt x="23082" y="1332397"/>
                  </a:lnTo>
                  <a:lnTo>
                    <a:pt x="23756" y="1329201"/>
                  </a:lnTo>
                  <a:lnTo>
                    <a:pt x="24432" y="1326006"/>
                  </a:lnTo>
                  <a:lnTo>
                    <a:pt x="25110" y="1322811"/>
                  </a:lnTo>
                  <a:lnTo>
                    <a:pt x="25790" y="1319616"/>
                  </a:lnTo>
                  <a:lnTo>
                    <a:pt x="26471" y="1316421"/>
                  </a:lnTo>
                  <a:lnTo>
                    <a:pt x="27153" y="1313225"/>
                  </a:lnTo>
                  <a:lnTo>
                    <a:pt x="27835" y="1310030"/>
                  </a:lnTo>
                  <a:lnTo>
                    <a:pt x="28518" y="1306835"/>
                  </a:lnTo>
                  <a:lnTo>
                    <a:pt x="29200" y="1303640"/>
                  </a:lnTo>
                  <a:lnTo>
                    <a:pt x="29883" y="1300445"/>
                  </a:lnTo>
                  <a:lnTo>
                    <a:pt x="30564" y="1297249"/>
                  </a:lnTo>
                  <a:lnTo>
                    <a:pt x="31244" y="1294054"/>
                  </a:lnTo>
                  <a:lnTo>
                    <a:pt x="31923" y="1290859"/>
                  </a:lnTo>
                  <a:lnTo>
                    <a:pt x="32601" y="1287664"/>
                  </a:lnTo>
                  <a:lnTo>
                    <a:pt x="33277" y="1284469"/>
                  </a:lnTo>
                  <a:lnTo>
                    <a:pt x="33950" y="1281273"/>
                  </a:lnTo>
                  <a:lnTo>
                    <a:pt x="34621" y="1278078"/>
                  </a:lnTo>
                  <a:lnTo>
                    <a:pt x="35290" y="1274883"/>
                  </a:lnTo>
                  <a:lnTo>
                    <a:pt x="35955" y="1271688"/>
                  </a:lnTo>
                  <a:lnTo>
                    <a:pt x="36618" y="1268493"/>
                  </a:lnTo>
                  <a:lnTo>
                    <a:pt x="37277" y="1265297"/>
                  </a:lnTo>
                  <a:lnTo>
                    <a:pt x="37933" y="1262102"/>
                  </a:lnTo>
                  <a:lnTo>
                    <a:pt x="38584" y="1258907"/>
                  </a:lnTo>
                  <a:lnTo>
                    <a:pt x="39232" y="1255712"/>
                  </a:lnTo>
                  <a:lnTo>
                    <a:pt x="39875" y="1252517"/>
                  </a:lnTo>
                  <a:lnTo>
                    <a:pt x="40514" y="1249321"/>
                  </a:lnTo>
                  <a:lnTo>
                    <a:pt x="41148" y="1246126"/>
                  </a:lnTo>
                  <a:lnTo>
                    <a:pt x="41778" y="1242931"/>
                  </a:lnTo>
                  <a:lnTo>
                    <a:pt x="42401" y="1239736"/>
                  </a:lnTo>
                  <a:lnTo>
                    <a:pt x="43022" y="1236541"/>
                  </a:lnTo>
                  <a:lnTo>
                    <a:pt x="43634" y="1233345"/>
                  </a:lnTo>
                  <a:lnTo>
                    <a:pt x="44244" y="1230150"/>
                  </a:lnTo>
                  <a:lnTo>
                    <a:pt x="44845" y="1226955"/>
                  </a:lnTo>
                  <a:lnTo>
                    <a:pt x="45443" y="1223760"/>
                  </a:lnTo>
                  <a:lnTo>
                    <a:pt x="46032" y="1220565"/>
                  </a:lnTo>
                  <a:lnTo>
                    <a:pt x="46618" y="1217369"/>
                  </a:lnTo>
                  <a:lnTo>
                    <a:pt x="47196" y="1214174"/>
                  </a:lnTo>
                  <a:lnTo>
                    <a:pt x="47769" y="1210979"/>
                  </a:lnTo>
                  <a:lnTo>
                    <a:pt x="48333" y="1207784"/>
                  </a:lnTo>
                  <a:lnTo>
                    <a:pt x="48894" y="1204589"/>
                  </a:lnTo>
                  <a:lnTo>
                    <a:pt x="49445" y="1201393"/>
                  </a:lnTo>
                  <a:lnTo>
                    <a:pt x="49993" y="1198198"/>
                  </a:lnTo>
                  <a:lnTo>
                    <a:pt x="50530" y="1195003"/>
                  </a:lnTo>
                  <a:lnTo>
                    <a:pt x="51064" y="1191808"/>
                  </a:lnTo>
                  <a:lnTo>
                    <a:pt x="51587" y="1188613"/>
                  </a:lnTo>
                  <a:lnTo>
                    <a:pt x="52108" y="1185417"/>
                  </a:lnTo>
                  <a:lnTo>
                    <a:pt x="52617" y="1182222"/>
                  </a:lnTo>
                  <a:lnTo>
                    <a:pt x="53123" y="1179027"/>
                  </a:lnTo>
                  <a:lnTo>
                    <a:pt x="53618" y="1175832"/>
                  </a:lnTo>
                  <a:lnTo>
                    <a:pt x="54110" y="1172637"/>
                  </a:lnTo>
                  <a:lnTo>
                    <a:pt x="54590" y="1169441"/>
                  </a:lnTo>
                  <a:lnTo>
                    <a:pt x="55067" y="1166246"/>
                  </a:lnTo>
                  <a:lnTo>
                    <a:pt x="55533" y="1163051"/>
                  </a:lnTo>
                  <a:lnTo>
                    <a:pt x="55996" y="1159856"/>
                  </a:lnTo>
                  <a:lnTo>
                    <a:pt x="56447" y="1156661"/>
                  </a:lnTo>
                  <a:lnTo>
                    <a:pt x="56896" y="1153466"/>
                  </a:lnTo>
                  <a:lnTo>
                    <a:pt x="57332" y="1150270"/>
                  </a:lnTo>
                  <a:lnTo>
                    <a:pt x="57766" y="1147075"/>
                  </a:lnTo>
                  <a:lnTo>
                    <a:pt x="58187" y="1143880"/>
                  </a:lnTo>
                  <a:lnTo>
                    <a:pt x="58606" y="1140685"/>
                  </a:lnTo>
                  <a:lnTo>
                    <a:pt x="59013" y="1137490"/>
                  </a:lnTo>
                  <a:lnTo>
                    <a:pt x="59418" y="1134294"/>
                  </a:lnTo>
                  <a:lnTo>
                    <a:pt x="59810" y="1131099"/>
                  </a:lnTo>
                  <a:lnTo>
                    <a:pt x="60201" y="1127904"/>
                  </a:lnTo>
                  <a:lnTo>
                    <a:pt x="60578" y="1124709"/>
                  </a:lnTo>
                  <a:lnTo>
                    <a:pt x="60954" y="1121514"/>
                  </a:lnTo>
                  <a:lnTo>
                    <a:pt x="61317" y="1118318"/>
                  </a:lnTo>
                  <a:lnTo>
                    <a:pt x="61680" y="1115123"/>
                  </a:lnTo>
                  <a:lnTo>
                    <a:pt x="62028" y="1111928"/>
                  </a:lnTo>
                  <a:lnTo>
                    <a:pt x="62377" y="1108733"/>
                  </a:lnTo>
                  <a:lnTo>
                    <a:pt x="62711" y="1105538"/>
                  </a:lnTo>
                  <a:lnTo>
                    <a:pt x="63046" y="1102342"/>
                  </a:lnTo>
                  <a:lnTo>
                    <a:pt x="63367" y="1099147"/>
                  </a:lnTo>
                  <a:lnTo>
                    <a:pt x="63687" y="1095952"/>
                  </a:lnTo>
                  <a:lnTo>
                    <a:pt x="63994" y="1092757"/>
                  </a:lnTo>
                  <a:lnTo>
                    <a:pt x="64301" y="1089562"/>
                  </a:lnTo>
                  <a:lnTo>
                    <a:pt x="64595" y="1086366"/>
                  </a:lnTo>
                  <a:lnTo>
                    <a:pt x="64889" y="1083171"/>
                  </a:lnTo>
                  <a:lnTo>
                    <a:pt x="65170" y="1079976"/>
                  </a:lnTo>
                  <a:lnTo>
                    <a:pt x="65451" y="1076781"/>
                  </a:lnTo>
                  <a:lnTo>
                    <a:pt x="65719" y="1073586"/>
                  </a:lnTo>
                  <a:lnTo>
                    <a:pt x="65987" y="1070390"/>
                  </a:lnTo>
                  <a:lnTo>
                    <a:pt x="66242" y="1067195"/>
                  </a:lnTo>
                  <a:lnTo>
                    <a:pt x="66497" y="1064000"/>
                  </a:lnTo>
                  <a:lnTo>
                    <a:pt x="66740" y="1060805"/>
                  </a:lnTo>
                  <a:lnTo>
                    <a:pt x="66983" y="1057610"/>
                  </a:lnTo>
                  <a:lnTo>
                    <a:pt x="67214" y="1054414"/>
                  </a:lnTo>
                  <a:lnTo>
                    <a:pt x="67445" y="1051219"/>
                  </a:lnTo>
                  <a:lnTo>
                    <a:pt x="67664" y="1048024"/>
                  </a:lnTo>
                  <a:lnTo>
                    <a:pt x="67883" y="1044829"/>
                  </a:lnTo>
                  <a:lnTo>
                    <a:pt x="68091" y="1041634"/>
                  </a:lnTo>
                  <a:lnTo>
                    <a:pt x="68298" y="1038438"/>
                  </a:lnTo>
                  <a:lnTo>
                    <a:pt x="68495" y="1035243"/>
                  </a:lnTo>
                  <a:lnTo>
                    <a:pt x="68690" y="1032048"/>
                  </a:lnTo>
                  <a:lnTo>
                    <a:pt x="68876" y="1028853"/>
                  </a:lnTo>
                  <a:lnTo>
                    <a:pt x="69061" y="1025658"/>
                  </a:lnTo>
                  <a:lnTo>
                    <a:pt x="69236" y="1022462"/>
                  </a:lnTo>
                  <a:lnTo>
                    <a:pt x="69409" y="1019267"/>
                  </a:lnTo>
                  <a:lnTo>
                    <a:pt x="69574" y="1016072"/>
                  </a:lnTo>
                  <a:lnTo>
                    <a:pt x="69737" y="1012877"/>
                  </a:lnTo>
                  <a:lnTo>
                    <a:pt x="69891" y="1009682"/>
                  </a:lnTo>
                  <a:lnTo>
                    <a:pt x="70044" y="1006486"/>
                  </a:lnTo>
                  <a:lnTo>
                    <a:pt x="70188" y="1003291"/>
                  </a:lnTo>
                  <a:lnTo>
                    <a:pt x="70331" y="1000096"/>
                  </a:lnTo>
                  <a:lnTo>
                    <a:pt x="70465" y="996901"/>
                  </a:lnTo>
                  <a:lnTo>
                    <a:pt x="70598" y="993706"/>
                  </a:lnTo>
                  <a:lnTo>
                    <a:pt x="70722" y="990510"/>
                  </a:lnTo>
                  <a:lnTo>
                    <a:pt x="70846" y="987315"/>
                  </a:lnTo>
                  <a:lnTo>
                    <a:pt x="70961" y="984120"/>
                  </a:lnTo>
                  <a:lnTo>
                    <a:pt x="71074" y="980925"/>
                  </a:lnTo>
                  <a:lnTo>
                    <a:pt x="71180" y="977730"/>
                  </a:lnTo>
                  <a:lnTo>
                    <a:pt x="71285" y="974534"/>
                  </a:lnTo>
                  <a:lnTo>
                    <a:pt x="71381" y="971339"/>
                  </a:lnTo>
                  <a:lnTo>
                    <a:pt x="71477" y="968144"/>
                  </a:lnTo>
                  <a:lnTo>
                    <a:pt x="71565" y="964949"/>
                  </a:lnTo>
                  <a:lnTo>
                    <a:pt x="71651" y="961754"/>
                  </a:lnTo>
                  <a:lnTo>
                    <a:pt x="71730" y="958559"/>
                  </a:lnTo>
                  <a:lnTo>
                    <a:pt x="71807" y="955363"/>
                  </a:lnTo>
                  <a:lnTo>
                    <a:pt x="71878" y="952168"/>
                  </a:lnTo>
                  <a:lnTo>
                    <a:pt x="71947" y="948973"/>
                  </a:lnTo>
                  <a:lnTo>
                    <a:pt x="72009" y="945778"/>
                  </a:lnTo>
                  <a:lnTo>
                    <a:pt x="72069" y="942583"/>
                  </a:lnTo>
                  <a:lnTo>
                    <a:pt x="72123" y="939387"/>
                  </a:lnTo>
                  <a:lnTo>
                    <a:pt x="72175" y="936192"/>
                  </a:lnTo>
                  <a:lnTo>
                    <a:pt x="72220" y="932997"/>
                  </a:lnTo>
                  <a:lnTo>
                    <a:pt x="72264" y="929802"/>
                  </a:lnTo>
                  <a:lnTo>
                    <a:pt x="72301" y="926607"/>
                  </a:lnTo>
                  <a:lnTo>
                    <a:pt x="72337" y="923411"/>
                  </a:lnTo>
                  <a:lnTo>
                    <a:pt x="72366" y="920216"/>
                  </a:lnTo>
                  <a:lnTo>
                    <a:pt x="72394" y="917021"/>
                  </a:lnTo>
                  <a:lnTo>
                    <a:pt x="72415" y="913826"/>
                  </a:lnTo>
                  <a:lnTo>
                    <a:pt x="72435" y="910631"/>
                  </a:lnTo>
                  <a:lnTo>
                    <a:pt x="72449" y="907435"/>
                  </a:lnTo>
                  <a:lnTo>
                    <a:pt x="72460" y="904240"/>
                  </a:lnTo>
                  <a:lnTo>
                    <a:pt x="72466" y="901045"/>
                  </a:lnTo>
                  <a:lnTo>
                    <a:pt x="72470" y="897850"/>
                  </a:lnTo>
                  <a:lnTo>
                    <a:pt x="72468" y="894655"/>
                  </a:lnTo>
                  <a:lnTo>
                    <a:pt x="72464" y="891459"/>
                  </a:lnTo>
                  <a:lnTo>
                    <a:pt x="72455" y="888264"/>
                  </a:lnTo>
                  <a:lnTo>
                    <a:pt x="72444" y="885069"/>
                  </a:lnTo>
                  <a:lnTo>
                    <a:pt x="72427" y="881874"/>
                  </a:lnTo>
                  <a:lnTo>
                    <a:pt x="72408" y="878679"/>
                  </a:lnTo>
                  <a:lnTo>
                    <a:pt x="72384" y="875483"/>
                  </a:lnTo>
                  <a:lnTo>
                    <a:pt x="72357" y="872288"/>
                  </a:lnTo>
                  <a:lnTo>
                    <a:pt x="72326" y="869093"/>
                  </a:lnTo>
                  <a:lnTo>
                    <a:pt x="72292" y="865898"/>
                  </a:lnTo>
                  <a:lnTo>
                    <a:pt x="72253" y="862703"/>
                  </a:lnTo>
                  <a:lnTo>
                    <a:pt x="72211" y="859507"/>
                  </a:lnTo>
                  <a:lnTo>
                    <a:pt x="72166" y="856312"/>
                  </a:lnTo>
                  <a:lnTo>
                    <a:pt x="72117" y="853117"/>
                  </a:lnTo>
                  <a:lnTo>
                    <a:pt x="72064" y="849922"/>
                  </a:lnTo>
                  <a:lnTo>
                    <a:pt x="72008" y="846727"/>
                  </a:lnTo>
                  <a:lnTo>
                    <a:pt x="71948" y="843531"/>
                  </a:lnTo>
                  <a:lnTo>
                    <a:pt x="71885" y="840336"/>
                  </a:lnTo>
                  <a:lnTo>
                    <a:pt x="71818" y="837141"/>
                  </a:lnTo>
                  <a:lnTo>
                    <a:pt x="71748" y="833946"/>
                  </a:lnTo>
                  <a:lnTo>
                    <a:pt x="71674" y="830751"/>
                  </a:lnTo>
                  <a:lnTo>
                    <a:pt x="71597" y="827555"/>
                  </a:lnTo>
                  <a:lnTo>
                    <a:pt x="71517" y="824360"/>
                  </a:lnTo>
                  <a:lnTo>
                    <a:pt x="71433" y="821165"/>
                  </a:lnTo>
                  <a:lnTo>
                    <a:pt x="71346" y="817970"/>
                  </a:lnTo>
                  <a:lnTo>
                    <a:pt x="71255" y="814775"/>
                  </a:lnTo>
                  <a:lnTo>
                    <a:pt x="71161" y="811579"/>
                  </a:lnTo>
                  <a:lnTo>
                    <a:pt x="71064" y="808384"/>
                  </a:lnTo>
                  <a:lnTo>
                    <a:pt x="70964" y="805189"/>
                  </a:lnTo>
                  <a:lnTo>
                    <a:pt x="70861" y="801994"/>
                  </a:lnTo>
                  <a:lnTo>
                    <a:pt x="70754" y="798799"/>
                  </a:lnTo>
                  <a:lnTo>
                    <a:pt x="70645" y="795603"/>
                  </a:lnTo>
                  <a:lnTo>
                    <a:pt x="70532" y="792408"/>
                  </a:lnTo>
                  <a:lnTo>
                    <a:pt x="70416" y="789213"/>
                  </a:lnTo>
                  <a:lnTo>
                    <a:pt x="70297" y="786018"/>
                  </a:lnTo>
                  <a:lnTo>
                    <a:pt x="70176" y="782823"/>
                  </a:lnTo>
                  <a:lnTo>
                    <a:pt x="70051" y="779627"/>
                  </a:lnTo>
                  <a:lnTo>
                    <a:pt x="69924" y="776432"/>
                  </a:lnTo>
                  <a:lnTo>
                    <a:pt x="69794" y="773237"/>
                  </a:lnTo>
                  <a:lnTo>
                    <a:pt x="69660" y="770042"/>
                  </a:lnTo>
                  <a:lnTo>
                    <a:pt x="69525" y="766847"/>
                  </a:lnTo>
                  <a:lnTo>
                    <a:pt x="69386" y="763652"/>
                  </a:lnTo>
                  <a:lnTo>
                    <a:pt x="69246" y="760456"/>
                  </a:lnTo>
                  <a:lnTo>
                    <a:pt x="69102" y="757261"/>
                  </a:lnTo>
                  <a:lnTo>
                    <a:pt x="68956" y="754066"/>
                  </a:lnTo>
                  <a:lnTo>
                    <a:pt x="68808" y="750871"/>
                  </a:lnTo>
                  <a:lnTo>
                    <a:pt x="68657" y="747676"/>
                  </a:lnTo>
                  <a:lnTo>
                    <a:pt x="68504" y="744480"/>
                  </a:lnTo>
                  <a:lnTo>
                    <a:pt x="68349" y="741285"/>
                  </a:lnTo>
                  <a:lnTo>
                    <a:pt x="68191" y="738090"/>
                  </a:lnTo>
                  <a:lnTo>
                    <a:pt x="68032" y="734895"/>
                  </a:lnTo>
                  <a:lnTo>
                    <a:pt x="67871" y="731700"/>
                  </a:lnTo>
                  <a:lnTo>
                    <a:pt x="67707" y="728504"/>
                  </a:lnTo>
                  <a:lnTo>
                    <a:pt x="67542" y="725309"/>
                  </a:lnTo>
                  <a:lnTo>
                    <a:pt x="67375" y="722114"/>
                  </a:lnTo>
                  <a:lnTo>
                    <a:pt x="67206" y="718919"/>
                  </a:lnTo>
                  <a:lnTo>
                    <a:pt x="67036" y="715724"/>
                  </a:lnTo>
                  <a:lnTo>
                    <a:pt x="66864" y="712528"/>
                  </a:lnTo>
                  <a:lnTo>
                    <a:pt x="66691" y="709333"/>
                  </a:lnTo>
                  <a:lnTo>
                    <a:pt x="66515" y="706138"/>
                  </a:lnTo>
                  <a:lnTo>
                    <a:pt x="66340" y="702943"/>
                  </a:lnTo>
                  <a:lnTo>
                    <a:pt x="66162" y="699748"/>
                  </a:lnTo>
                  <a:lnTo>
                    <a:pt x="65984" y="696552"/>
                  </a:lnTo>
                  <a:lnTo>
                    <a:pt x="65804" y="693357"/>
                  </a:lnTo>
                  <a:lnTo>
                    <a:pt x="65624" y="690162"/>
                  </a:lnTo>
                  <a:lnTo>
                    <a:pt x="65442" y="686967"/>
                  </a:lnTo>
                  <a:lnTo>
                    <a:pt x="65261" y="683772"/>
                  </a:lnTo>
                  <a:lnTo>
                    <a:pt x="65078" y="680576"/>
                  </a:lnTo>
                  <a:lnTo>
                    <a:pt x="64895" y="677381"/>
                  </a:lnTo>
                  <a:lnTo>
                    <a:pt x="64711" y="674186"/>
                  </a:lnTo>
                  <a:lnTo>
                    <a:pt x="64527" y="670991"/>
                  </a:lnTo>
                  <a:lnTo>
                    <a:pt x="64342" y="667796"/>
                  </a:lnTo>
                  <a:lnTo>
                    <a:pt x="64157" y="664600"/>
                  </a:lnTo>
                  <a:lnTo>
                    <a:pt x="63973" y="661405"/>
                  </a:lnTo>
                  <a:lnTo>
                    <a:pt x="63788" y="658210"/>
                  </a:lnTo>
                  <a:lnTo>
                    <a:pt x="63604" y="655015"/>
                  </a:lnTo>
                  <a:lnTo>
                    <a:pt x="63419" y="651820"/>
                  </a:lnTo>
                  <a:lnTo>
                    <a:pt x="63235" y="648624"/>
                  </a:lnTo>
                  <a:lnTo>
                    <a:pt x="63052" y="645429"/>
                  </a:lnTo>
                  <a:lnTo>
                    <a:pt x="62869" y="642234"/>
                  </a:lnTo>
                  <a:lnTo>
                    <a:pt x="62686" y="639039"/>
                  </a:lnTo>
                  <a:lnTo>
                    <a:pt x="62505" y="635844"/>
                  </a:lnTo>
                  <a:lnTo>
                    <a:pt x="62323" y="632648"/>
                  </a:lnTo>
                  <a:lnTo>
                    <a:pt x="62144" y="629453"/>
                  </a:lnTo>
                  <a:lnTo>
                    <a:pt x="61964" y="626258"/>
                  </a:lnTo>
                  <a:lnTo>
                    <a:pt x="61787" y="623063"/>
                  </a:lnTo>
                  <a:lnTo>
                    <a:pt x="61610" y="619868"/>
                  </a:lnTo>
                  <a:lnTo>
                    <a:pt x="61435" y="616672"/>
                  </a:lnTo>
                  <a:lnTo>
                    <a:pt x="61261" y="613477"/>
                  </a:lnTo>
                  <a:lnTo>
                    <a:pt x="61090" y="610282"/>
                  </a:lnTo>
                  <a:lnTo>
                    <a:pt x="60918" y="607087"/>
                  </a:lnTo>
                  <a:lnTo>
                    <a:pt x="60750" y="603892"/>
                  </a:lnTo>
                  <a:lnTo>
                    <a:pt x="60582" y="600696"/>
                  </a:lnTo>
                  <a:lnTo>
                    <a:pt x="60418" y="597501"/>
                  </a:lnTo>
                  <a:lnTo>
                    <a:pt x="60254" y="594306"/>
                  </a:lnTo>
                  <a:lnTo>
                    <a:pt x="60094" y="591111"/>
                  </a:lnTo>
                  <a:lnTo>
                    <a:pt x="59935" y="587916"/>
                  </a:lnTo>
                  <a:lnTo>
                    <a:pt x="59779" y="584720"/>
                  </a:lnTo>
                  <a:lnTo>
                    <a:pt x="59624" y="581525"/>
                  </a:lnTo>
                  <a:lnTo>
                    <a:pt x="59474" y="578330"/>
                  </a:lnTo>
                  <a:lnTo>
                    <a:pt x="59324" y="575135"/>
                  </a:lnTo>
                  <a:lnTo>
                    <a:pt x="59179" y="571940"/>
                  </a:lnTo>
                  <a:lnTo>
                    <a:pt x="59034" y="568745"/>
                  </a:lnTo>
                  <a:lnTo>
                    <a:pt x="58895" y="565549"/>
                  </a:lnTo>
                  <a:lnTo>
                    <a:pt x="58756" y="562354"/>
                  </a:lnTo>
                  <a:lnTo>
                    <a:pt x="58623" y="559159"/>
                  </a:lnTo>
                  <a:lnTo>
                    <a:pt x="58490" y="555964"/>
                  </a:lnTo>
                  <a:lnTo>
                    <a:pt x="58363" y="552769"/>
                  </a:lnTo>
                  <a:lnTo>
                    <a:pt x="58236" y="549573"/>
                  </a:lnTo>
                  <a:lnTo>
                    <a:pt x="58116" y="546378"/>
                  </a:lnTo>
                  <a:lnTo>
                    <a:pt x="57996" y="543183"/>
                  </a:lnTo>
                  <a:lnTo>
                    <a:pt x="57882" y="539988"/>
                  </a:lnTo>
                  <a:lnTo>
                    <a:pt x="57769" y="536793"/>
                  </a:lnTo>
                  <a:lnTo>
                    <a:pt x="57663" y="533597"/>
                  </a:lnTo>
                  <a:lnTo>
                    <a:pt x="57557" y="530402"/>
                  </a:lnTo>
                  <a:lnTo>
                    <a:pt x="57458" y="527207"/>
                  </a:lnTo>
                  <a:lnTo>
                    <a:pt x="57360" y="524012"/>
                  </a:lnTo>
                  <a:lnTo>
                    <a:pt x="57269" y="520817"/>
                  </a:lnTo>
                  <a:lnTo>
                    <a:pt x="57178" y="517621"/>
                  </a:lnTo>
                  <a:lnTo>
                    <a:pt x="57095" y="514426"/>
                  </a:lnTo>
                  <a:lnTo>
                    <a:pt x="57012" y="511231"/>
                  </a:lnTo>
                  <a:lnTo>
                    <a:pt x="56936" y="508036"/>
                  </a:lnTo>
                  <a:lnTo>
                    <a:pt x="56862" y="504841"/>
                  </a:lnTo>
                  <a:lnTo>
                    <a:pt x="56794" y="501645"/>
                  </a:lnTo>
                  <a:lnTo>
                    <a:pt x="56728" y="498450"/>
                  </a:lnTo>
                  <a:lnTo>
                    <a:pt x="56669" y="495255"/>
                  </a:lnTo>
                  <a:lnTo>
                    <a:pt x="56611" y="492060"/>
                  </a:lnTo>
                  <a:lnTo>
                    <a:pt x="56561" y="488865"/>
                  </a:lnTo>
                  <a:lnTo>
                    <a:pt x="56511" y="485669"/>
                  </a:lnTo>
                  <a:lnTo>
                    <a:pt x="56469" y="482474"/>
                  </a:lnTo>
                  <a:lnTo>
                    <a:pt x="56429" y="479279"/>
                  </a:lnTo>
                  <a:lnTo>
                    <a:pt x="56396" y="476084"/>
                  </a:lnTo>
                  <a:lnTo>
                    <a:pt x="56364" y="472889"/>
                  </a:lnTo>
                  <a:lnTo>
                    <a:pt x="56339" y="469693"/>
                  </a:lnTo>
                  <a:lnTo>
                    <a:pt x="56316" y="466498"/>
                  </a:lnTo>
                  <a:lnTo>
                    <a:pt x="56301" y="463303"/>
                  </a:lnTo>
                  <a:lnTo>
                    <a:pt x="56286" y="460108"/>
                  </a:lnTo>
                  <a:lnTo>
                    <a:pt x="56280" y="456913"/>
                  </a:lnTo>
                  <a:lnTo>
                    <a:pt x="56275" y="453717"/>
                  </a:lnTo>
                  <a:lnTo>
                    <a:pt x="56277" y="450522"/>
                  </a:lnTo>
                  <a:lnTo>
                    <a:pt x="56280" y="447327"/>
                  </a:lnTo>
                  <a:lnTo>
                    <a:pt x="56291" y="444132"/>
                  </a:lnTo>
                  <a:lnTo>
                    <a:pt x="56304" y="440937"/>
                  </a:lnTo>
                  <a:lnTo>
                    <a:pt x="56324" y="437741"/>
                  </a:lnTo>
                  <a:lnTo>
                    <a:pt x="56346" y="434546"/>
                  </a:lnTo>
                  <a:lnTo>
                    <a:pt x="56374" y="431351"/>
                  </a:lnTo>
                  <a:lnTo>
                    <a:pt x="56405" y="428156"/>
                  </a:lnTo>
                  <a:lnTo>
                    <a:pt x="56442" y="424961"/>
                  </a:lnTo>
                  <a:lnTo>
                    <a:pt x="56482" y="421765"/>
                  </a:lnTo>
                  <a:lnTo>
                    <a:pt x="56528" y="418570"/>
                  </a:lnTo>
                  <a:lnTo>
                    <a:pt x="56576" y="415375"/>
                  </a:lnTo>
                  <a:lnTo>
                    <a:pt x="56631" y="412180"/>
                  </a:lnTo>
                  <a:lnTo>
                    <a:pt x="56688" y="408985"/>
                  </a:lnTo>
                  <a:lnTo>
                    <a:pt x="56751" y="405789"/>
                  </a:lnTo>
                  <a:lnTo>
                    <a:pt x="56817" y="402594"/>
                  </a:lnTo>
                  <a:lnTo>
                    <a:pt x="56889" y="399399"/>
                  </a:lnTo>
                  <a:lnTo>
                    <a:pt x="56963" y="396204"/>
                  </a:lnTo>
                  <a:lnTo>
                    <a:pt x="57043" y="393009"/>
                  </a:lnTo>
                  <a:lnTo>
                    <a:pt x="57126" y="389813"/>
                  </a:lnTo>
                  <a:lnTo>
                    <a:pt x="57214" y="386618"/>
                  </a:lnTo>
                  <a:lnTo>
                    <a:pt x="57305" y="383423"/>
                  </a:lnTo>
                  <a:lnTo>
                    <a:pt x="57401" y="380228"/>
                  </a:lnTo>
                  <a:lnTo>
                    <a:pt x="57500" y="377033"/>
                  </a:lnTo>
                  <a:lnTo>
                    <a:pt x="57604" y="373838"/>
                  </a:lnTo>
                  <a:lnTo>
                    <a:pt x="57711" y="370642"/>
                  </a:lnTo>
                  <a:lnTo>
                    <a:pt x="57822" y="367447"/>
                  </a:lnTo>
                  <a:lnTo>
                    <a:pt x="57937" y="364252"/>
                  </a:lnTo>
                  <a:lnTo>
                    <a:pt x="58056" y="361057"/>
                  </a:lnTo>
                  <a:lnTo>
                    <a:pt x="58179" y="357862"/>
                  </a:lnTo>
                  <a:lnTo>
                    <a:pt x="58305" y="354666"/>
                  </a:lnTo>
                  <a:lnTo>
                    <a:pt x="58435" y="351471"/>
                  </a:lnTo>
                  <a:lnTo>
                    <a:pt x="58569" y="348276"/>
                  </a:lnTo>
                  <a:lnTo>
                    <a:pt x="58706" y="345081"/>
                  </a:lnTo>
                  <a:lnTo>
                    <a:pt x="58847" y="341886"/>
                  </a:lnTo>
                  <a:lnTo>
                    <a:pt x="58991" y="338690"/>
                  </a:lnTo>
                  <a:lnTo>
                    <a:pt x="59138" y="335495"/>
                  </a:lnTo>
                  <a:lnTo>
                    <a:pt x="59289" y="332300"/>
                  </a:lnTo>
                  <a:lnTo>
                    <a:pt x="59444" y="329105"/>
                  </a:lnTo>
                  <a:lnTo>
                    <a:pt x="59601" y="325910"/>
                  </a:lnTo>
                  <a:lnTo>
                    <a:pt x="59762" y="322714"/>
                  </a:lnTo>
                  <a:lnTo>
                    <a:pt x="59926" y="319519"/>
                  </a:lnTo>
                  <a:lnTo>
                    <a:pt x="60093" y="316324"/>
                  </a:lnTo>
                  <a:lnTo>
                    <a:pt x="60263" y="313129"/>
                  </a:lnTo>
                  <a:lnTo>
                    <a:pt x="60436" y="309934"/>
                  </a:lnTo>
                  <a:lnTo>
                    <a:pt x="60612" y="306738"/>
                  </a:lnTo>
                  <a:lnTo>
                    <a:pt x="60791" y="303543"/>
                  </a:lnTo>
                  <a:lnTo>
                    <a:pt x="60973" y="300348"/>
                  </a:lnTo>
                  <a:lnTo>
                    <a:pt x="61158" y="297153"/>
                  </a:lnTo>
                  <a:lnTo>
                    <a:pt x="61345" y="293958"/>
                  </a:lnTo>
                  <a:lnTo>
                    <a:pt x="61535" y="290762"/>
                  </a:lnTo>
                  <a:lnTo>
                    <a:pt x="61728" y="287567"/>
                  </a:lnTo>
                  <a:lnTo>
                    <a:pt x="61924" y="284372"/>
                  </a:lnTo>
                  <a:lnTo>
                    <a:pt x="62122" y="281177"/>
                  </a:lnTo>
                  <a:lnTo>
                    <a:pt x="62322" y="277982"/>
                  </a:lnTo>
                  <a:lnTo>
                    <a:pt x="62526" y="274786"/>
                  </a:lnTo>
                  <a:lnTo>
                    <a:pt x="62731" y="271591"/>
                  </a:lnTo>
                  <a:lnTo>
                    <a:pt x="62939" y="268396"/>
                  </a:lnTo>
                  <a:lnTo>
                    <a:pt x="63149" y="265201"/>
                  </a:lnTo>
                  <a:lnTo>
                    <a:pt x="63362" y="262006"/>
                  </a:lnTo>
                  <a:lnTo>
                    <a:pt x="63576" y="258810"/>
                  </a:lnTo>
                  <a:lnTo>
                    <a:pt x="63793" y="255615"/>
                  </a:lnTo>
                  <a:lnTo>
                    <a:pt x="64012" y="252420"/>
                  </a:lnTo>
                  <a:lnTo>
                    <a:pt x="64233" y="249225"/>
                  </a:lnTo>
                  <a:lnTo>
                    <a:pt x="64456" y="246030"/>
                  </a:lnTo>
                  <a:lnTo>
                    <a:pt x="64682" y="242834"/>
                  </a:lnTo>
                  <a:lnTo>
                    <a:pt x="64909" y="239639"/>
                  </a:lnTo>
                  <a:lnTo>
                    <a:pt x="65138" y="236444"/>
                  </a:lnTo>
                  <a:lnTo>
                    <a:pt x="65369" y="233249"/>
                  </a:lnTo>
                  <a:lnTo>
                    <a:pt x="65602" y="230054"/>
                  </a:lnTo>
                  <a:lnTo>
                    <a:pt x="65837" y="226858"/>
                  </a:lnTo>
                  <a:lnTo>
                    <a:pt x="66073" y="223663"/>
                  </a:lnTo>
                  <a:lnTo>
                    <a:pt x="66311" y="220468"/>
                  </a:lnTo>
                  <a:lnTo>
                    <a:pt x="66551" y="217273"/>
                  </a:lnTo>
                  <a:lnTo>
                    <a:pt x="66793" y="214078"/>
                  </a:lnTo>
                  <a:lnTo>
                    <a:pt x="67036" y="210882"/>
                  </a:lnTo>
                  <a:lnTo>
                    <a:pt x="67281" y="207687"/>
                  </a:lnTo>
                  <a:lnTo>
                    <a:pt x="67527" y="204492"/>
                  </a:lnTo>
                  <a:lnTo>
                    <a:pt x="67775" y="201297"/>
                  </a:lnTo>
                  <a:lnTo>
                    <a:pt x="68024" y="198102"/>
                  </a:lnTo>
                  <a:lnTo>
                    <a:pt x="68275" y="194906"/>
                  </a:lnTo>
                  <a:lnTo>
                    <a:pt x="68527" y="191711"/>
                  </a:lnTo>
                  <a:lnTo>
                    <a:pt x="68780" y="188516"/>
                  </a:lnTo>
                  <a:lnTo>
                    <a:pt x="69036" y="185321"/>
                  </a:lnTo>
                  <a:lnTo>
                    <a:pt x="69292" y="182126"/>
                  </a:lnTo>
                  <a:lnTo>
                    <a:pt x="69549" y="178931"/>
                  </a:lnTo>
                  <a:lnTo>
                    <a:pt x="69808" y="175735"/>
                  </a:lnTo>
                  <a:lnTo>
                    <a:pt x="70068" y="172540"/>
                  </a:lnTo>
                  <a:lnTo>
                    <a:pt x="70329" y="169345"/>
                  </a:lnTo>
                  <a:lnTo>
                    <a:pt x="70592" y="166150"/>
                  </a:lnTo>
                  <a:lnTo>
                    <a:pt x="70855" y="162955"/>
                  </a:lnTo>
                  <a:lnTo>
                    <a:pt x="71120" y="159759"/>
                  </a:lnTo>
                  <a:lnTo>
                    <a:pt x="71385" y="156564"/>
                  </a:lnTo>
                  <a:lnTo>
                    <a:pt x="71652" y="153369"/>
                  </a:lnTo>
                  <a:lnTo>
                    <a:pt x="71920" y="150174"/>
                  </a:lnTo>
                  <a:lnTo>
                    <a:pt x="72189" y="146979"/>
                  </a:lnTo>
                  <a:lnTo>
                    <a:pt x="72458" y="143783"/>
                  </a:lnTo>
                  <a:lnTo>
                    <a:pt x="72729" y="140588"/>
                  </a:lnTo>
                  <a:lnTo>
                    <a:pt x="73000" y="137393"/>
                  </a:lnTo>
                  <a:lnTo>
                    <a:pt x="73273" y="134198"/>
                  </a:lnTo>
                  <a:lnTo>
                    <a:pt x="73546" y="131003"/>
                  </a:lnTo>
                  <a:lnTo>
                    <a:pt x="73821" y="127807"/>
                  </a:lnTo>
                  <a:lnTo>
                    <a:pt x="74096" y="124612"/>
                  </a:lnTo>
                  <a:lnTo>
                    <a:pt x="74372" y="121417"/>
                  </a:lnTo>
                  <a:lnTo>
                    <a:pt x="74648" y="118222"/>
                  </a:lnTo>
                  <a:lnTo>
                    <a:pt x="74926" y="115027"/>
                  </a:lnTo>
                  <a:lnTo>
                    <a:pt x="75204" y="111831"/>
                  </a:lnTo>
                  <a:lnTo>
                    <a:pt x="75483" y="108636"/>
                  </a:lnTo>
                  <a:lnTo>
                    <a:pt x="75762" y="105441"/>
                  </a:lnTo>
                  <a:lnTo>
                    <a:pt x="76043" y="102246"/>
                  </a:lnTo>
                  <a:lnTo>
                    <a:pt x="76323" y="99051"/>
                  </a:lnTo>
                  <a:lnTo>
                    <a:pt x="76605" y="95855"/>
                  </a:lnTo>
                  <a:lnTo>
                    <a:pt x="76887" y="92660"/>
                  </a:lnTo>
                  <a:lnTo>
                    <a:pt x="77170" y="89465"/>
                  </a:lnTo>
                  <a:lnTo>
                    <a:pt x="77453" y="86270"/>
                  </a:lnTo>
                  <a:lnTo>
                    <a:pt x="77736" y="83075"/>
                  </a:lnTo>
                  <a:lnTo>
                    <a:pt x="78020" y="79879"/>
                  </a:lnTo>
                  <a:lnTo>
                    <a:pt x="78305" y="76684"/>
                  </a:lnTo>
                  <a:lnTo>
                    <a:pt x="78590" y="73489"/>
                  </a:lnTo>
                  <a:lnTo>
                    <a:pt x="78875" y="70294"/>
                  </a:lnTo>
                  <a:lnTo>
                    <a:pt x="79161" y="67099"/>
                  </a:lnTo>
                  <a:lnTo>
                    <a:pt x="79447" y="63903"/>
                  </a:lnTo>
                  <a:lnTo>
                    <a:pt x="79734" y="60708"/>
                  </a:lnTo>
                  <a:lnTo>
                    <a:pt x="80020" y="57513"/>
                  </a:lnTo>
                  <a:lnTo>
                    <a:pt x="80307" y="54318"/>
                  </a:lnTo>
                  <a:lnTo>
                    <a:pt x="80595" y="51123"/>
                  </a:lnTo>
                  <a:lnTo>
                    <a:pt x="80882" y="47927"/>
                  </a:lnTo>
                  <a:lnTo>
                    <a:pt x="81170" y="44732"/>
                  </a:lnTo>
                  <a:lnTo>
                    <a:pt x="81458" y="41537"/>
                  </a:lnTo>
                  <a:lnTo>
                    <a:pt x="81746" y="38342"/>
                  </a:lnTo>
                  <a:lnTo>
                    <a:pt x="82034" y="35147"/>
                  </a:lnTo>
                  <a:lnTo>
                    <a:pt x="82322" y="31951"/>
                  </a:lnTo>
                  <a:lnTo>
                    <a:pt x="82610" y="28756"/>
                  </a:lnTo>
                  <a:lnTo>
                    <a:pt x="82899" y="25561"/>
                  </a:lnTo>
                  <a:lnTo>
                    <a:pt x="83187" y="22366"/>
                  </a:lnTo>
                  <a:lnTo>
                    <a:pt x="83475" y="19171"/>
                  </a:lnTo>
                  <a:lnTo>
                    <a:pt x="83763" y="15975"/>
                  </a:lnTo>
                  <a:lnTo>
                    <a:pt x="84051" y="12780"/>
                  </a:lnTo>
                  <a:lnTo>
                    <a:pt x="84339" y="9585"/>
                  </a:lnTo>
                  <a:lnTo>
                    <a:pt x="84626" y="6390"/>
                  </a:lnTo>
                  <a:lnTo>
                    <a:pt x="84914" y="3195"/>
                  </a:lnTo>
                  <a:lnTo>
                    <a:pt x="85201" y="0"/>
                  </a:lnTo>
                  <a:lnTo>
                    <a:pt x="136777" y="0"/>
                  </a:lnTo>
                  <a:lnTo>
                    <a:pt x="137064" y="3195"/>
                  </a:lnTo>
                  <a:lnTo>
                    <a:pt x="137351" y="6390"/>
                  </a:lnTo>
                  <a:lnTo>
                    <a:pt x="137639" y="9585"/>
                  </a:lnTo>
                  <a:lnTo>
                    <a:pt x="137927" y="12780"/>
                  </a:lnTo>
                  <a:lnTo>
                    <a:pt x="138215" y="15975"/>
                  </a:lnTo>
                  <a:lnTo>
                    <a:pt x="138503" y="19171"/>
                  </a:lnTo>
                  <a:lnTo>
                    <a:pt x="138791" y="22366"/>
                  </a:lnTo>
                  <a:lnTo>
                    <a:pt x="139079" y="25561"/>
                  </a:lnTo>
                  <a:lnTo>
                    <a:pt x="139367" y="28756"/>
                  </a:lnTo>
                  <a:lnTo>
                    <a:pt x="139656" y="31951"/>
                  </a:lnTo>
                  <a:lnTo>
                    <a:pt x="139944" y="35147"/>
                  </a:lnTo>
                  <a:lnTo>
                    <a:pt x="140232" y="38342"/>
                  </a:lnTo>
                  <a:lnTo>
                    <a:pt x="140520" y="41537"/>
                  </a:lnTo>
                  <a:lnTo>
                    <a:pt x="140808" y="44732"/>
                  </a:lnTo>
                  <a:lnTo>
                    <a:pt x="141095" y="47927"/>
                  </a:lnTo>
                  <a:lnTo>
                    <a:pt x="141383" y="51123"/>
                  </a:lnTo>
                  <a:lnTo>
                    <a:pt x="141670" y="54318"/>
                  </a:lnTo>
                  <a:lnTo>
                    <a:pt x="141957" y="57513"/>
                  </a:lnTo>
                  <a:lnTo>
                    <a:pt x="142244" y="60708"/>
                  </a:lnTo>
                  <a:lnTo>
                    <a:pt x="142530" y="63903"/>
                  </a:lnTo>
                  <a:lnTo>
                    <a:pt x="142817" y="67099"/>
                  </a:lnTo>
                  <a:lnTo>
                    <a:pt x="143102" y="70294"/>
                  </a:lnTo>
                  <a:lnTo>
                    <a:pt x="143388" y="73489"/>
                  </a:lnTo>
                  <a:lnTo>
                    <a:pt x="143673" y="76684"/>
                  </a:lnTo>
                  <a:lnTo>
                    <a:pt x="143957" y="79879"/>
                  </a:lnTo>
                  <a:lnTo>
                    <a:pt x="144241" y="83075"/>
                  </a:lnTo>
                  <a:lnTo>
                    <a:pt x="144525" y="86270"/>
                  </a:lnTo>
                  <a:lnTo>
                    <a:pt x="144808" y="89465"/>
                  </a:lnTo>
                  <a:lnTo>
                    <a:pt x="145091" y="92660"/>
                  </a:lnTo>
                  <a:lnTo>
                    <a:pt x="145373" y="95855"/>
                  </a:lnTo>
                  <a:lnTo>
                    <a:pt x="145654" y="99051"/>
                  </a:lnTo>
                  <a:lnTo>
                    <a:pt x="145935" y="102246"/>
                  </a:lnTo>
                  <a:lnTo>
                    <a:pt x="146215" y="105441"/>
                  </a:lnTo>
                  <a:lnTo>
                    <a:pt x="146495" y="108636"/>
                  </a:lnTo>
                  <a:lnTo>
                    <a:pt x="146774" y="111831"/>
                  </a:lnTo>
                  <a:lnTo>
                    <a:pt x="147052" y="115027"/>
                  </a:lnTo>
                  <a:lnTo>
                    <a:pt x="147329" y="118222"/>
                  </a:lnTo>
                  <a:lnTo>
                    <a:pt x="147606" y="121417"/>
                  </a:lnTo>
                  <a:lnTo>
                    <a:pt x="147882" y="124612"/>
                  </a:lnTo>
                  <a:lnTo>
                    <a:pt x="148157" y="127807"/>
                  </a:lnTo>
                  <a:lnTo>
                    <a:pt x="148431" y="131003"/>
                  </a:lnTo>
                  <a:lnTo>
                    <a:pt x="148704" y="134198"/>
                  </a:lnTo>
                  <a:lnTo>
                    <a:pt x="148977" y="137393"/>
                  </a:lnTo>
                  <a:lnTo>
                    <a:pt x="149249" y="140588"/>
                  </a:lnTo>
                  <a:lnTo>
                    <a:pt x="149520" y="143783"/>
                  </a:lnTo>
                  <a:lnTo>
                    <a:pt x="149789" y="146979"/>
                  </a:lnTo>
                  <a:lnTo>
                    <a:pt x="150058" y="150174"/>
                  </a:lnTo>
                  <a:lnTo>
                    <a:pt x="150326" y="153369"/>
                  </a:lnTo>
                  <a:lnTo>
                    <a:pt x="150593" y="156564"/>
                  </a:lnTo>
                  <a:lnTo>
                    <a:pt x="150858" y="159759"/>
                  </a:lnTo>
                  <a:lnTo>
                    <a:pt x="151123" y="162955"/>
                  </a:lnTo>
                  <a:lnTo>
                    <a:pt x="151386" y="166150"/>
                  </a:lnTo>
                  <a:lnTo>
                    <a:pt x="151649" y="169345"/>
                  </a:lnTo>
                  <a:lnTo>
                    <a:pt x="151910" y="172540"/>
                  </a:lnTo>
                  <a:lnTo>
                    <a:pt x="152170" y="175735"/>
                  </a:lnTo>
                  <a:lnTo>
                    <a:pt x="152428" y="178931"/>
                  </a:lnTo>
                  <a:lnTo>
                    <a:pt x="152686" y="182126"/>
                  </a:lnTo>
                  <a:lnTo>
                    <a:pt x="152942" y="185321"/>
                  </a:lnTo>
                  <a:lnTo>
                    <a:pt x="153197" y="188516"/>
                  </a:lnTo>
                  <a:lnTo>
                    <a:pt x="153450" y="191711"/>
                  </a:lnTo>
                  <a:lnTo>
                    <a:pt x="153703" y="194906"/>
                  </a:lnTo>
                  <a:lnTo>
                    <a:pt x="153953" y="198102"/>
                  </a:lnTo>
                  <a:lnTo>
                    <a:pt x="154203" y="201297"/>
                  </a:lnTo>
                  <a:lnTo>
                    <a:pt x="154450" y="204492"/>
                  </a:lnTo>
                  <a:lnTo>
                    <a:pt x="154697" y="207687"/>
                  </a:lnTo>
                  <a:lnTo>
                    <a:pt x="154942" y="210882"/>
                  </a:lnTo>
                  <a:lnTo>
                    <a:pt x="155185" y="214078"/>
                  </a:lnTo>
                  <a:lnTo>
                    <a:pt x="155426" y="217273"/>
                  </a:lnTo>
                  <a:lnTo>
                    <a:pt x="155666" y="220468"/>
                  </a:lnTo>
                  <a:lnTo>
                    <a:pt x="155904" y="223663"/>
                  </a:lnTo>
                  <a:lnTo>
                    <a:pt x="156141" y="226858"/>
                  </a:lnTo>
                  <a:lnTo>
                    <a:pt x="156376" y="230054"/>
                  </a:lnTo>
                  <a:lnTo>
                    <a:pt x="156609" y="233249"/>
                  </a:lnTo>
                  <a:lnTo>
                    <a:pt x="156839" y="236444"/>
                  </a:lnTo>
                  <a:lnTo>
                    <a:pt x="157069" y="239639"/>
                  </a:lnTo>
                  <a:lnTo>
                    <a:pt x="157296" y="242834"/>
                  </a:lnTo>
                  <a:lnTo>
                    <a:pt x="157521" y="246030"/>
                  </a:lnTo>
                  <a:lnTo>
                    <a:pt x="157744" y="249225"/>
                  </a:lnTo>
                  <a:lnTo>
                    <a:pt x="157966" y="252420"/>
                  </a:lnTo>
                  <a:lnTo>
                    <a:pt x="158184" y="255615"/>
                  </a:lnTo>
                  <a:lnTo>
                    <a:pt x="158402" y="258810"/>
                  </a:lnTo>
                  <a:lnTo>
                    <a:pt x="158616" y="262006"/>
                  </a:lnTo>
                  <a:lnTo>
                    <a:pt x="158829" y="265201"/>
                  </a:lnTo>
                  <a:lnTo>
                    <a:pt x="159039" y="268396"/>
                  </a:lnTo>
                  <a:lnTo>
                    <a:pt x="159247" y="271591"/>
                  </a:lnTo>
                  <a:lnTo>
                    <a:pt x="159452" y="274786"/>
                  </a:lnTo>
                  <a:lnTo>
                    <a:pt x="159655" y="277982"/>
                  </a:lnTo>
                  <a:lnTo>
                    <a:pt x="159856" y="281177"/>
                  </a:lnTo>
                  <a:lnTo>
                    <a:pt x="160054" y="284372"/>
                  </a:lnTo>
                  <a:lnTo>
                    <a:pt x="160249" y="287567"/>
                  </a:lnTo>
                  <a:lnTo>
                    <a:pt x="160442" y="290762"/>
                  </a:lnTo>
                  <a:lnTo>
                    <a:pt x="160632" y="293958"/>
                  </a:lnTo>
                  <a:lnTo>
                    <a:pt x="160820" y="297153"/>
                  </a:lnTo>
                  <a:lnTo>
                    <a:pt x="161005" y="300348"/>
                  </a:lnTo>
                  <a:lnTo>
                    <a:pt x="161186" y="303543"/>
                  </a:lnTo>
                  <a:lnTo>
                    <a:pt x="161365" y="306738"/>
                  </a:lnTo>
                  <a:lnTo>
                    <a:pt x="161542" y="309934"/>
                  </a:lnTo>
                  <a:lnTo>
                    <a:pt x="161715" y="313129"/>
                  </a:lnTo>
                  <a:lnTo>
                    <a:pt x="161885" y="316324"/>
                  </a:lnTo>
                  <a:lnTo>
                    <a:pt x="162052" y="319519"/>
                  </a:lnTo>
                  <a:lnTo>
                    <a:pt x="162216" y="322714"/>
                  </a:lnTo>
                  <a:lnTo>
                    <a:pt x="162377" y="325910"/>
                  </a:lnTo>
                  <a:lnTo>
                    <a:pt x="162534" y="329105"/>
                  </a:lnTo>
                  <a:lnTo>
                    <a:pt x="162688" y="332300"/>
                  </a:lnTo>
                  <a:lnTo>
                    <a:pt x="162839" y="335495"/>
                  </a:lnTo>
                  <a:lnTo>
                    <a:pt x="162987" y="338690"/>
                  </a:lnTo>
                  <a:lnTo>
                    <a:pt x="163131" y="341886"/>
                  </a:lnTo>
                  <a:lnTo>
                    <a:pt x="163272" y="345081"/>
                  </a:lnTo>
                  <a:lnTo>
                    <a:pt x="163409" y="348276"/>
                  </a:lnTo>
                  <a:lnTo>
                    <a:pt x="163543" y="351471"/>
                  </a:lnTo>
                  <a:lnTo>
                    <a:pt x="163672" y="354666"/>
                  </a:lnTo>
                  <a:lnTo>
                    <a:pt x="163799" y="357862"/>
                  </a:lnTo>
                  <a:lnTo>
                    <a:pt x="163921" y="361057"/>
                  </a:lnTo>
                  <a:lnTo>
                    <a:pt x="164041" y="364252"/>
                  </a:lnTo>
                  <a:lnTo>
                    <a:pt x="164155" y="367447"/>
                  </a:lnTo>
                  <a:lnTo>
                    <a:pt x="164267" y="370642"/>
                  </a:lnTo>
                  <a:lnTo>
                    <a:pt x="164374" y="373838"/>
                  </a:lnTo>
                  <a:lnTo>
                    <a:pt x="164478" y="377033"/>
                  </a:lnTo>
                  <a:lnTo>
                    <a:pt x="164577" y="380228"/>
                  </a:lnTo>
                  <a:lnTo>
                    <a:pt x="164673" y="383423"/>
                  </a:lnTo>
                  <a:lnTo>
                    <a:pt x="164764" y="386618"/>
                  </a:lnTo>
                  <a:lnTo>
                    <a:pt x="164852" y="389813"/>
                  </a:lnTo>
                  <a:lnTo>
                    <a:pt x="164935" y="393009"/>
                  </a:lnTo>
                  <a:lnTo>
                    <a:pt x="165015" y="396204"/>
                  </a:lnTo>
                  <a:lnTo>
                    <a:pt x="165089" y="399399"/>
                  </a:lnTo>
                  <a:lnTo>
                    <a:pt x="165161" y="402594"/>
                  </a:lnTo>
                  <a:lnTo>
                    <a:pt x="165226" y="405789"/>
                  </a:lnTo>
                  <a:lnTo>
                    <a:pt x="165289" y="408985"/>
                  </a:lnTo>
                  <a:lnTo>
                    <a:pt x="165347" y="412180"/>
                  </a:lnTo>
                  <a:lnTo>
                    <a:pt x="165401" y="415375"/>
                  </a:lnTo>
                  <a:lnTo>
                    <a:pt x="165450" y="418570"/>
                  </a:lnTo>
                  <a:lnTo>
                    <a:pt x="165496" y="421765"/>
                  </a:lnTo>
                  <a:lnTo>
                    <a:pt x="165535" y="424961"/>
                  </a:lnTo>
                  <a:lnTo>
                    <a:pt x="165573" y="428156"/>
                  </a:lnTo>
                  <a:lnTo>
                    <a:pt x="165603" y="431351"/>
                  </a:lnTo>
                  <a:lnTo>
                    <a:pt x="165632" y="434546"/>
                  </a:lnTo>
                  <a:lnTo>
                    <a:pt x="165654" y="437741"/>
                  </a:lnTo>
                  <a:lnTo>
                    <a:pt x="165673" y="440937"/>
                  </a:lnTo>
                  <a:lnTo>
                    <a:pt x="165686" y="444132"/>
                  </a:lnTo>
                  <a:lnTo>
                    <a:pt x="165697" y="447327"/>
                  </a:lnTo>
                  <a:lnTo>
                    <a:pt x="165701" y="450522"/>
                  </a:lnTo>
                  <a:lnTo>
                    <a:pt x="165703" y="453717"/>
                  </a:lnTo>
                  <a:lnTo>
                    <a:pt x="165698" y="456913"/>
                  </a:lnTo>
                  <a:lnTo>
                    <a:pt x="165691" y="460108"/>
                  </a:lnTo>
                  <a:lnTo>
                    <a:pt x="165677" y="463303"/>
                  </a:lnTo>
                  <a:lnTo>
                    <a:pt x="165661" y="466498"/>
                  </a:lnTo>
                  <a:lnTo>
                    <a:pt x="165638" y="469693"/>
                  </a:lnTo>
                  <a:lnTo>
                    <a:pt x="165614" y="472889"/>
                  </a:lnTo>
                  <a:lnTo>
                    <a:pt x="165582" y="476084"/>
                  </a:lnTo>
                  <a:lnTo>
                    <a:pt x="165549" y="479279"/>
                  </a:lnTo>
                  <a:lnTo>
                    <a:pt x="165508" y="482474"/>
                  </a:lnTo>
                  <a:lnTo>
                    <a:pt x="165466" y="485669"/>
                  </a:lnTo>
                  <a:lnTo>
                    <a:pt x="165417" y="488865"/>
                  </a:lnTo>
                  <a:lnTo>
                    <a:pt x="165367" y="492060"/>
                  </a:lnTo>
                  <a:lnTo>
                    <a:pt x="165309" y="495255"/>
                  </a:lnTo>
                  <a:lnTo>
                    <a:pt x="165250" y="498450"/>
                  </a:lnTo>
                  <a:lnTo>
                    <a:pt x="165183" y="501645"/>
                  </a:lnTo>
                  <a:lnTo>
                    <a:pt x="165116" y="504841"/>
                  </a:lnTo>
                  <a:lnTo>
                    <a:pt x="165041" y="508036"/>
                  </a:lnTo>
                  <a:lnTo>
                    <a:pt x="164966" y="511231"/>
                  </a:lnTo>
                  <a:lnTo>
                    <a:pt x="164883" y="514426"/>
                  </a:lnTo>
                  <a:lnTo>
                    <a:pt x="164800" y="517621"/>
                  </a:lnTo>
                  <a:lnTo>
                    <a:pt x="164709" y="520817"/>
                  </a:lnTo>
                  <a:lnTo>
                    <a:pt x="164618" y="524012"/>
                  </a:lnTo>
                  <a:lnTo>
                    <a:pt x="164519" y="527207"/>
                  </a:lnTo>
                  <a:lnTo>
                    <a:pt x="164420" y="530402"/>
                  </a:lnTo>
                  <a:lnTo>
                    <a:pt x="164315" y="533597"/>
                  </a:lnTo>
                  <a:lnTo>
                    <a:pt x="164208" y="536793"/>
                  </a:lnTo>
                  <a:lnTo>
                    <a:pt x="164095" y="539988"/>
                  </a:lnTo>
                  <a:lnTo>
                    <a:pt x="163982" y="543183"/>
                  </a:lnTo>
                  <a:lnTo>
                    <a:pt x="163862" y="546378"/>
                  </a:lnTo>
                  <a:lnTo>
                    <a:pt x="163742" y="549573"/>
                  </a:lnTo>
                  <a:lnTo>
                    <a:pt x="163615" y="552769"/>
                  </a:lnTo>
                  <a:lnTo>
                    <a:pt x="163488" y="555964"/>
                  </a:lnTo>
                  <a:lnTo>
                    <a:pt x="163355" y="559159"/>
                  </a:lnTo>
                  <a:lnTo>
                    <a:pt x="163222" y="562354"/>
                  </a:lnTo>
                  <a:lnTo>
                    <a:pt x="163083" y="565549"/>
                  </a:lnTo>
                  <a:lnTo>
                    <a:pt x="162943" y="568745"/>
                  </a:lnTo>
                  <a:lnTo>
                    <a:pt x="162799" y="571940"/>
                  </a:lnTo>
                  <a:lnTo>
                    <a:pt x="162654" y="575135"/>
                  </a:lnTo>
                  <a:lnTo>
                    <a:pt x="162504" y="578330"/>
                  </a:lnTo>
                  <a:lnTo>
                    <a:pt x="162353" y="581525"/>
                  </a:lnTo>
                  <a:lnTo>
                    <a:pt x="162198" y="584720"/>
                  </a:lnTo>
                  <a:lnTo>
                    <a:pt x="162043" y="587916"/>
                  </a:lnTo>
                  <a:lnTo>
                    <a:pt x="161883" y="591111"/>
                  </a:lnTo>
                  <a:lnTo>
                    <a:pt x="161723" y="594306"/>
                  </a:lnTo>
                  <a:lnTo>
                    <a:pt x="161559" y="597501"/>
                  </a:lnTo>
                  <a:lnTo>
                    <a:pt x="161395" y="600696"/>
                  </a:lnTo>
                  <a:lnTo>
                    <a:pt x="161227" y="603892"/>
                  </a:lnTo>
                  <a:lnTo>
                    <a:pt x="161059" y="607087"/>
                  </a:lnTo>
                  <a:lnTo>
                    <a:pt x="160888" y="610282"/>
                  </a:lnTo>
                  <a:lnTo>
                    <a:pt x="160717" y="613477"/>
                  </a:lnTo>
                  <a:lnTo>
                    <a:pt x="160542" y="616672"/>
                  </a:lnTo>
                  <a:lnTo>
                    <a:pt x="160368" y="619868"/>
                  </a:lnTo>
                  <a:lnTo>
                    <a:pt x="160191" y="623063"/>
                  </a:lnTo>
                  <a:lnTo>
                    <a:pt x="160013" y="626258"/>
                  </a:lnTo>
                  <a:lnTo>
                    <a:pt x="159834" y="629453"/>
                  </a:lnTo>
                  <a:lnTo>
                    <a:pt x="159654" y="632648"/>
                  </a:lnTo>
                  <a:lnTo>
                    <a:pt x="159473" y="635844"/>
                  </a:lnTo>
                  <a:lnTo>
                    <a:pt x="159292" y="639039"/>
                  </a:lnTo>
                  <a:lnTo>
                    <a:pt x="159109" y="642234"/>
                  </a:lnTo>
                  <a:lnTo>
                    <a:pt x="158926" y="645429"/>
                  </a:lnTo>
                  <a:lnTo>
                    <a:pt x="158742" y="648624"/>
                  </a:lnTo>
                  <a:lnTo>
                    <a:pt x="158558" y="651820"/>
                  </a:lnTo>
                  <a:lnTo>
                    <a:pt x="158374" y="655015"/>
                  </a:lnTo>
                  <a:lnTo>
                    <a:pt x="158190" y="658210"/>
                  </a:lnTo>
                  <a:lnTo>
                    <a:pt x="158005" y="661405"/>
                  </a:lnTo>
                  <a:lnTo>
                    <a:pt x="157820" y="664600"/>
                  </a:lnTo>
                  <a:lnTo>
                    <a:pt x="157636" y="667796"/>
                  </a:lnTo>
                  <a:lnTo>
                    <a:pt x="157451" y="670991"/>
                  </a:lnTo>
                  <a:lnTo>
                    <a:pt x="157267" y="674186"/>
                  </a:lnTo>
                  <a:lnTo>
                    <a:pt x="157083" y="677381"/>
                  </a:lnTo>
                  <a:lnTo>
                    <a:pt x="156900" y="680576"/>
                  </a:lnTo>
                  <a:lnTo>
                    <a:pt x="156717" y="683772"/>
                  </a:lnTo>
                  <a:lnTo>
                    <a:pt x="156535" y="686967"/>
                  </a:lnTo>
                  <a:lnTo>
                    <a:pt x="156354" y="690162"/>
                  </a:lnTo>
                  <a:lnTo>
                    <a:pt x="156174" y="693357"/>
                  </a:lnTo>
                  <a:lnTo>
                    <a:pt x="155994" y="696552"/>
                  </a:lnTo>
                  <a:lnTo>
                    <a:pt x="155816" y="699748"/>
                  </a:lnTo>
                  <a:lnTo>
                    <a:pt x="155638" y="702943"/>
                  </a:lnTo>
                  <a:lnTo>
                    <a:pt x="155462" y="706138"/>
                  </a:lnTo>
                  <a:lnTo>
                    <a:pt x="155287" y="709333"/>
                  </a:lnTo>
                  <a:lnTo>
                    <a:pt x="155114" y="712528"/>
                  </a:lnTo>
                  <a:lnTo>
                    <a:pt x="154942" y="715724"/>
                  </a:lnTo>
                  <a:lnTo>
                    <a:pt x="154772" y="718919"/>
                  </a:lnTo>
                  <a:lnTo>
                    <a:pt x="154602" y="722114"/>
                  </a:lnTo>
                  <a:lnTo>
                    <a:pt x="154436" y="725309"/>
                  </a:lnTo>
                  <a:lnTo>
                    <a:pt x="154270" y="728504"/>
                  </a:lnTo>
                  <a:lnTo>
                    <a:pt x="154107" y="731700"/>
                  </a:lnTo>
                  <a:lnTo>
                    <a:pt x="153945" y="734895"/>
                  </a:lnTo>
                  <a:lnTo>
                    <a:pt x="153786" y="738090"/>
                  </a:lnTo>
                  <a:lnTo>
                    <a:pt x="153629" y="741285"/>
                  </a:lnTo>
                  <a:lnTo>
                    <a:pt x="153474" y="744480"/>
                  </a:lnTo>
                  <a:lnTo>
                    <a:pt x="153320" y="747676"/>
                  </a:lnTo>
                  <a:lnTo>
                    <a:pt x="153170" y="750871"/>
                  </a:lnTo>
                  <a:lnTo>
                    <a:pt x="153021" y="754066"/>
                  </a:lnTo>
                  <a:lnTo>
                    <a:pt x="152876" y="757261"/>
                  </a:lnTo>
                  <a:lnTo>
                    <a:pt x="152732" y="760456"/>
                  </a:lnTo>
                  <a:lnTo>
                    <a:pt x="152591" y="763652"/>
                  </a:lnTo>
                  <a:lnTo>
                    <a:pt x="152453" y="766847"/>
                  </a:lnTo>
                  <a:lnTo>
                    <a:pt x="152317" y="770042"/>
                  </a:lnTo>
                  <a:lnTo>
                    <a:pt x="152184" y="773237"/>
                  </a:lnTo>
                  <a:lnTo>
                    <a:pt x="152054" y="776432"/>
                  </a:lnTo>
                  <a:lnTo>
                    <a:pt x="151926" y="779627"/>
                  </a:lnTo>
                  <a:lnTo>
                    <a:pt x="151802" y="782823"/>
                  </a:lnTo>
                  <a:lnTo>
                    <a:pt x="151680" y="786018"/>
                  </a:lnTo>
                  <a:lnTo>
                    <a:pt x="151562" y="789213"/>
                  </a:lnTo>
                  <a:lnTo>
                    <a:pt x="151446" y="792408"/>
                  </a:lnTo>
                  <a:lnTo>
                    <a:pt x="151333" y="795603"/>
                  </a:lnTo>
                  <a:lnTo>
                    <a:pt x="151223" y="798799"/>
                  </a:lnTo>
                  <a:lnTo>
                    <a:pt x="151117" y="801994"/>
                  </a:lnTo>
                  <a:lnTo>
                    <a:pt x="151013" y="805189"/>
                  </a:lnTo>
                  <a:lnTo>
                    <a:pt x="150913" y="808384"/>
                  </a:lnTo>
                  <a:lnTo>
                    <a:pt x="150816" y="811579"/>
                  </a:lnTo>
                  <a:lnTo>
                    <a:pt x="150722" y="814775"/>
                  </a:lnTo>
                  <a:lnTo>
                    <a:pt x="150632" y="817970"/>
                  </a:lnTo>
                  <a:lnTo>
                    <a:pt x="150545" y="821165"/>
                  </a:lnTo>
                  <a:lnTo>
                    <a:pt x="150461" y="824360"/>
                  </a:lnTo>
                  <a:lnTo>
                    <a:pt x="150380" y="827555"/>
                  </a:lnTo>
                  <a:lnTo>
                    <a:pt x="150303" y="830751"/>
                  </a:lnTo>
                  <a:lnTo>
                    <a:pt x="150230" y="833946"/>
                  </a:lnTo>
                  <a:lnTo>
                    <a:pt x="150160" y="837141"/>
                  </a:lnTo>
                  <a:lnTo>
                    <a:pt x="150093" y="840336"/>
                  </a:lnTo>
                  <a:lnTo>
                    <a:pt x="150030" y="843531"/>
                  </a:lnTo>
                  <a:lnTo>
                    <a:pt x="149970" y="846727"/>
                  </a:lnTo>
                  <a:lnTo>
                    <a:pt x="149914" y="849922"/>
                  </a:lnTo>
                  <a:lnTo>
                    <a:pt x="149861" y="853117"/>
                  </a:lnTo>
                  <a:lnTo>
                    <a:pt x="149812" y="856312"/>
                  </a:lnTo>
                  <a:lnTo>
                    <a:pt x="149766" y="859507"/>
                  </a:lnTo>
                  <a:lnTo>
                    <a:pt x="149725" y="862703"/>
                  </a:lnTo>
                  <a:lnTo>
                    <a:pt x="149686" y="865898"/>
                  </a:lnTo>
                  <a:lnTo>
                    <a:pt x="149652" y="869093"/>
                  </a:lnTo>
                  <a:lnTo>
                    <a:pt x="149621" y="872288"/>
                  </a:lnTo>
                  <a:lnTo>
                    <a:pt x="149594" y="875483"/>
                  </a:lnTo>
                  <a:lnTo>
                    <a:pt x="149570" y="878679"/>
                  </a:lnTo>
                  <a:lnTo>
                    <a:pt x="149551" y="881874"/>
                  </a:lnTo>
                  <a:lnTo>
                    <a:pt x="149534" y="885069"/>
                  </a:lnTo>
                  <a:lnTo>
                    <a:pt x="149522" y="888264"/>
                  </a:lnTo>
                  <a:lnTo>
                    <a:pt x="149513" y="891459"/>
                  </a:lnTo>
                  <a:lnTo>
                    <a:pt x="149509" y="894655"/>
                  </a:lnTo>
                  <a:lnTo>
                    <a:pt x="149508" y="897850"/>
                  </a:lnTo>
                  <a:lnTo>
                    <a:pt x="149511" y="901045"/>
                  </a:lnTo>
                  <a:lnTo>
                    <a:pt x="149518" y="904240"/>
                  </a:lnTo>
                  <a:lnTo>
                    <a:pt x="149529" y="907435"/>
                  </a:lnTo>
                  <a:lnTo>
                    <a:pt x="149543" y="910631"/>
                  </a:lnTo>
                  <a:lnTo>
                    <a:pt x="149562" y="913826"/>
                  </a:lnTo>
                  <a:lnTo>
                    <a:pt x="149584" y="917021"/>
                  </a:lnTo>
                  <a:lnTo>
                    <a:pt x="149611" y="920216"/>
                  </a:lnTo>
                  <a:lnTo>
                    <a:pt x="149641" y="923411"/>
                  </a:lnTo>
                  <a:lnTo>
                    <a:pt x="149676" y="926607"/>
                  </a:lnTo>
                  <a:lnTo>
                    <a:pt x="149714" y="929802"/>
                  </a:lnTo>
                  <a:lnTo>
                    <a:pt x="149757" y="932997"/>
                  </a:lnTo>
                  <a:lnTo>
                    <a:pt x="149803" y="936192"/>
                  </a:lnTo>
                  <a:lnTo>
                    <a:pt x="149855" y="939387"/>
                  </a:lnTo>
                  <a:lnTo>
                    <a:pt x="149909" y="942583"/>
                  </a:lnTo>
                  <a:lnTo>
                    <a:pt x="149969" y="945778"/>
                  </a:lnTo>
                  <a:lnTo>
                    <a:pt x="150031" y="948973"/>
                  </a:lnTo>
                  <a:lnTo>
                    <a:pt x="150100" y="952168"/>
                  </a:lnTo>
                  <a:lnTo>
                    <a:pt x="150170" y="955363"/>
                  </a:lnTo>
                  <a:lnTo>
                    <a:pt x="150248" y="958559"/>
                  </a:lnTo>
                  <a:lnTo>
                    <a:pt x="150327" y="961754"/>
                  </a:lnTo>
                  <a:lnTo>
                    <a:pt x="150413" y="964949"/>
                  </a:lnTo>
                  <a:lnTo>
                    <a:pt x="150501" y="968144"/>
                  </a:lnTo>
                  <a:lnTo>
                    <a:pt x="150596" y="971339"/>
                  </a:lnTo>
                  <a:lnTo>
                    <a:pt x="150693" y="974534"/>
                  </a:lnTo>
                  <a:lnTo>
                    <a:pt x="150797" y="977730"/>
                  </a:lnTo>
                  <a:lnTo>
                    <a:pt x="150903" y="980925"/>
                  </a:lnTo>
                  <a:lnTo>
                    <a:pt x="151017" y="984120"/>
                  </a:lnTo>
                  <a:lnTo>
                    <a:pt x="151132" y="987315"/>
                  </a:lnTo>
                  <a:lnTo>
                    <a:pt x="151255" y="990510"/>
                  </a:lnTo>
                  <a:lnTo>
                    <a:pt x="151380" y="993706"/>
                  </a:lnTo>
                  <a:lnTo>
                    <a:pt x="151513" y="996901"/>
                  </a:lnTo>
                  <a:lnTo>
                    <a:pt x="151647" y="1000096"/>
                  </a:lnTo>
                  <a:lnTo>
                    <a:pt x="151790" y="1003291"/>
                  </a:lnTo>
                  <a:lnTo>
                    <a:pt x="151934" y="1006486"/>
                  </a:lnTo>
                  <a:lnTo>
                    <a:pt x="152086" y="1009682"/>
                  </a:lnTo>
                  <a:lnTo>
                    <a:pt x="152241" y="1012877"/>
                  </a:lnTo>
                  <a:lnTo>
                    <a:pt x="152404" y="1016072"/>
                  </a:lnTo>
                  <a:lnTo>
                    <a:pt x="152568" y="1019267"/>
                  </a:lnTo>
                  <a:lnTo>
                    <a:pt x="152742" y="1022462"/>
                  </a:lnTo>
                  <a:lnTo>
                    <a:pt x="152917" y="1025658"/>
                  </a:lnTo>
                  <a:lnTo>
                    <a:pt x="153102" y="1028853"/>
                  </a:lnTo>
                  <a:lnTo>
                    <a:pt x="153287" y="1032048"/>
                  </a:lnTo>
                  <a:lnTo>
                    <a:pt x="153483" y="1035243"/>
                  </a:lnTo>
                  <a:lnTo>
                    <a:pt x="153680" y="1038438"/>
                  </a:lnTo>
                  <a:lnTo>
                    <a:pt x="153887" y="1041634"/>
                  </a:lnTo>
                  <a:lnTo>
                    <a:pt x="154095" y="1044829"/>
                  </a:lnTo>
                  <a:lnTo>
                    <a:pt x="154313" y="1048024"/>
                  </a:lnTo>
                  <a:lnTo>
                    <a:pt x="154533" y="1051219"/>
                  </a:lnTo>
                  <a:lnTo>
                    <a:pt x="154763" y="1054414"/>
                  </a:lnTo>
                  <a:lnTo>
                    <a:pt x="154995" y="1057610"/>
                  </a:lnTo>
                  <a:lnTo>
                    <a:pt x="155237" y="1060805"/>
                  </a:lnTo>
                  <a:lnTo>
                    <a:pt x="155480" y="1064000"/>
                  </a:lnTo>
                  <a:lnTo>
                    <a:pt x="155736" y="1067195"/>
                  </a:lnTo>
                  <a:lnTo>
                    <a:pt x="155991" y="1070390"/>
                  </a:lnTo>
                  <a:lnTo>
                    <a:pt x="156259" y="1073586"/>
                  </a:lnTo>
                  <a:lnTo>
                    <a:pt x="156527" y="1076781"/>
                  </a:lnTo>
                  <a:lnTo>
                    <a:pt x="156808" y="1079976"/>
                  </a:lnTo>
                  <a:lnTo>
                    <a:pt x="157088" y="1083171"/>
                  </a:lnTo>
                  <a:lnTo>
                    <a:pt x="157382" y="1086366"/>
                  </a:lnTo>
                  <a:lnTo>
                    <a:pt x="157676" y="1089562"/>
                  </a:lnTo>
                  <a:lnTo>
                    <a:pt x="157983" y="1092757"/>
                  </a:lnTo>
                  <a:lnTo>
                    <a:pt x="158291" y="1095952"/>
                  </a:lnTo>
                  <a:lnTo>
                    <a:pt x="158611" y="1099147"/>
                  </a:lnTo>
                  <a:lnTo>
                    <a:pt x="158932" y="1102342"/>
                  </a:lnTo>
                  <a:lnTo>
                    <a:pt x="159266" y="1105538"/>
                  </a:lnTo>
                  <a:lnTo>
                    <a:pt x="159601" y="1108733"/>
                  </a:lnTo>
                  <a:lnTo>
                    <a:pt x="159949" y="1111928"/>
                  </a:lnTo>
                  <a:lnTo>
                    <a:pt x="160298" y="1115123"/>
                  </a:lnTo>
                  <a:lnTo>
                    <a:pt x="160660" y="1118318"/>
                  </a:lnTo>
                  <a:lnTo>
                    <a:pt x="161023" y="1121514"/>
                  </a:lnTo>
                  <a:lnTo>
                    <a:pt x="161400" y="1124709"/>
                  </a:lnTo>
                  <a:lnTo>
                    <a:pt x="161777" y="1127904"/>
                  </a:lnTo>
                  <a:lnTo>
                    <a:pt x="162168" y="1131099"/>
                  </a:lnTo>
                  <a:lnTo>
                    <a:pt x="162560" y="1134294"/>
                  </a:lnTo>
                  <a:lnTo>
                    <a:pt x="162965" y="1137490"/>
                  </a:lnTo>
                  <a:lnTo>
                    <a:pt x="163371" y="1140685"/>
                  </a:lnTo>
                  <a:lnTo>
                    <a:pt x="163791" y="1143880"/>
                  </a:lnTo>
                  <a:lnTo>
                    <a:pt x="164212" y="1147075"/>
                  </a:lnTo>
                  <a:lnTo>
                    <a:pt x="164646" y="1150270"/>
                  </a:lnTo>
                  <a:lnTo>
                    <a:pt x="165082" y="1153466"/>
                  </a:lnTo>
                  <a:lnTo>
                    <a:pt x="165531" y="1156661"/>
                  </a:lnTo>
                  <a:lnTo>
                    <a:pt x="165982" y="1159856"/>
                  </a:lnTo>
                  <a:lnTo>
                    <a:pt x="166445" y="1163051"/>
                  </a:lnTo>
                  <a:lnTo>
                    <a:pt x="166910" y="1166246"/>
                  </a:lnTo>
                  <a:lnTo>
                    <a:pt x="167388" y="1169441"/>
                  </a:lnTo>
                  <a:lnTo>
                    <a:pt x="167868" y="1172637"/>
                  </a:lnTo>
                  <a:lnTo>
                    <a:pt x="168360" y="1175832"/>
                  </a:lnTo>
                  <a:lnTo>
                    <a:pt x="168855" y="1179027"/>
                  </a:lnTo>
                  <a:lnTo>
                    <a:pt x="169361" y="1182222"/>
                  </a:lnTo>
                  <a:lnTo>
                    <a:pt x="169870" y="1185417"/>
                  </a:lnTo>
                  <a:lnTo>
                    <a:pt x="170390" y="1188613"/>
                  </a:lnTo>
                  <a:lnTo>
                    <a:pt x="170914" y="1191808"/>
                  </a:lnTo>
                  <a:lnTo>
                    <a:pt x="171448" y="1195003"/>
                  </a:lnTo>
                  <a:lnTo>
                    <a:pt x="171985" y="1198198"/>
                  </a:lnTo>
                  <a:lnTo>
                    <a:pt x="172533" y="1201393"/>
                  </a:lnTo>
                  <a:lnTo>
                    <a:pt x="173083" y="1204589"/>
                  </a:lnTo>
                  <a:lnTo>
                    <a:pt x="173644" y="1207784"/>
                  </a:lnTo>
                  <a:lnTo>
                    <a:pt x="174208" y="1210979"/>
                  </a:lnTo>
                  <a:lnTo>
                    <a:pt x="174782" y="1214174"/>
                  </a:lnTo>
                  <a:lnTo>
                    <a:pt x="175359" y="1217369"/>
                  </a:lnTo>
                  <a:lnTo>
                    <a:pt x="175945" y="1220565"/>
                  </a:lnTo>
                  <a:lnTo>
                    <a:pt x="176535" y="1223760"/>
                  </a:lnTo>
                  <a:lnTo>
                    <a:pt x="177133" y="1226955"/>
                  </a:lnTo>
                  <a:lnTo>
                    <a:pt x="177734" y="1230150"/>
                  </a:lnTo>
                  <a:lnTo>
                    <a:pt x="178343" y="1233345"/>
                  </a:lnTo>
                  <a:lnTo>
                    <a:pt x="178956" y="1236541"/>
                  </a:lnTo>
                  <a:lnTo>
                    <a:pt x="179576" y="1239736"/>
                  </a:lnTo>
                  <a:lnTo>
                    <a:pt x="180200" y="1242931"/>
                  </a:lnTo>
                  <a:lnTo>
                    <a:pt x="180830" y="1246126"/>
                  </a:lnTo>
                  <a:lnTo>
                    <a:pt x="181463" y="1249321"/>
                  </a:lnTo>
                  <a:lnTo>
                    <a:pt x="182103" y="1252517"/>
                  </a:lnTo>
                  <a:lnTo>
                    <a:pt x="182745" y="1255712"/>
                  </a:lnTo>
                  <a:lnTo>
                    <a:pt x="183394" y="1258907"/>
                  </a:lnTo>
                  <a:lnTo>
                    <a:pt x="184045" y="1262102"/>
                  </a:lnTo>
                  <a:lnTo>
                    <a:pt x="184701" y="1265297"/>
                  </a:lnTo>
                  <a:lnTo>
                    <a:pt x="185359" y="1268493"/>
                  </a:lnTo>
                  <a:lnTo>
                    <a:pt x="186022" y="1271688"/>
                  </a:lnTo>
                  <a:lnTo>
                    <a:pt x="186688" y="1274883"/>
                  </a:lnTo>
                  <a:lnTo>
                    <a:pt x="187356" y="1278078"/>
                  </a:lnTo>
                  <a:lnTo>
                    <a:pt x="188027" y="1281273"/>
                  </a:lnTo>
                  <a:lnTo>
                    <a:pt x="188701" y="1284469"/>
                  </a:lnTo>
                  <a:lnTo>
                    <a:pt x="189377" y="1287664"/>
                  </a:lnTo>
                  <a:lnTo>
                    <a:pt x="190054" y="1290859"/>
                  </a:lnTo>
                  <a:lnTo>
                    <a:pt x="190733" y="1294054"/>
                  </a:lnTo>
                  <a:lnTo>
                    <a:pt x="191414" y="1297249"/>
                  </a:lnTo>
                  <a:lnTo>
                    <a:pt x="192095" y="1300445"/>
                  </a:lnTo>
                  <a:lnTo>
                    <a:pt x="192777" y="1303640"/>
                  </a:lnTo>
                  <a:lnTo>
                    <a:pt x="193460" y="1306835"/>
                  </a:lnTo>
                  <a:lnTo>
                    <a:pt x="194142" y="1310030"/>
                  </a:lnTo>
                  <a:lnTo>
                    <a:pt x="194825" y="1313225"/>
                  </a:lnTo>
                  <a:lnTo>
                    <a:pt x="195507" y="1316421"/>
                  </a:lnTo>
                  <a:lnTo>
                    <a:pt x="196188" y="1319616"/>
                  </a:lnTo>
                  <a:lnTo>
                    <a:pt x="196867" y="1322811"/>
                  </a:lnTo>
                  <a:lnTo>
                    <a:pt x="197546" y="1326006"/>
                  </a:lnTo>
                  <a:lnTo>
                    <a:pt x="198222" y="1329201"/>
                  </a:lnTo>
                  <a:lnTo>
                    <a:pt x="198896" y="1332397"/>
                  </a:lnTo>
                  <a:lnTo>
                    <a:pt x="199568" y="1335592"/>
                  </a:lnTo>
                  <a:lnTo>
                    <a:pt x="200236" y="1338787"/>
                  </a:lnTo>
                  <a:lnTo>
                    <a:pt x="200902" y="1341982"/>
                  </a:lnTo>
                  <a:lnTo>
                    <a:pt x="201563" y="1345177"/>
                  </a:lnTo>
                  <a:lnTo>
                    <a:pt x="202221" y="1348373"/>
                  </a:lnTo>
                  <a:lnTo>
                    <a:pt x="202874" y="1351568"/>
                  </a:lnTo>
                  <a:lnTo>
                    <a:pt x="203523" y="1354763"/>
                  </a:lnTo>
                  <a:lnTo>
                    <a:pt x="204166" y="1357958"/>
                  </a:lnTo>
                  <a:lnTo>
                    <a:pt x="204804" y="1361153"/>
                  </a:lnTo>
                  <a:lnTo>
                    <a:pt x="205436" y="1364348"/>
                  </a:lnTo>
                  <a:lnTo>
                    <a:pt x="206062" y="1367544"/>
                  </a:lnTo>
                  <a:lnTo>
                    <a:pt x="206681" y="1370739"/>
                  </a:lnTo>
                  <a:lnTo>
                    <a:pt x="207294" y="1373934"/>
                  </a:lnTo>
                  <a:lnTo>
                    <a:pt x="207898" y="1377129"/>
                  </a:lnTo>
                  <a:lnTo>
                    <a:pt x="208495" y="1380324"/>
                  </a:lnTo>
                  <a:lnTo>
                    <a:pt x="209084" y="1383520"/>
                  </a:lnTo>
                  <a:lnTo>
                    <a:pt x="209665" y="1386715"/>
                  </a:lnTo>
                  <a:lnTo>
                    <a:pt x="210235" y="1389910"/>
                  </a:lnTo>
                  <a:lnTo>
                    <a:pt x="210798" y="1393105"/>
                  </a:lnTo>
                  <a:lnTo>
                    <a:pt x="211350" y="1396300"/>
                  </a:lnTo>
                  <a:lnTo>
                    <a:pt x="211893" y="1399496"/>
                  </a:lnTo>
                  <a:lnTo>
                    <a:pt x="212424" y="1402691"/>
                  </a:lnTo>
                  <a:lnTo>
                    <a:pt x="212947" y="1405886"/>
                  </a:lnTo>
                  <a:lnTo>
                    <a:pt x="213455" y="1409081"/>
                  </a:lnTo>
                  <a:lnTo>
                    <a:pt x="213955" y="1412276"/>
                  </a:lnTo>
                  <a:lnTo>
                    <a:pt x="214440" y="1415472"/>
                  </a:lnTo>
                  <a:lnTo>
                    <a:pt x="214917" y="1418667"/>
                  </a:lnTo>
                  <a:lnTo>
                    <a:pt x="215377" y="1421862"/>
                  </a:lnTo>
                  <a:lnTo>
                    <a:pt x="215828" y="1425057"/>
                  </a:lnTo>
                  <a:lnTo>
                    <a:pt x="216261" y="1428252"/>
                  </a:lnTo>
                  <a:lnTo>
                    <a:pt x="216685" y="1431448"/>
                  </a:lnTo>
                  <a:lnTo>
                    <a:pt x="217091" y="1434643"/>
                  </a:lnTo>
                  <a:lnTo>
                    <a:pt x="217487" y="1437838"/>
                  </a:lnTo>
                  <a:lnTo>
                    <a:pt x="217864" y="1441033"/>
                  </a:lnTo>
                  <a:lnTo>
                    <a:pt x="218231" y="1444228"/>
                  </a:lnTo>
                  <a:lnTo>
                    <a:pt x="218577" y="1447424"/>
                  </a:lnTo>
                  <a:lnTo>
                    <a:pt x="218914" y="1450619"/>
                  </a:lnTo>
                  <a:lnTo>
                    <a:pt x="219228" y="1453814"/>
                  </a:lnTo>
                  <a:lnTo>
                    <a:pt x="219533" y="1457009"/>
                  </a:lnTo>
                  <a:lnTo>
                    <a:pt x="219815" y="1460204"/>
                  </a:lnTo>
                  <a:lnTo>
                    <a:pt x="220088" y="1463400"/>
                  </a:lnTo>
                  <a:lnTo>
                    <a:pt x="220335" y="1466595"/>
                  </a:lnTo>
                  <a:lnTo>
                    <a:pt x="220574" y="1469790"/>
                  </a:lnTo>
                  <a:lnTo>
                    <a:pt x="220787" y="1472985"/>
                  </a:lnTo>
                  <a:lnTo>
                    <a:pt x="220991" y="1476180"/>
                  </a:lnTo>
                  <a:lnTo>
                    <a:pt x="221169" y="1479376"/>
                  </a:lnTo>
                  <a:lnTo>
                    <a:pt x="221337" y="1482571"/>
                  </a:lnTo>
                  <a:lnTo>
                    <a:pt x="221478" y="1485766"/>
                  </a:lnTo>
                  <a:lnTo>
                    <a:pt x="221610" y="1488961"/>
                  </a:lnTo>
                  <a:lnTo>
                    <a:pt x="221713" y="1492156"/>
                  </a:lnTo>
                  <a:lnTo>
                    <a:pt x="221809" y="1495352"/>
                  </a:lnTo>
                  <a:lnTo>
                    <a:pt x="221874" y="1498547"/>
                  </a:lnTo>
                  <a:lnTo>
                    <a:pt x="221932" y="1501742"/>
                  </a:lnTo>
                  <a:lnTo>
                    <a:pt x="221958" y="1504937"/>
                  </a:lnTo>
                  <a:lnTo>
                    <a:pt x="221978" y="1508132"/>
                  </a:lnTo>
                  <a:lnTo>
                    <a:pt x="221966" y="1511328"/>
                  </a:lnTo>
                  <a:lnTo>
                    <a:pt x="221947" y="1514523"/>
                  </a:lnTo>
                  <a:lnTo>
                    <a:pt x="221895" y="1517718"/>
                  </a:lnTo>
                  <a:lnTo>
                    <a:pt x="221837" y="1520913"/>
                  </a:lnTo>
                  <a:lnTo>
                    <a:pt x="221745" y="1524108"/>
                  </a:lnTo>
                  <a:lnTo>
                    <a:pt x="221648" y="1527304"/>
                  </a:lnTo>
                  <a:lnTo>
                    <a:pt x="221517" y="1530499"/>
                  </a:lnTo>
                  <a:lnTo>
                    <a:pt x="221380" y="1533694"/>
                  </a:lnTo>
                  <a:lnTo>
                    <a:pt x="221209" y="1536889"/>
                  </a:lnTo>
                  <a:lnTo>
                    <a:pt x="221033" y="1540084"/>
                  </a:lnTo>
                  <a:lnTo>
                    <a:pt x="220822" y="1543279"/>
                  </a:lnTo>
                  <a:lnTo>
                    <a:pt x="220607" y="1546475"/>
                  </a:lnTo>
                  <a:lnTo>
                    <a:pt x="220356" y="1549670"/>
                  </a:lnTo>
                  <a:lnTo>
                    <a:pt x="220102" y="1552865"/>
                  </a:lnTo>
                  <a:lnTo>
                    <a:pt x="219811" y="1556060"/>
                  </a:lnTo>
                  <a:lnTo>
                    <a:pt x="219518" y="1559255"/>
                  </a:lnTo>
                  <a:lnTo>
                    <a:pt x="219188" y="1562451"/>
                  </a:lnTo>
                  <a:lnTo>
                    <a:pt x="218857" y="1565646"/>
                  </a:lnTo>
                  <a:lnTo>
                    <a:pt x="218488" y="1568841"/>
                  </a:lnTo>
                  <a:lnTo>
                    <a:pt x="218118" y="1572036"/>
                  </a:lnTo>
                  <a:lnTo>
                    <a:pt x="217712" y="1575231"/>
                  </a:lnTo>
                  <a:lnTo>
                    <a:pt x="217305" y="1578427"/>
                  </a:lnTo>
                  <a:lnTo>
                    <a:pt x="216861" y="1581622"/>
                  </a:lnTo>
                  <a:lnTo>
                    <a:pt x="216416" y="1584817"/>
                  </a:lnTo>
                  <a:lnTo>
                    <a:pt x="215936" y="1588012"/>
                  </a:lnTo>
                  <a:lnTo>
                    <a:pt x="215455" y="1591207"/>
                  </a:lnTo>
                  <a:lnTo>
                    <a:pt x="214939" y="1594403"/>
                  </a:lnTo>
                  <a:lnTo>
                    <a:pt x="214423" y="1597598"/>
                  </a:lnTo>
                  <a:lnTo>
                    <a:pt x="213872" y="1600793"/>
                  </a:lnTo>
                  <a:lnTo>
                    <a:pt x="213321" y="1603988"/>
                  </a:lnTo>
                  <a:lnTo>
                    <a:pt x="212737" y="1607183"/>
                  </a:lnTo>
                  <a:lnTo>
                    <a:pt x="212152" y="1610379"/>
                  </a:lnTo>
                  <a:lnTo>
                    <a:pt x="211535" y="1613574"/>
                  </a:lnTo>
                  <a:lnTo>
                    <a:pt x="210917" y="1616769"/>
                  </a:lnTo>
                  <a:lnTo>
                    <a:pt x="210269" y="1619964"/>
                  </a:lnTo>
                  <a:lnTo>
                    <a:pt x="209620" y="1623159"/>
                  </a:lnTo>
                  <a:lnTo>
                    <a:pt x="208942" y="1626355"/>
                  </a:lnTo>
                  <a:lnTo>
                    <a:pt x="208263" y="1629550"/>
                  </a:lnTo>
                  <a:lnTo>
                    <a:pt x="207556" y="163274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004281" y="4216838"/>
              <a:ext cx="91330" cy="0"/>
            </a:xfrm>
            <a:custGeom>
              <a:avLst/>
              <a:pathLst>
                <a:path w="91330" h="0">
                  <a:moveTo>
                    <a:pt x="0" y="0"/>
                  </a:moveTo>
                  <a:lnTo>
                    <a:pt x="913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31895" y="3338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31895" y="3576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31895" y="4649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31895" y="3303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31895" y="404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1895" y="4718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31895" y="4753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31895" y="3703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31895" y="3549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31895" y="36090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31895" y="4577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31895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31895" y="312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31895" y="35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31895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31895" y="3699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31895" y="40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31895" y="3620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31895" y="3468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31895" y="329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31895" y="44364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31895" y="47026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31895" y="4209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31895" y="3776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31895" y="34594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31895" y="3436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31895" y="4631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31895" y="47158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31895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31895" y="3142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31895" y="3932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31895" y="3133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31895" y="3694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31895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31895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1895" y="471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31895" y="4722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031895" y="4647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031895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031895" y="4667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031895" y="4588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31895" y="4623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31895" y="4583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031895" y="4495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031895" y="4374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31895" y="4636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895" y="44826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31895" y="4284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778993" y="469707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778993" y="461125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778993" y="46618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778993" y="44858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778993" y="4567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778993" y="46442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778993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778993" y="4647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778993" y="47476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778993" y="46332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778993" y="47036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778993" y="34890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778993" y="47212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31895" y="4751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31895" y="3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031895" y="4132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031895" y="3133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31895" y="42427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031895" y="4280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031895" y="3367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031895" y="4095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031895" y="3349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031895" y="4018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031895" y="4568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267521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304517" y="2629200"/>
              <a:ext cx="221978" cy="1046321"/>
            </a:xfrm>
            <a:custGeom>
              <a:avLst/>
              <a:pathLst>
                <a:path w="221978" h="1046321">
                  <a:moveTo>
                    <a:pt x="66124" y="1046321"/>
                  </a:moveTo>
                  <a:lnTo>
                    <a:pt x="66132" y="1044273"/>
                  </a:lnTo>
                  <a:lnTo>
                    <a:pt x="66185" y="1042226"/>
                  </a:lnTo>
                  <a:lnTo>
                    <a:pt x="66265" y="1040178"/>
                  </a:lnTo>
                  <a:lnTo>
                    <a:pt x="66368" y="1038131"/>
                  </a:lnTo>
                  <a:lnTo>
                    <a:pt x="66517" y="1036083"/>
                  </a:lnTo>
                  <a:lnTo>
                    <a:pt x="66687" y="1034035"/>
                  </a:lnTo>
                  <a:lnTo>
                    <a:pt x="66888" y="1031988"/>
                  </a:lnTo>
                  <a:lnTo>
                    <a:pt x="67126" y="1029940"/>
                  </a:lnTo>
                  <a:lnTo>
                    <a:pt x="67383" y="1027893"/>
                  </a:lnTo>
                  <a:lnTo>
                    <a:pt x="67679" y="1025845"/>
                  </a:lnTo>
                  <a:lnTo>
                    <a:pt x="68000" y="1023797"/>
                  </a:lnTo>
                  <a:lnTo>
                    <a:pt x="68340" y="1021750"/>
                  </a:lnTo>
                  <a:lnTo>
                    <a:pt x="68723" y="1019702"/>
                  </a:lnTo>
                  <a:lnTo>
                    <a:pt x="69123" y="1017655"/>
                  </a:lnTo>
                  <a:lnTo>
                    <a:pt x="69547" y="1015607"/>
                  </a:lnTo>
                  <a:lnTo>
                    <a:pt x="70002" y="1013559"/>
                  </a:lnTo>
                  <a:lnTo>
                    <a:pt x="70473" y="1011512"/>
                  </a:lnTo>
                  <a:lnTo>
                    <a:pt x="70971" y="1009464"/>
                  </a:lnTo>
                  <a:lnTo>
                    <a:pt x="71492" y="1007417"/>
                  </a:lnTo>
                  <a:lnTo>
                    <a:pt x="72026" y="1005369"/>
                  </a:lnTo>
                  <a:lnTo>
                    <a:pt x="72588" y="1003321"/>
                  </a:lnTo>
                  <a:lnTo>
                    <a:pt x="73165" y="1001274"/>
                  </a:lnTo>
                  <a:lnTo>
                    <a:pt x="73755" y="999226"/>
                  </a:lnTo>
                  <a:lnTo>
                    <a:pt x="74369" y="997179"/>
                  </a:lnTo>
                  <a:lnTo>
                    <a:pt x="74991" y="995131"/>
                  </a:lnTo>
                  <a:lnTo>
                    <a:pt x="75629" y="993083"/>
                  </a:lnTo>
                  <a:lnTo>
                    <a:pt x="76281" y="991036"/>
                  </a:lnTo>
                  <a:lnTo>
                    <a:pt x="76940" y="988988"/>
                  </a:lnTo>
                  <a:lnTo>
                    <a:pt x="77613" y="986941"/>
                  </a:lnTo>
                  <a:lnTo>
                    <a:pt x="78293" y="984893"/>
                  </a:lnTo>
                  <a:lnTo>
                    <a:pt x="78978" y="982845"/>
                  </a:lnTo>
                  <a:lnTo>
                    <a:pt x="79673" y="980798"/>
                  </a:lnTo>
                  <a:lnTo>
                    <a:pt x="80370" y="978750"/>
                  </a:lnTo>
                  <a:lnTo>
                    <a:pt x="81072" y="976703"/>
                  </a:lnTo>
                  <a:lnTo>
                    <a:pt x="81776" y="974655"/>
                  </a:lnTo>
                  <a:lnTo>
                    <a:pt x="82481" y="972607"/>
                  </a:lnTo>
                  <a:lnTo>
                    <a:pt x="83187" y="970560"/>
                  </a:lnTo>
                  <a:lnTo>
                    <a:pt x="83891" y="968512"/>
                  </a:lnTo>
                  <a:lnTo>
                    <a:pt x="84593" y="966465"/>
                  </a:lnTo>
                  <a:lnTo>
                    <a:pt x="85291" y="964417"/>
                  </a:lnTo>
                  <a:lnTo>
                    <a:pt x="85985" y="962369"/>
                  </a:lnTo>
                  <a:lnTo>
                    <a:pt x="86674" y="960322"/>
                  </a:lnTo>
                  <a:lnTo>
                    <a:pt x="87353" y="958274"/>
                  </a:lnTo>
                  <a:lnTo>
                    <a:pt x="88028" y="956227"/>
                  </a:lnTo>
                  <a:lnTo>
                    <a:pt x="88693" y="954179"/>
                  </a:lnTo>
                  <a:lnTo>
                    <a:pt x="89346" y="952132"/>
                  </a:lnTo>
                  <a:lnTo>
                    <a:pt x="89993" y="950084"/>
                  </a:lnTo>
                  <a:lnTo>
                    <a:pt x="90623" y="948036"/>
                  </a:lnTo>
                  <a:lnTo>
                    <a:pt x="91243" y="945989"/>
                  </a:lnTo>
                  <a:lnTo>
                    <a:pt x="91852" y="943941"/>
                  </a:lnTo>
                  <a:lnTo>
                    <a:pt x="92440" y="941894"/>
                  </a:lnTo>
                  <a:lnTo>
                    <a:pt x="93019" y="939846"/>
                  </a:lnTo>
                  <a:lnTo>
                    <a:pt x="93580" y="937798"/>
                  </a:lnTo>
                  <a:lnTo>
                    <a:pt x="94122" y="935751"/>
                  </a:lnTo>
                  <a:lnTo>
                    <a:pt x="94652" y="933703"/>
                  </a:lnTo>
                  <a:lnTo>
                    <a:pt x="95159" y="931656"/>
                  </a:lnTo>
                  <a:lnTo>
                    <a:pt x="95648" y="929608"/>
                  </a:lnTo>
                  <a:lnTo>
                    <a:pt x="96125" y="927560"/>
                  </a:lnTo>
                  <a:lnTo>
                    <a:pt x="96569" y="925513"/>
                  </a:lnTo>
                  <a:lnTo>
                    <a:pt x="97000" y="923465"/>
                  </a:lnTo>
                  <a:lnTo>
                    <a:pt x="97412" y="921418"/>
                  </a:lnTo>
                  <a:lnTo>
                    <a:pt x="97794" y="919370"/>
                  </a:lnTo>
                  <a:lnTo>
                    <a:pt x="98163" y="917322"/>
                  </a:lnTo>
                  <a:lnTo>
                    <a:pt x="98503" y="915275"/>
                  </a:lnTo>
                  <a:lnTo>
                    <a:pt x="98820" y="913227"/>
                  </a:lnTo>
                  <a:lnTo>
                    <a:pt x="99121" y="911180"/>
                  </a:lnTo>
                  <a:lnTo>
                    <a:pt x="99386" y="909132"/>
                  </a:lnTo>
                  <a:lnTo>
                    <a:pt x="99632" y="907084"/>
                  </a:lnTo>
                  <a:lnTo>
                    <a:pt x="99858" y="905037"/>
                  </a:lnTo>
                  <a:lnTo>
                    <a:pt x="100048" y="902989"/>
                  </a:lnTo>
                  <a:lnTo>
                    <a:pt x="100220" y="900942"/>
                  </a:lnTo>
                  <a:lnTo>
                    <a:pt x="100364" y="898894"/>
                  </a:lnTo>
                  <a:lnTo>
                    <a:pt x="100477" y="896846"/>
                  </a:lnTo>
                  <a:lnTo>
                    <a:pt x="100573" y="894799"/>
                  </a:lnTo>
                  <a:lnTo>
                    <a:pt x="100631" y="892751"/>
                  </a:lnTo>
                  <a:lnTo>
                    <a:pt x="100665" y="890704"/>
                  </a:lnTo>
                  <a:lnTo>
                    <a:pt x="100679" y="888656"/>
                  </a:lnTo>
                  <a:lnTo>
                    <a:pt x="100649" y="886608"/>
                  </a:lnTo>
                  <a:lnTo>
                    <a:pt x="100601" y="884561"/>
                  </a:lnTo>
                  <a:lnTo>
                    <a:pt x="100524" y="882513"/>
                  </a:lnTo>
                  <a:lnTo>
                    <a:pt x="100410" y="880466"/>
                  </a:lnTo>
                  <a:lnTo>
                    <a:pt x="100276" y="878418"/>
                  </a:lnTo>
                  <a:lnTo>
                    <a:pt x="100105" y="876370"/>
                  </a:lnTo>
                  <a:lnTo>
                    <a:pt x="99905" y="874323"/>
                  </a:lnTo>
                  <a:lnTo>
                    <a:pt x="99684" y="872275"/>
                  </a:lnTo>
                  <a:lnTo>
                    <a:pt x="99416" y="870228"/>
                  </a:lnTo>
                  <a:lnTo>
                    <a:pt x="99126" y="868180"/>
                  </a:lnTo>
                  <a:lnTo>
                    <a:pt x="98809" y="866132"/>
                  </a:lnTo>
                  <a:lnTo>
                    <a:pt x="98449" y="864085"/>
                  </a:lnTo>
                  <a:lnTo>
                    <a:pt x="98068" y="862037"/>
                  </a:lnTo>
                  <a:lnTo>
                    <a:pt x="97650" y="859990"/>
                  </a:lnTo>
                  <a:lnTo>
                    <a:pt x="97197" y="857942"/>
                  </a:lnTo>
                  <a:lnTo>
                    <a:pt x="96723" y="855895"/>
                  </a:lnTo>
                  <a:lnTo>
                    <a:pt x="96203" y="853847"/>
                  </a:lnTo>
                  <a:lnTo>
                    <a:pt x="95657" y="851799"/>
                  </a:lnTo>
                  <a:lnTo>
                    <a:pt x="95085" y="849752"/>
                  </a:lnTo>
                  <a:lnTo>
                    <a:pt x="94466" y="847704"/>
                  </a:lnTo>
                  <a:lnTo>
                    <a:pt x="93825" y="845657"/>
                  </a:lnTo>
                  <a:lnTo>
                    <a:pt x="93149" y="843609"/>
                  </a:lnTo>
                  <a:lnTo>
                    <a:pt x="92435" y="841561"/>
                  </a:lnTo>
                  <a:lnTo>
                    <a:pt x="91699" y="839514"/>
                  </a:lnTo>
                  <a:lnTo>
                    <a:pt x="90921" y="837466"/>
                  </a:lnTo>
                  <a:lnTo>
                    <a:pt x="90112" y="835419"/>
                  </a:lnTo>
                  <a:lnTo>
                    <a:pt x="89282" y="833371"/>
                  </a:lnTo>
                  <a:lnTo>
                    <a:pt x="88402" y="831323"/>
                  </a:lnTo>
                  <a:lnTo>
                    <a:pt x="87501" y="829276"/>
                  </a:lnTo>
                  <a:lnTo>
                    <a:pt x="86570" y="827228"/>
                  </a:lnTo>
                  <a:lnTo>
                    <a:pt x="85598" y="825181"/>
                  </a:lnTo>
                  <a:lnTo>
                    <a:pt x="84607" y="823133"/>
                  </a:lnTo>
                  <a:lnTo>
                    <a:pt x="83579" y="821085"/>
                  </a:lnTo>
                  <a:lnTo>
                    <a:pt x="82520" y="819038"/>
                  </a:lnTo>
                  <a:lnTo>
                    <a:pt x="81442" y="816990"/>
                  </a:lnTo>
                  <a:lnTo>
                    <a:pt x="80321" y="814943"/>
                  </a:lnTo>
                  <a:lnTo>
                    <a:pt x="79180" y="812895"/>
                  </a:lnTo>
                  <a:lnTo>
                    <a:pt x="78016" y="810847"/>
                  </a:lnTo>
                  <a:lnTo>
                    <a:pt x="76814" y="808800"/>
                  </a:lnTo>
                  <a:lnTo>
                    <a:pt x="75596" y="806752"/>
                  </a:lnTo>
                  <a:lnTo>
                    <a:pt x="74351" y="804705"/>
                  </a:lnTo>
                  <a:lnTo>
                    <a:pt x="73078" y="802657"/>
                  </a:lnTo>
                  <a:lnTo>
                    <a:pt x="71791" y="800609"/>
                  </a:lnTo>
                  <a:lnTo>
                    <a:pt x="70474" y="798562"/>
                  </a:lnTo>
                  <a:lnTo>
                    <a:pt x="69139" y="796514"/>
                  </a:lnTo>
                  <a:lnTo>
                    <a:pt x="67790" y="794467"/>
                  </a:lnTo>
                  <a:lnTo>
                    <a:pt x="66413" y="792419"/>
                  </a:lnTo>
                  <a:lnTo>
                    <a:pt x="65026" y="790371"/>
                  </a:lnTo>
                  <a:lnTo>
                    <a:pt x="63623" y="788324"/>
                  </a:lnTo>
                  <a:lnTo>
                    <a:pt x="62203" y="786276"/>
                  </a:lnTo>
                  <a:lnTo>
                    <a:pt x="60775" y="784229"/>
                  </a:lnTo>
                  <a:lnTo>
                    <a:pt x="59332" y="782181"/>
                  </a:lnTo>
                  <a:lnTo>
                    <a:pt x="57880" y="780133"/>
                  </a:lnTo>
                  <a:lnTo>
                    <a:pt x="56422" y="778086"/>
                  </a:lnTo>
                  <a:lnTo>
                    <a:pt x="54954" y="776038"/>
                  </a:lnTo>
                  <a:lnTo>
                    <a:pt x="53483" y="773991"/>
                  </a:lnTo>
                  <a:lnTo>
                    <a:pt x="52009" y="771943"/>
                  </a:lnTo>
                  <a:lnTo>
                    <a:pt x="50533" y="769895"/>
                  </a:lnTo>
                  <a:lnTo>
                    <a:pt x="49057" y="767848"/>
                  </a:lnTo>
                  <a:lnTo>
                    <a:pt x="47582" y="765800"/>
                  </a:lnTo>
                  <a:lnTo>
                    <a:pt x="46112" y="763753"/>
                  </a:lnTo>
                  <a:lnTo>
                    <a:pt x="44645" y="761705"/>
                  </a:lnTo>
                  <a:lnTo>
                    <a:pt x="43187" y="759658"/>
                  </a:lnTo>
                  <a:lnTo>
                    <a:pt x="41737" y="757610"/>
                  </a:lnTo>
                  <a:lnTo>
                    <a:pt x="40294" y="755562"/>
                  </a:lnTo>
                  <a:lnTo>
                    <a:pt x="38869" y="753515"/>
                  </a:lnTo>
                  <a:lnTo>
                    <a:pt x="37452" y="751467"/>
                  </a:lnTo>
                  <a:lnTo>
                    <a:pt x="36051" y="749420"/>
                  </a:lnTo>
                  <a:lnTo>
                    <a:pt x="34671" y="747372"/>
                  </a:lnTo>
                  <a:lnTo>
                    <a:pt x="33302" y="745324"/>
                  </a:lnTo>
                  <a:lnTo>
                    <a:pt x="31959" y="743277"/>
                  </a:lnTo>
                  <a:lnTo>
                    <a:pt x="30636" y="741229"/>
                  </a:lnTo>
                  <a:lnTo>
                    <a:pt x="29327" y="739182"/>
                  </a:lnTo>
                  <a:lnTo>
                    <a:pt x="28056" y="737134"/>
                  </a:lnTo>
                  <a:lnTo>
                    <a:pt x="26801" y="735086"/>
                  </a:lnTo>
                  <a:lnTo>
                    <a:pt x="25571" y="733039"/>
                  </a:lnTo>
                  <a:lnTo>
                    <a:pt x="24377" y="730991"/>
                  </a:lnTo>
                  <a:lnTo>
                    <a:pt x="23201" y="728944"/>
                  </a:lnTo>
                  <a:lnTo>
                    <a:pt x="22061" y="726896"/>
                  </a:lnTo>
                  <a:lnTo>
                    <a:pt x="20953" y="724848"/>
                  </a:lnTo>
                  <a:lnTo>
                    <a:pt x="19864" y="722801"/>
                  </a:lnTo>
                  <a:lnTo>
                    <a:pt x="18823" y="720753"/>
                  </a:lnTo>
                  <a:lnTo>
                    <a:pt x="17806" y="718706"/>
                  </a:lnTo>
                  <a:lnTo>
                    <a:pt x="16816" y="716658"/>
                  </a:lnTo>
                  <a:lnTo>
                    <a:pt x="15874" y="714610"/>
                  </a:lnTo>
                  <a:lnTo>
                    <a:pt x="14953" y="712563"/>
                  </a:lnTo>
                  <a:lnTo>
                    <a:pt x="14070" y="710515"/>
                  </a:lnTo>
                  <a:lnTo>
                    <a:pt x="13226" y="708468"/>
                  </a:lnTo>
                  <a:lnTo>
                    <a:pt x="12404" y="706420"/>
                  </a:lnTo>
                  <a:lnTo>
                    <a:pt x="11629" y="704372"/>
                  </a:lnTo>
                  <a:lnTo>
                    <a:pt x="10884" y="702325"/>
                  </a:lnTo>
                  <a:lnTo>
                    <a:pt x="10163" y="700277"/>
                  </a:lnTo>
                  <a:lnTo>
                    <a:pt x="9492" y="698230"/>
                  </a:lnTo>
                  <a:lnTo>
                    <a:pt x="8843" y="696182"/>
                  </a:lnTo>
                  <a:lnTo>
                    <a:pt x="8226" y="694134"/>
                  </a:lnTo>
                  <a:lnTo>
                    <a:pt x="7649" y="692087"/>
                  </a:lnTo>
                  <a:lnTo>
                    <a:pt x="7093" y="690039"/>
                  </a:lnTo>
                  <a:lnTo>
                    <a:pt x="6575" y="687992"/>
                  </a:lnTo>
                  <a:lnTo>
                    <a:pt x="6086" y="685944"/>
                  </a:lnTo>
                  <a:lnTo>
                    <a:pt x="5617" y="683896"/>
                  </a:lnTo>
                  <a:lnTo>
                    <a:pt x="5191" y="681849"/>
                  </a:lnTo>
                  <a:lnTo>
                    <a:pt x="4783" y="679801"/>
                  </a:lnTo>
                  <a:lnTo>
                    <a:pt x="4398" y="677754"/>
                  </a:lnTo>
                  <a:lnTo>
                    <a:pt x="4048" y="675706"/>
                  </a:lnTo>
                  <a:lnTo>
                    <a:pt x="3712" y="673658"/>
                  </a:lnTo>
                  <a:lnTo>
                    <a:pt x="3404" y="671611"/>
                  </a:lnTo>
                  <a:lnTo>
                    <a:pt x="3119" y="669563"/>
                  </a:lnTo>
                  <a:lnTo>
                    <a:pt x="2847" y="667516"/>
                  </a:lnTo>
                  <a:lnTo>
                    <a:pt x="2604" y="665468"/>
                  </a:lnTo>
                  <a:lnTo>
                    <a:pt x="2375" y="663421"/>
                  </a:lnTo>
                  <a:lnTo>
                    <a:pt x="2159" y="661373"/>
                  </a:lnTo>
                  <a:lnTo>
                    <a:pt x="1967" y="659325"/>
                  </a:lnTo>
                  <a:lnTo>
                    <a:pt x="1785" y="657278"/>
                  </a:lnTo>
                  <a:lnTo>
                    <a:pt x="1617" y="655230"/>
                  </a:lnTo>
                  <a:lnTo>
                    <a:pt x="1465" y="653183"/>
                  </a:lnTo>
                  <a:lnTo>
                    <a:pt x="1320" y="651135"/>
                  </a:lnTo>
                  <a:lnTo>
                    <a:pt x="1190" y="649087"/>
                  </a:lnTo>
                  <a:lnTo>
                    <a:pt x="1069" y="647040"/>
                  </a:lnTo>
                  <a:lnTo>
                    <a:pt x="954" y="644992"/>
                  </a:lnTo>
                  <a:lnTo>
                    <a:pt x="852" y="642945"/>
                  </a:lnTo>
                  <a:lnTo>
                    <a:pt x="755" y="640897"/>
                  </a:lnTo>
                  <a:lnTo>
                    <a:pt x="665" y="638849"/>
                  </a:lnTo>
                  <a:lnTo>
                    <a:pt x="584" y="636802"/>
                  </a:lnTo>
                  <a:lnTo>
                    <a:pt x="506" y="634754"/>
                  </a:lnTo>
                  <a:lnTo>
                    <a:pt x="435" y="632707"/>
                  </a:lnTo>
                  <a:lnTo>
                    <a:pt x="370" y="630659"/>
                  </a:lnTo>
                  <a:lnTo>
                    <a:pt x="308" y="628611"/>
                  </a:lnTo>
                  <a:lnTo>
                    <a:pt x="253" y="626564"/>
                  </a:lnTo>
                  <a:lnTo>
                    <a:pt x="202" y="624516"/>
                  </a:lnTo>
                  <a:lnTo>
                    <a:pt x="156" y="622469"/>
                  </a:lnTo>
                  <a:lnTo>
                    <a:pt x="116" y="620421"/>
                  </a:lnTo>
                  <a:lnTo>
                    <a:pt x="80" y="618373"/>
                  </a:lnTo>
                  <a:lnTo>
                    <a:pt x="51" y="616326"/>
                  </a:lnTo>
                  <a:lnTo>
                    <a:pt x="28" y="614278"/>
                  </a:lnTo>
                  <a:lnTo>
                    <a:pt x="10" y="612231"/>
                  </a:lnTo>
                  <a:lnTo>
                    <a:pt x="1" y="610183"/>
                  </a:lnTo>
                  <a:lnTo>
                    <a:pt x="0" y="608135"/>
                  </a:lnTo>
                  <a:lnTo>
                    <a:pt x="4" y="606088"/>
                  </a:lnTo>
                  <a:lnTo>
                    <a:pt x="23" y="604040"/>
                  </a:lnTo>
                  <a:lnTo>
                    <a:pt x="48" y="601993"/>
                  </a:lnTo>
                  <a:lnTo>
                    <a:pt x="85" y="599945"/>
                  </a:lnTo>
                  <a:lnTo>
                    <a:pt x="137" y="597897"/>
                  </a:lnTo>
                  <a:lnTo>
                    <a:pt x="198" y="595850"/>
                  </a:lnTo>
                  <a:lnTo>
                    <a:pt x="277" y="593802"/>
                  </a:lnTo>
                  <a:lnTo>
                    <a:pt x="372" y="591755"/>
                  </a:lnTo>
                  <a:lnTo>
                    <a:pt x="477" y="589707"/>
                  </a:lnTo>
                  <a:lnTo>
                    <a:pt x="609" y="587659"/>
                  </a:lnTo>
                  <a:lnTo>
                    <a:pt x="756" y="585612"/>
                  </a:lnTo>
                  <a:lnTo>
                    <a:pt x="920" y="583564"/>
                  </a:lnTo>
                  <a:lnTo>
                    <a:pt x="1114" y="581517"/>
                  </a:lnTo>
                  <a:lnTo>
                    <a:pt x="1323" y="579469"/>
                  </a:lnTo>
                  <a:lnTo>
                    <a:pt x="1560" y="577421"/>
                  </a:lnTo>
                  <a:lnTo>
                    <a:pt x="1824" y="575374"/>
                  </a:lnTo>
                  <a:lnTo>
                    <a:pt x="2105" y="573326"/>
                  </a:lnTo>
                  <a:lnTo>
                    <a:pt x="2427" y="571279"/>
                  </a:lnTo>
                  <a:lnTo>
                    <a:pt x="2772" y="569231"/>
                  </a:lnTo>
                  <a:lnTo>
                    <a:pt x="3140" y="567184"/>
                  </a:lnTo>
                  <a:lnTo>
                    <a:pt x="3553" y="565136"/>
                  </a:lnTo>
                  <a:lnTo>
                    <a:pt x="3987" y="563088"/>
                  </a:lnTo>
                  <a:lnTo>
                    <a:pt x="4456" y="561041"/>
                  </a:lnTo>
                  <a:lnTo>
                    <a:pt x="4965" y="558993"/>
                  </a:lnTo>
                  <a:lnTo>
                    <a:pt x="5497" y="556946"/>
                  </a:lnTo>
                  <a:lnTo>
                    <a:pt x="6076" y="554898"/>
                  </a:lnTo>
                  <a:lnTo>
                    <a:pt x="6687" y="552850"/>
                  </a:lnTo>
                  <a:lnTo>
                    <a:pt x="7323" y="550803"/>
                  </a:lnTo>
                  <a:lnTo>
                    <a:pt x="8017" y="548755"/>
                  </a:lnTo>
                  <a:lnTo>
                    <a:pt x="8735" y="546708"/>
                  </a:lnTo>
                  <a:lnTo>
                    <a:pt x="9489" y="544660"/>
                  </a:lnTo>
                  <a:lnTo>
                    <a:pt x="10291" y="542612"/>
                  </a:lnTo>
                  <a:lnTo>
                    <a:pt x="11118" y="540565"/>
                  </a:lnTo>
                  <a:lnTo>
                    <a:pt x="11992" y="538517"/>
                  </a:lnTo>
                  <a:lnTo>
                    <a:pt x="12903" y="536470"/>
                  </a:lnTo>
                  <a:lnTo>
                    <a:pt x="13839" y="534422"/>
                  </a:lnTo>
                  <a:lnTo>
                    <a:pt x="14830" y="532374"/>
                  </a:lnTo>
                  <a:lnTo>
                    <a:pt x="15848" y="530327"/>
                  </a:lnTo>
                  <a:lnTo>
                    <a:pt x="16897" y="528279"/>
                  </a:lnTo>
                  <a:lnTo>
                    <a:pt x="17995" y="526232"/>
                  </a:lnTo>
                  <a:lnTo>
                    <a:pt x="19115" y="524184"/>
                  </a:lnTo>
                  <a:lnTo>
                    <a:pt x="20273" y="522136"/>
                  </a:lnTo>
                  <a:lnTo>
                    <a:pt x="21468" y="520089"/>
                  </a:lnTo>
                  <a:lnTo>
                    <a:pt x="22683" y="518041"/>
                  </a:lnTo>
                  <a:lnTo>
                    <a:pt x="23942" y="515994"/>
                  </a:lnTo>
                  <a:lnTo>
                    <a:pt x="25225" y="513946"/>
                  </a:lnTo>
                  <a:lnTo>
                    <a:pt x="26529" y="511898"/>
                  </a:lnTo>
                  <a:lnTo>
                    <a:pt x="27873" y="509851"/>
                  </a:lnTo>
                  <a:lnTo>
                    <a:pt x="29233" y="507803"/>
                  </a:lnTo>
                  <a:lnTo>
                    <a:pt x="30619" y="505756"/>
                  </a:lnTo>
                  <a:lnTo>
                    <a:pt x="32031" y="503708"/>
                  </a:lnTo>
                  <a:lnTo>
                    <a:pt x="33456" y="501660"/>
                  </a:lnTo>
                  <a:lnTo>
                    <a:pt x="34907" y="499613"/>
                  </a:lnTo>
                  <a:lnTo>
                    <a:pt x="36374" y="497565"/>
                  </a:lnTo>
                  <a:lnTo>
                    <a:pt x="37851" y="495518"/>
                  </a:lnTo>
                  <a:lnTo>
                    <a:pt x="39351" y="493470"/>
                  </a:lnTo>
                  <a:lnTo>
                    <a:pt x="40858" y="491422"/>
                  </a:lnTo>
                  <a:lnTo>
                    <a:pt x="42375" y="489375"/>
                  </a:lnTo>
                  <a:lnTo>
                    <a:pt x="43903" y="487327"/>
                  </a:lnTo>
                  <a:lnTo>
                    <a:pt x="45435" y="485280"/>
                  </a:lnTo>
                  <a:lnTo>
                    <a:pt x="46974" y="483232"/>
                  </a:lnTo>
                  <a:lnTo>
                    <a:pt x="48516" y="481184"/>
                  </a:lnTo>
                  <a:lnTo>
                    <a:pt x="50059" y="479137"/>
                  </a:lnTo>
                  <a:lnTo>
                    <a:pt x="51601" y="477089"/>
                  </a:lnTo>
                  <a:lnTo>
                    <a:pt x="53141" y="475042"/>
                  </a:lnTo>
                  <a:lnTo>
                    <a:pt x="54679" y="472994"/>
                  </a:lnTo>
                  <a:lnTo>
                    <a:pt x="56209" y="470947"/>
                  </a:lnTo>
                  <a:lnTo>
                    <a:pt x="57733" y="468899"/>
                  </a:lnTo>
                  <a:lnTo>
                    <a:pt x="59249" y="466851"/>
                  </a:lnTo>
                  <a:lnTo>
                    <a:pt x="60752" y="464804"/>
                  </a:lnTo>
                  <a:lnTo>
                    <a:pt x="62248" y="462756"/>
                  </a:lnTo>
                  <a:lnTo>
                    <a:pt x="63726" y="460709"/>
                  </a:lnTo>
                  <a:lnTo>
                    <a:pt x="65190" y="458661"/>
                  </a:lnTo>
                  <a:lnTo>
                    <a:pt x="66643" y="456613"/>
                  </a:lnTo>
                  <a:lnTo>
                    <a:pt x="68070" y="454566"/>
                  </a:lnTo>
                  <a:lnTo>
                    <a:pt x="69484" y="452518"/>
                  </a:lnTo>
                  <a:lnTo>
                    <a:pt x="70879" y="450471"/>
                  </a:lnTo>
                  <a:lnTo>
                    <a:pt x="72247" y="448423"/>
                  </a:lnTo>
                  <a:lnTo>
                    <a:pt x="73601" y="446375"/>
                  </a:lnTo>
                  <a:lnTo>
                    <a:pt x="74927" y="444328"/>
                  </a:lnTo>
                  <a:lnTo>
                    <a:pt x="76228" y="442280"/>
                  </a:lnTo>
                  <a:lnTo>
                    <a:pt x="77514" y="440233"/>
                  </a:lnTo>
                  <a:lnTo>
                    <a:pt x="78762" y="438185"/>
                  </a:lnTo>
                  <a:lnTo>
                    <a:pt x="79990" y="436137"/>
                  </a:lnTo>
                  <a:lnTo>
                    <a:pt x="81196" y="434090"/>
                  </a:lnTo>
                  <a:lnTo>
                    <a:pt x="82364" y="432042"/>
                  </a:lnTo>
                  <a:lnTo>
                    <a:pt x="83514" y="429995"/>
                  </a:lnTo>
                  <a:lnTo>
                    <a:pt x="84633" y="427947"/>
                  </a:lnTo>
                  <a:lnTo>
                    <a:pt x="85719" y="425899"/>
                  </a:lnTo>
                  <a:lnTo>
                    <a:pt x="86788" y="423852"/>
                  </a:lnTo>
                  <a:lnTo>
                    <a:pt x="87816" y="421804"/>
                  </a:lnTo>
                  <a:lnTo>
                    <a:pt x="88819" y="419757"/>
                  </a:lnTo>
                  <a:lnTo>
                    <a:pt x="89801" y="417709"/>
                  </a:lnTo>
                  <a:lnTo>
                    <a:pt x="90740" y="415661"/>
                  </a:lnTo>
                  <a:lnTo>
                    <a:pt x="91659" y="413614"/>
                  </a:lnTo>
                  <a:lnTo>
                    <a:pt x="92549" y="411566"/>
                  </a:lnTo>
                  <a:lnTo>
                    <a:pt x="93404" y="409519"/>
                  </a:lnTo>
                  <a:lnTo>
                    <a:pt x="94241" y="407471"/>
                  </a:lnTo>
                  <a:lnTo>
                    <a:pt x="95041" y="405423"/>
                  </a:lnTo>
                  <a:lnTo>
                    <a:pt x="95814" y="403376"/>
                  </a:lnTo>
                  <a:lnTo>
                    <a:pt x="96569" y="401328"/>
                  </a:lnTo>
                  <a:lnTo>
                    <a:pt x="97281" y="399281"/>
                  </a:lnTo>
                  <a:lnTo>
                    <a:pt x="97975" y="397233"/>
                  </a:lnTo>
                  <a:lnTo>
                    <a:pt x="98645" y="395185"/>
                  </a:lnTo>
                  <a:lnTo>
                    <a:pt x="99280" y="393138"/>
                  </a:lnTo>
                  <a:lnTo>
                    <a:pt x="99899" y="391090"/>
                  </a:lnTo>
                  <a:lnTo>
                    <a:pt x="100488" y="389043"/>
                  </a:lnTo>
                  <a:lnTo>
                    <a:pt x="101051" y="386995"/>
                  </a:lnTo>
                  <a:lnTo>
                    <a:pt x="101598" y="384947"/>
                  </a:lnTo>
                  <a:lnTo>
                    <a:pt x="102111" y="382900"/>
                  </a:lnTo>
                  <a:lnTo>
                    <a:pt x="102607" y="380852"/>
                  </a:lnTo>
                  <a:lnTo>
                    <a:pt x="103084" y="378805"/>
                  </a:lnTo>
                  <a:lnTo>
                    <a:pt x="103531" y="376757"/>
                  </a:lnTo>
                  <a:lnTo>
                    <a:pt x="103964" y="374710"/>
                  </a:lnTo>
                  <a:lnTo>
                    <a:pt x="104375" y="372662"/>
                  </a:lnTo>
                  <a:lnTo>
                    <a:pt x="104763" y="370614"/>
                  </a:lnTo>
                  <a:lnTo>
                    <a:pt x="105139" y="368567"/>
                  </a:lnTo>
                  <a:lnTo>
                    <a:pt x="105490" y="366519"/>
                  </a:lnTo>
                  <a:lnTo>
                    <a:pt x="105825" y="364472"/>
                  </a:lnTo>
                  <a:lnTo>
                    <a:pt x="106148" y="362424"/>
                  </a:lnTo>
                  <a:lnTo>
                    <a:pt x="106445" y="360376"/>
                  </a:lnTo>
                  <a:lnTo>
                    <a:pt x="106732" y="358329"/>
                  </a:lnTo>
                  <a:lnTo>
                    <a:pt x="107005" y="356281"/>
                  </a:lnTo>
                  <a:lnTo>
                    <a:pt x="107258" y="354234"/>
                  </a:lnTo>
                  <a:lnTo>
                    <a:pt x="107503" y="352186"/>
                  </a:lnTo>
                  <a:lnTo>
                    <a:pt x="107730" y="350138"/>
                  </a:lnTo>
                  <a:lnTo>
                    <a:pt x="107945" y="348091"/>
                  </a:lnTo>
                  <a:lnTo>
                    <a:pt x="108152" y="346043"/>
                  </a:lnTo>
                  <a:lnTo>
                    <a:pt x="108341" y="343996"/>
                  </a:lnTo>
                  <a:lnTo>
                    <a:pt x="108521" y="341948"/>
                  </a:lnTo>
                  <a:lnTo>
                    <a:pt x="108692" y="339900"/>
                  </a:lnTo>
                  <a:lnTo>
                    <a:pt x="108850" y="337853"/>
                  </a:lnTo>
                  <a:lnTo>
                    <a:pt x="109000" y="335805"/>
                  </a:lnTo>
                  <a:lnTo>
                    <a:pt x="109141" y="333758"/>
                  </a:lnTo>
                  <a:lnTo>
                    <a:pt x="109271" y="331710"/>
                  </a:lnTo>
                  <a:lnTo>
                    <a:pt x="109396" y="329662"/>
                  </a:lnTo>
                  <a:lnTo>
                    <a:pt x="109510" y="327615"/>
                  </a:lnTo>
                  <a:lnTo>
                    <a:pt x="109617" y="325567"/>
                  </a:lnTo>
                  <a:lnTo>
                    <a:pt x="109720" y="323520"/>
                  </a:lnTo>
                  <a:lnTo>
                    <a:pt x="109812" y="321472"/>
                  </a:lnTo>
                  <a:lnTo>
                    <a:pt x="109900" y="319424"/>
                  </a:lnTo>
                  <a:lnTo>
                    <a:pt x="109981" y="317377"/>
                  </a:lnTo>
                  <a:lnTo>
                    <a:pt x="110056" y="315329"/>
                  </a:lnTo>
                  <a:lnTo>
                    <a:pt x="110127" y="313282"/>
                  </a:lnTo>
                  <a:lnTo>
                    <a:pt x="110192" y="311234"/>
                  </a:lnTo>
                  <a:lnTo>
                    <a:pt x="110252" y="309186"/>
                  </a:lnTo>
                  <a:lnTo>
                    <a:pt x="110309" y="307139"/>
                  </a:lnTo>
                  <a:lnTo>
                    <a:pt x="110359" y="305091"/>
                  </a:lnTo>
                  <a:lnTo>
                    <a:pt x="110407" y="303044"/>
                  </a:lnTo>
                  <a:lnTo>
                    <a:pt x="110451" y="300996"/>
                  </a:lnTo>
                  <a:lnTo>
                    <a:pt x="110491" y="298948"/>
                  </a:lnTo>
                  <a:lnTo>
                    <a:pt x="110528" y="296901"/>
                  </a:lnTo>
                  <a:lnTo>
                    <a:pt x="110561" y="294853"/>
                  </a:lnTo>
                  <a:lnTo>
                    <a:pt x="110591" y="292806"/>
                  </a:lnTo>
                  <a:lnTo>
                    <a:pt x="110620" y="290758"/>
                  </a:lnTo>
                  <a:lnTo>
                    <a:pt x="110644" y="288710"/>
                  </a:lnTo>
                  <a:lnTo>
                    <a:pt x="110666" y="286663"/>
                  </a:lnTo>
                  <a:lnTo>
                    <a:pt x="110686" y="284615"/>
                  </a:lnTo>
                  <a:lnTo>
                    <a:pt x="110703" y="282568"/>
                  </a:lnTo>
                  <a:lnTo>
                    <a:pt x="110719" y="280520"/>
                  </a:lnTo>
                  <a:lnTo>
                    <a:pt x="110732" y="278473"/>
                  </a:lnTo>
                  <a:lnTo>
                    <a:pt x="110743" y="276425"/>
                  </a:lnTo>
                  <a:lnTo>
                    <a:pt x="110752" y="274377"/>
                  </a:lnTo>
                  <a:lnTo>
                    <a:pt x="110759" y="272330"/>
                  </a:lnTo>
                  <a:lnTo>
                    <a:pt x="110764" y="270282"/>
                  </a:lnTo>
                  <a:lnTo>
                    <a:pt x="110767" y="268235"/>
                  </a:lnTo>
                  <a:lnTo>
                    <a:pt x="110768" y="266187"/>
                  </a:lnTo>
                  <a:lnTo>
                    <a:pt x="110768" y="264139"/>
                  </a:lnTo>
                  <a:lnTo>
                    <a:pt x="110766" y="262092"/>
                  </a:lnTo>
                  <a:lnTo>
                    <a:pt x="110762" y="260044"/>
                  </a:lnTo>
                  <a:lnTo>
                    <a:pt x="110756" y="257997"/>
                  </a:lnTo>
                  <a:lnTo>
                    <a:pt x="110748" y="255949"/>
                  </a:lnTo>
                  <a:lnTo>
                    <a:pt x="110738" y="253901"/>
                  </a:lnTo>
                  <a:lnTo>
                    <a:pt x="110727" y="251854"/>
                  </a:lnTo>
                  <a:lnTo>
                    <a:pt x="110713" y="249806"/>
                  </a:lnTo>
                  <a:lnTo>
                    <a:pt x="110698" y="247759"/>
                  </a:lnTo>
                  <a:lnTo>
                    <a:pt x="110681" y="245711"/>
                  </a:lnTo>
                  <a:lnTo>
                    <a:pt x="110660" y="243663"/>
                  </a:lnTo>
                  <a:lnTo>
                    <a:pt x="110638" y="241616"/>
                  </a:lnTo>
                  <a:lnTo>
                    <a:pt x="110614" y="239568"/>
                  </a:lnTo>
                  <a:lnTo>
                    <a:pt x="110587" y="237521"/>
                  </a:lnTo>
                  <a:lnTo>
                    <a:pt x="110558" y="235473"/>
                  </a:lnTo>
                  <a:lnTo>
                    <a:pt x="110525" y="233425"/>
                  </a:lnTo>
                  <a:lnTo>
                    <a:pt x="110490" y="231378"/>
                  </a:lnTo>
                  <a:lnTo>
                    <a:pt x="110453" y="229330"/>
                  </a:lnTo>
                  <a:lnTo>
                    <a:pt x="110411" y="227283"/>
                  </a:lnTo>
                  <a:lnTo>
                    <a:pt x="110367" y="225235"/>
                  </a:lnTo>
                  <a:lnTo>
                    <a:pt x="110320" y="223187"/>
                  </a:lnTo>
                  <a:lnTo>
                    <a:pt x="110268" y="221140"/>
                  </a:lnTo>
                  <a:lnTo>
                    <a:pt x="110213" y="219092"/>
                  </a:lnTo>
                  <a:lnTo>
                    <a:pt x="110154" y="217045"/>
                  </a:lnTo>
                  <a:lnTo>
                    <a:pt x="110090" y="214997"/>
                  </a:lnTo>
                  <a:lnTo>
                    <a:pt x="110024" y="212949"/>
                  </a:lnTo>
                  <a:lnTo>
                    <a:pt x="109950" y="210902"/>
                  </a:lnTo>
                  <a:lnTo>
                    <a:pt x="109873" y="208854"/>
                  </a:lnTo>
                  <a:lnTo>
                    <a:pt x="109791" y="206807"/>
                  </a:lnTo>
                  <a:lnTo>
                    <a:pt x="109702" y="204759"/>
                  </a:lnTo>
                  <a:lnTo>
                    <a:pt x="109609" y="202711"/>
                  </a:lnTo>
                  <a:lnTo>
                    <a:pt x="109509" y="200664"/>
                  </a:lnTo>
                  <a:lnTo>
                    <a:pt x="109403" y="198616"/>
                  </a:lnTo>
                  <a:lnTo>
                    <a:pt x="109293" y="196569"/>
                  </a:lnTo>
                  <a:lnTo>
                    <a:pt x="109173" y="194521"/>
                  </a:lnTo>
                  <a:lnTo>
                    <a:pt x="109047" y="192473"/>
                  </a:lnTo>
                  <a:lnTo>
                    <a:pt x="108915" y="190426"/>
                  </a:lnTo>
                  <a:lnTo>
                    <a:pt x="108773" y="188378"/>
                  </a:lnTo>
                  <a:lnTo>
                    <a:pt x="108625" y="186331"/>
                  </a:lnTo>
                  <a:lnTo>
                    <a:pt x="108469" y="184283"/>
                  </a:lnTo>
                  <a:lnTo>
                    <a:pt x="108302" y="182236"/>
                  </a:lnTo>
                  <a:lnTo>
                    <a:pt x="108130" y="180188"/>
                  </a:lnTo>
                  <a:lnTo>
                    <a:pt x="107945" y="178140"/>
                  </a:lnTo>
                  <a:lnTo>
                    <a:pt x="107752" y="176093"/>
                  </a:lnTo>
                  <a:lnTo>
                    <a:pt x="107551" y="174045"/>
                  </a:lnTo>
                  <a:lnTo>
                    <a:pt x="107336" y="171998"/>
                  </a:lnTo>
                  <a:lnTo>
                    <a:pt x="107113" y="169950"/>
                  </a:lnTo>
                  <a:lnTo>
                    <a:pt x="106880" y="167902"/>
                  </a:lnTo>
                  <a:lnTo>
                    <a:pt x="106633" y="165855"/>
                  </a:lnTo>
                  <a:lnTo>
                    <a:pt x="106379" y="163807"/>
                  </a:lnTo>
                  <a:lnTo>
                    <a:pt x="106110" y="161760"/>
                  </a:lnTo>
                  <a:lnTo>
                    <a:pt x="105829" y="159712"/>
                  </a:lnTo>
                  <a:lnTo>
                    <a:pt x="105540" y="157664"/>
                  </a:lnTo>
                  <a:lnTo>
                    <a:pt x="105232" y="155617"/>
                  </a:lnTo>
                  <a:lnTo>
                    <a:pt x="104915" y="153569"/>
                  </a:lnTo>
                  <a:lnTo>
                    <a:pt x="104587" y="151522"/>
                  </a:lnTo>
                  <a:lnTo>
                    <a:pt x="104240" y="149474"/>
                  </a:lnTo>
                  <a:lnTo>
                    <a:pt x="103885" y="147426"/>
                  </a:lnTo>
                  <a:lnTo>
                    <a:pt x="103515" y="145379"/>
                  </a:lnTo>
                  <a:lnTo>
                    <a:pt x="103129" y="143331"/>
                  </a:lnTo>
                  <a:lnTo>
                    <a:pt x="102734" y="141284"/>
                  </a:lnTo>
                  <a:lnTo>
                    <a:pt x="102319" y="139236"/>
                  </a:lnTo>
                  <a:lnTo>
                    <a:pt x="101893" y="137188"/>
                  </a:lnTo>
                  <a:lnTo>
                    <a:pt x="101456" y="135141"/>
                  </a:lnTo>
                  <a:lnTo>
                    <a:pt x="100997" y="133093"/>
                  </a:lnTo>
                  <a:lnTo>
                    <a:pt x="100530" y="131046"/>
                  </a:lnTo>
                  <a:lnTo>
                    <a:pt x="100048" y="128998"/>
                  </a:lnTo>
                  <a:lnTo>
                    <a:pt x="99548" y="126950"/>
                  </a:lnTo>
                  <a:lnTo>
                    <a:pt x="99040" y="124903"/>
                  </a:lnTo>
                  <a:lnTo>
                    <a:pt x="98513" y="122855"/>
                  </a:lnTo>
                  <a:lnTo>
                    <a:pt x="97973" y="120808"/>
                  </a:lnTo>
                  <a:lnTo>
                    <a:pt x="97424" y="118760"/>
                  </a:lnTo>
                  <a:lnTo>
                    <a:pt x="96854" y="116712"/>
                  </a:lnTo>
                  <a:lnTo>
                    <a:pt x="96275" y="114665"/>
                  </a:lnTo>
                  <a:lnTo>
                    <a:pt x="95685" y="112617"/>
                  </a:lnTo>
                  <a:lnTo>
                    <a:pt x="95078" y="110570"/>
                  </a:lnTo>
                  <a:lnTo>
                    <a:pt x="94463" y="108522"/>
                  </a:lnTo>
                  <a:lnTo>
                    <a:pt x="93833" y="106474"/>
                  </a:lnTo>
                  <a:lnTo>
                    <a:pt x="93193" y="104427"/>
                  </a:lnTo>
                  <a:lnTo>
                    <a:pt x="92545" y="102379"/>
                  </a:lnTo>
                  <a:lnTo>
                    <a:pt x="91882" y="100332"/>
                  </a:lnTo>
                  <a:lnTo>
                    <a:pt x="91212" y="98284"/>
                  </a:lnTo>
                  <a:lnTo>
                    <a:pt x="90534" y="96236"/>
                  </a:lnTo>
                  <a:lnTo>
                    <a:pt x="89844" y="94189"/>
                  </a:lnTo>
                  <a:lnTo>
                    <a:pt x="89150" y="92141"/>
                  </a:lnTo>
                  <a:lnTo>
                    <a:pt x="88448" y="90094"/>
                  </a:lnTo>
                  <a:lnTo>
                    <a:pt x="87739" y="88046"/>
                  </a:lnTo>
                  <a:lnTo>
                    <a:pt x="87027" y="85999"/>
                  </a:lnTo>
                  <a:lnTo>
                    <a:pt x="86309" y="83951"/>
                  </a:lnTo>
                  <a:lnTo>
                    <a:pt x="85588" y="81903"/>
                  </a:lnTo>
                  <a:lnTo>
                    <a:pt x="84865" y="79856"/>
                  </a:lnTo>
                  <a:lnTo>
                    <a:pt x="84139" y="77808"/>
                  </a:lnTo>
                  <a:lnTo>
                    <a:pt x="83414" y="75761"/>
                  </a:lnTo>
                  <a:lnTo>
                    <a:pt x="82689" y="73713"/>
                  </a:lnTo>
                  <a:lnTo>
                    <a:pt x="81966" y="71665"/>
                  </a:lnTo>
                  <a:lnTo>
                    <a:pt x="81244" y="69618"/>
                  </a:lnTo>
                  <a:lnTo>
                    <a:pt x="80528" y="67570"/>
                  </a:lnTo>
                  <a:lnTo>
                    <a:pt x="79816" y="65523"/>
                  </a:lnTo>
                  <a:lnTo>
                    <a:pt x="79108" y="63475"/>
                  </a:lnTo>
                  <a:lnTo>
                    <a:pt x="78411" y="61427"/>
                  </a:lnTo>
                  <a:lnTo>
                    <a:pt x="77720" y="59380"/>
                  </a:lnTo>
                  <a:lnTo>
                    <a:pt x="77038" y="57332"/>
                  </a:lnTo>
                  <a:lnTo>
                    <a:pt x="76370" y="55285"/>
                  </a:lnTo>
                  <a:lnTo>
                    <a:pt x="75710" y="53237"/>
                  </a:lnTo>
                  <a:lnTo>
                    <a:pt x="75064" y="51189"/>
                  </a:lnTo>
                  <a:lnTo>
                    <a:pt x="74435" y="49142"/>
                  </a:lnTo>
                  <a:lnTo>
                    <a:pt x="73815" y="47094"/>
                  </a:lnTo>
                  <a:lnTo>
                    <a:pt x="73219" y="45047"/>
                  </a:lnTo>
                  <a:lnTo>
                    <a:pt x="72637" y="42999"/>
                  </a:lnTo>
                  <a:lnTo>
                    <a:pt x="72070" y="40951"/>
                  </a:lnTo>
                  <a:lnTo>
                    <a:pt x="71532" y="38904"/>
                  </a:lnTo>
                  <a:lnTo>
                    <a:pt x="71007" y="36856"/>
                  </a:lnTo>
                  <a:lnTo>
                    <a:pt x="70505" y="34809"/>
                  </a:lnTo>
                  <a:lnTo>
                    <a:pt x="70031" y="32761"/>
                  </a:lnTo>
                  <a:lnTo>
                    <a:pt x="69573" y="30713"/>
                  </a:lnTo>
                  <a:lnTo>
                    <a:pt x="69147" y="28666"/>
                  </a:lnTo>
                  <a:lnTo>
                    <a:pt x="68744" y="26618"/>
                  </a:lnTo>
                  <a:lnTo>
                    <a:pt x="68359" y="24571"/>
                  </a:lnTo>
                  <a:lnTo>
                    <a:pt x="68017" y="22523"/>
                  </a:lnTo>
                  <a:lnTo>
                    <a:pt x="67694" y="20475"/>
                  </a:lnTo>
                  <a:lnTo>
                    <a:pt x="67397" y="18428"/>
                  </a:lnTo>
                  <a:lnTo>
                    <a:pt x="67138" y="16380"/>
                  </a:lnTo>
                  <a:lnTo>
                    <a:pt x="66899" y="14333"/>
                  </a:lnTo>
                  <a:lnTo>
                    <a:pt x="66697" y="12285"/>
                  </a:lnTo>
                  <a:lnTo>
                    <a:pt x="66526" y="10237"/>
                  </a:lnTo>
                  <a:lnTo>
                    <a:pt x="66376" y="8190"/>
                  </a:lnTo>
                  <a:lnTo>
                    <a:pt x="66272" y="6142"/>
                  </a:lnTo>
                  <a:lnTo>
                    <a:pt x="66192" y="4095"/>
                  </a:lnTo>
                  <a:lnTo>
                    <a:pt x="66138" y="2047"/>
                  </a:lnTo>
                  <a:lnTo>
                    <a:pt x="66129" y="0"/>
                  </a:lnTo>
                  <a:lnTo>
                    <a:pt x="155848" y="0"/>
                  </a:lnTo>
                  <a:lnTo>
                    <a:pt x="155840" y="2047"/>
                  </a:lnTo>
                  <a:lnTo>
                    <a:pt x="155786" y="4095"/>
                  </a:lnTo>
                  <a:lnTo>
                    <a:pt x="155706" y="6142"/>
                  </a:lnTo>
                  <a:lnTo>
                    <a:pt x="155602" y="8190"/>
                  </a:lnTo>
                  <a:lnTo>
                    <a:pt x="155452" y="10237"/>
                  </a:lnTo>
                  <a:lnTo>
                    <a:pt x="155281" y="12285"/>
                  </a:lnTo>
                  <a:lnTo>
                    <a:pt x="155078" y="14333"/>
                  </a:lnTo>
                  <a:lnTo>
                    <a:pt x="154839" y="16380"/>
                  </a:lnTo>
                  <a:lnTo>
                    <a:pt x="154581" y="18428"/>
                  </a:lnTo>
                  <a:lnTo>
                    <a:pt x="154284" y="20475"/>
                  </a:lnTo>
                  <a:lnTo>
                    <a:pt x="153960" y="22523"/>
                  </a:lnTo>
                  <a:lnTo>
                    <a:pt x="153618" y="24571"/>
                  </a:lnTo>
                  <a:lnTo>
                    <a:pt x="153233" y="26618"/>
                  </a:lnTo>
                  <a:lnTo>
                    <a:pt x="152831" y="28666"/>
                  </a:lnTo>
                  <a:lnTo>
                    <a:pt x="152405" y="30713"/>
                  </a:lnTo>
                  <a:lnTo>
                    <a:pt x="151946" y="32761"/>
                  </a:lnTo>
                  <a:lnTo>
                    <a:pt x="151472" y="34809"/>
                  </a:lnTo>
                  <a:lnTo>
                    <a:pt x="150970" y="36856"/>
                  </a:lnTo>
                  <a:lnTo>
                    <a:pt x="150446" y="38904"/>
                  </a:lnTo>
                  <a:lnTo>
                    <a:pt x="149908" y="40951"/>
                  </a:lnTo>
                  <a:lnTo>
                    <a:pt x="149340" y="42999"/>
                  </a:lnTo>
                  <a:lnTo>
                    <a:pt x="148759" y="45047"/>
                  </a:lnTo>
                  <a:lnTo>
                    <a:pt x="148162" y="47094"/>
                  </a:lnTo>
                  <a:lnTo>
                    <a:pt x="147543" y="49142"/>
                  </a:lnTo>
                  <a:lnTo>
                    <a:pt x="146913" y="51189"/>
                  </a:lnTo>
                  <a:lnTo>
                    <a:pt x="146268" y="53237"/>
                  </a:lnTo>
                  <a:lnTo>
                    <a:pt x="145608" y="55285"/>
                  </a:lnTo>
                  <a:lnTo>
                    <a:pt x="144940" y="57332"/>
                  </a:lnTo>
                  <a:lnTo>
                    <a:pt x="144257" y="59380"/>
                  </a:lnTo>
                  <a:lnTo>
                    <a:pt x="143567" y="61427"/>
                  </a:lnTo>
                  <a:lnTo>
                    <a:pt x="142870" y="63475"/>
                  </a:lnTo>
                  <a:lnTo>
                    <a:pt x="142162" y="65523"/>
                  </a:lnTo>
                  <a:lnTo>
                    <a:pt x="141450" y="67570"/>
                  </a:lnTo>
                  <a:lnTo>
                    <a:pt x="140733" y="69618"/>
                  </a:lnTo>
                  <a:lnTo>
                    <a:pt x="140012" y="71665"/>
                  </a:lnTo>
                  <a:lnTo>
                    <a:pt x="139289" y="73713"/>
                  </a:lnTo>
                  <a:lnTo>
                    <a:pt x="138564" y="75761"/>
                  </a:lnTo>
                  <a:lnTo>
                    <a:pt x="137838" y="77808"/>
                  </a:lnTo>
                  <a:lnTo>
                    <a:pt x="137113" y="79856"/>
                  </a:lnTo>
                  <a:lnTo>
                    <a:pt x="136390" y="81903"/>
                  </a:lnTo>
                  <a:lnTo>
                    <a:pt x="135669" y="83951"/>
                  </a:lnTo>
                  <a:lnTo>
                    <a:pt x="134951" y="85999"/>
                  </a:lnTo>
                  <a:lnTo>
                    <a:pt x="134239" y="88046"/>
                  </a:lnTo>
                  <a:lnTo>
                    <a:pt x="133530" y="90094"/>
                  </a:lnTo>
                  <a:lnTo>
                    <a:pt x="132828" y="92141"/>
                  </a:lnTo>
                  <a:lnTo>
                    <a:pt x="132133" y="94189"/>
                  </a:lnTo>
                  <a:lnTo>
                    <a:pt x="131444" y="96236"/>
                  </a:lnTo>
                  <a:lnTo>
                    <a:pt x="130766" y="98284"/>
                  </a:lnTo>
                  <a:lnTo>
                    <a:pt x="130096" y="100332"/>
                  </a:lnTo>
                  <a:lnTo>
                    <a:pt x="129433" y="102379"/>
                  </a:lnTo>
                  <a:lnTo>
                    <a:pt x="128785" y="104427"/>
                  </a:lnTo>
                  <a:lnTo>
                    <a:pt x="128144" y="106474"/>
                  </a:lnTo>
                  <a:lnTo>
                    <a:pt x="127515" y="108522"/>
                  </a:lnTo>
                  <a:lnTo>
                    <a:pt x="126900" y="110570"/>
                  </a:lnTo>
                  <a:lnTo>
                    <a:pt x="126293" y="112617"/>
                  </a:lnTo>
                  <a:lnTo>
                    <a:pt x="125702" y="114665"/>
                  </a:lnTo>
                  <a:lnTo>
                    <a:pt x="125124" y="116712"/>
                  </a:lnTo>
                  <a:lnTo>
                    <a:pt x="124553" y="118760"/>
                  </a:lnTo>
                  <a:lnTo>
                    <a:pt x="124005" y="120808"/>
                  </a:lnTo>
                  <a:lnTo>
                    <a:pt x="123465" y="122855"/>
                  </a:lnTo>
                  <a:lnTo>
                    <a:pt x="122938" y="124903"/>
                  </a:lnTo>
                  <a:lnTo>
                    <a:pt x="122429" y="126950"/>
                  </a:lnTo>
                  <a:lnTo>
                    <a:pt x="121930" y="128998"/>
                  </a:lnTo>
                  <a:lnTo>
                    <a:pt x="121448" y="131046"/>
                  </a:lnTo>
                  <a:lnTo>
                    <a:pt x="120980" y="133093"/>
                  </a:lnTo>
                  <a:lnTo>
                    <a:pt x="120522" y="135141"/>
                  </a:lnTo>
                  <a:lnTo>
                    <a:pt x="120085" y="137188"/>
                  </a:lnTo>
                  <a:lnTo>
                    <a:pt x="119658" y="139236"/>
                  </a:lnTo>
                  <a:lnTo>
                    <a:pt x="119244" y="141284"/>
                  </a:lnTo>
                  <a:lnTo>
                    <a:pt x="118849" y="143331"/>
                  </a:lnTo>
                  <a:lnTo>
                    <a:pt x="118463" y="145379"/>
                  </a:lnTo>
                  <a:lnTo>
                    <a:pt x="118093" y="147426"/>
                  </a:lnTo>
                  <a:lnTo>
                    <a:pt x="117737" y="149474"/>
                  </a:lnTo>
                  <a:lnTo>
                    <a:pt x="117391" y="151522"/>
                  </a:lnTo>
                  <a:lnTo>
                    <a:pt x="117063" y="153569"/>
                  </a:lnTo>
                  <a:lnTo>
                    <a:pt x="116746" y="155617"/>
                  </a:lnTo>
                  <a:lnTo>
                    <a:pt x="116438" y="157664"/>
                  </a:lnTo>
                  <a:lnTo>
                    <a:pt x="116149" y="159712"/>
                  </a:lnTo>
                  <a:lnTo>
                    <a:pt x="115868" y="161760"/>
                  </a:lnTo>
                  <a:lnTo>
                    <a:pt x="115599" y="163807"/>
                  </a:lnTo>
                  <a:lnTo>
                    <a:pt x="115344" y="165855"/>
                  </a:lnTo>
                  <a:lnTo>
                    <a:pt x="115097" y="167902"/>
                  </a:lnTo>
                  <a:lnTo>
                    <a:pt x="114864" y="169950"/>
                  </a:lnTo>
                  <a:lnTo>
                    <a:pt x="114642" y="171998"/>
                  </a:lnTo>
                  <a:lnTo>
                    <a:pt x="114426" y="174045"/>
                  </a:lnTo>
                  <a:lnTo>
                    <a:pt x="114226" y="176093"/>
                  </a:lnTo>
                  <a:lnTo>
                    <a:pt x="114033" y="178140"/>
                  </a:lnTo>
                  <a:lnTo>
                    <a:pt x="113848" y="180188"/>
                  </a:lnTo>
                  <a:lnTo>
                    <a:pt x="113676" y="182236"/>
                  </a:lnTo>
                  <a:lnTo>
                    <a:pt x="113509" y="184283"/>
                  </a:lnTo>
                  <a:lnTo>
                    <a:pt x="113353" y="186331"/>
                  </a:lnTo>
                  <a:lnTo>
                    <a:pt x="113205" y="188378"/>
                  </a:lnTo>
                  <a:lnTo>
                    <a:pt x="113062" y="190426"/>
                  </a:lnTo>
                  <a:lnTo>
                    <a:pt x="112931" y="192473"/>
                  </a:lnTo>
                  <a:lnTo>
                    <a:pt x="112805" y="194521"/>
                  </a:lnTo>
                  <a:lnTo>
                    <a:pt x="112685" y="196569"/>
                  </a:lnTo>
                  <a:lnTo>
                    <a:pt x="112574" y="198616"/>
                  </a:lnTo>
                  <a:lnTo>
                    <a:pt x="112468" y="200664"/>
                  </a:lnTo>
                  <a:lnTo>
                    <a:pt x="112369" y="202711"/>
                  </a:lnTo>
                  <a:lnTo>
                    <a:pt x="112276" y="204759"/>
                  </a:lnTo>
                  <a:lnTo>
                    <a:pt x="112187" y="206807"/>
                  </a:lnTo>
                  <a:lnTo>
                    <a:pt x="112105" y="208854"/>
                  </a:lnTo>
                  <a:lnTo>
                    <a:pt x="112028" y="210902"/>
                  </a:lnTo>
                  <a:lnTo>
                    <a:pt x="111954" y="212949"/>
                  </a:lnTo>
                  <a:lnTo>
                    <a:pt x="111888" y="214997"/>
                  </a:lnTo>
                  <a:lnTo>
                    <a:pt x="111824" y="217045"/>
                  </a:lnTo>
                  <a:lnTo>
                    <a:pt x="111764" y="219092"/>
                  </a:lnTo>
                  <a:lnTo>
                    <a:pt x="111710" y="221140"/>
                  </a:lnTo>
                  <a:lnTo>
                    <a:pt x="111658" y="223187"/>
                  </a:lnTo>
                  <a:lnTo>
                    <a:pt x="111610" y="225235"/>
                  </a:lnTo>
                  <a:lnTo>
                    <a:pt x="111566" y="227283"/>
                  </a:lnTo>
                  <a:lnTo>
                    <a:pt x="111524" y="229330"/>
                  </a:lnTo>
                  <a:lnTo>
                    <a:pt x="111487" y="231378"/>
                  </a:lnTo>
                  <a:lnTo>
                    <a:pt x="111452" y="233425"/>
                  </a:lnTo>
                  <a:lnTo>
                    <a:pt x="111420" y="235473"/>
                  </a:lnTo>
                  <a:lnTo>
                    <a:pt x="111391" y="237521"/>
                  </a:lnTo>
                  <a:lnTo>
                    <a:pt x="111364" y="239568"/>
                  </a:lnTo>
                  <a:lnTo>
                    <a:pt x="111339" y="241616"/>
                  </a:lnTo>
                  <a:lnTo>
                    <a:pt x="111317" y="243663"/>
                  </a:lnTo>
                  <a:lnTo>
                    <a:pt x="111297" y="245711"/>
                  </a:lnTo>
                  <a:lnTo>
                    <a:pt x="111280" y="247759"/>
                  </a:lnTo>
                  <a:lnTo>
                    <a:pt x="111264" y="249806"/>
                  </a:lnTo>
                  <a:lnTo>
                    <a:pt x="111250" y="251854"/>
                  </a:lnTo>
                  <a:lnTo>
                    <a:pt x="111239" y="253901"/>
                  </a:lnTo>
                  <a:lnTo>
                    <a:pt x="111230" y="255949"/>
                  </a:lnTo>
                  <a:lnTo>
                    <a:pt x="111222" y="257997"/>
                  </a:lnTo>
                  <a:lnTo>
                    <a:pt x="111216" y="260044"/>
                  </a:lnTo>
                  <a:lnTo>
                    <a:pt x="111212" y="262092"/>
                  </a:lnTo>
                  <a:lnTo>
                    <a:pt x="111210" y="264139"/>
                  </a:lnTo>
                  <a:lnTo>
                    <a:pt x="111209" y="266187"/>
                  </a:lnTo>
                  <a:lnTo>
                    <a:pt x="111210" y="268235"/>
                  </a:lnTo>
                  <a:lnTo>
                    <a:pt x="111214" y="270282"/>
                  </a:lnTo>
                  <a:lnTo>
                    <a:pt x="111219" y="272330"/>
                  </a:lnTo>
                  <a:lnTo>
                    <a:pt x="111226" y="274377"/>
                  </a:lnTo>
                  <a:lnTo>
                    <a:pt x="111235" y="276425"/>
                  </a:lnTo>
                  <a:lnTo>
                    <a:pt x="111246" y="278473"/>
                  </a:lnTo>
                  <a:lnTo>
                    <a:pt x="111259" y="280520"/>
                  </a:lnTo>
                  <a:lnTo>
                    <a:pt x="111274" y="282568"/>
                  </a:lnTo>
                  <a:lnTo>
                    <a:pt x="111291" y="284615"/>
                  </a:lnTo>
                  <a:lnTo>
                    <a:pt x="111312" y="286663"/>
                  </a:lnTo>
                  <a:lnTo>
                    <a:pt x="111334" y="288710"/>
                  </a:lnTo>
                  <a:lnTo>
                    <a:pt x="111358" y="290758"/>
                  </a:lnTo>
                  <a:lnTo>
                    <a:pt x="111386" y="292806"/>
                  </a:lnTo>
                  <a:lnTo>
                    <a:pt x="111417" y="294853"/>
                  </a:lnTo>
                  <a:lnTo>
                    <a:pt x="111450" y="296901"/>
                  </a:lnTo>
                  <a:lnTo>
                    <a:pt x="111487" y="298948"/>
                  </a:lnTo>
                  <a:lnTo>
                    <a:pt x="111527" y="300996"/>
                  </a:lnTo>
                  <a:lnTo>
                    <a:pt x="111571" y="303044"/>
                  </a:lnTo>
                  <a:lnTo>
                    <a:pt x="111618" y="305091"/>
                  </a:lnTo>
                  <a:lnTo>
                    <a:pt x="111669" y="307139"/>
                  </a:lnTo>
                  <a:lnTo>
                    <a:pt x="111726" y="309186"/>
                  </a:lnTo>
                  <a:lnTo>
                    <a:pt x="111786" y="311234"/>
                  </a:lnTo>
                  <a:lnTo>
                    <a:pt x="111850" y="313282"/>
                  </a:lnTo>
                  <a:lnTo>
                    <a:pt x="111922" y="315329"/>
                  </a:lnTo>
                  <a:lnTo>
                    <a:pt x="111996" y="317377"/>
                  </a:lnTo>
                  <a:lnTo>
                    <a:pt x="112078" y="319424"/>
                  </a:lnTo>
                  <a:lnTo>
                    <a:pt x="112166" y="321472"/>
                  </a:lnTo>
                  <a:lnTo>
                    <a:pt x="112258" y="323520"/>
                  </a:lnTo>
                  <a:lnTo>
                    <a:pt x="112360" y="325567"/>
                  </a:lnTo>
                  <a:lnTo>
                    <a:pt x="112468" y="327615"/>
                  </a:lnTo>
                  <a:lnTo>
                    <a:pt x="112582" y="329662"/>
                  </a:lnTo>
                  <a:lnTo>
                    <a:pt x="112706" y="331710"/>
                  </a:lnTo>
                  <a:lnTo>
                    <a:pt x="112837" y="333758"/>
                  </a:lnTo>
                  <a:lnTo>
                    <a:pt x="112977" y="335805"/>
                  </a:lnTo>
                  <a:lnTo>
                    <a:pt x="113128" y="337853"/>
                  </a:lnTo>
                  <a:lnTo>
                    <a:pt x="113285" y="339900"/>
                  </a:lnTo>
                  <a:lnTo>
                    <a:pt x="113456" y="341948"/>
                  </a:lnTo>
                  <a:lnTo>
                    <a:pt x="113637" y="343996"/>
                  </a:lnTo>
                  <a:lnTo>
                    <a:pt x="113826" y="346043"/>
                  </a:lnTo>
                  <a:lnTo>
                    <a:pt x="114032" y="348091"/>
                  </a:lnTo>
                  <a:lnTo>
                    <a:pt x="114247" y="350138"/>
                  </a:lnTo>
                  <a:lnTo>
                    <a:pt x="114475" y="352186"/>
                  </a:lnTo>
                  <a:lnTo>
                    <a:pt x="114719" y="354234"/>
                  </a:lnTo>
                  <a:lnTo>
                    <a:pt x="114973" y="356281"/>
                  </a:lnTo>
                  <a:lnTo>
                    <a:pt x="115245" y="358329"/>
                  </a:lnTo>
                  <a:lnTo>
                    <a:pt x="115532" y="360376"/>
                  </a:lnTo>
                  <a:lnTo>
                    <a:pt x="115830" y="362424"/>
                  </a:lnTo>
                  <a:lnTo>
                    <a:pt x="116153" y="364472"/>
                  </a:lnTo>
                  <a:lnTo>
                    <a:pt x="116488" y="366519"/>
                  </a:lnTo>
                  <a:lnTo>
                    <a:pt x="116839" y="368567"/>
                  </a:lnTo>
                  <a:lnTo>
                    <a:pt x="117214" y="370614"/>
                  </a:lnTo>
                  <a:lnTo>
                    <a:pt x="117603" y="372662"/>
                  </a:lnTo>
                  <a:lnTo>
                    <a:pt x="118014" y="374710"/>
                  </a:lnTo>
                  <a:lnTo>
                    <a:pt x="118447" y="376757"/>
                  </a:lnTo>
                  <a:lnTo>
                    <a:pt x="118893" y="378805"/>
                  </a:lnTo>
                  <a:lnTo>
                    <a:pt x="119371" y="380852"/>
                  </a:lnTo>
                  <a:lnTo>
                    <a:pt x="119866" y="382900"/>
                  </a:lnTo>
                  <a:lnTo>
                    <a:pt x="120380" y="384947"/>
                  </a:lnTo>
                  <a:lnTo>
                    <a:pt x="120927" y="386995"/>
                  </a:lnTo>
                  <a:lnTo>
                    <a:pt x="121490" y="389043"/>
                  </a:lnTo>
                  <a:lnTo>
                    <a:pt x="122079" y="391090"/>
                  </a:lnTo>
                  <a:lnTo>
                    <a:pt x="122697" y="393138"/>
                  </a:lnTo>
                  <a:lnTo>
                    <a:pt x="123333" y="395185"/>
                  </a:lnTo>
                  <a:lnTo>
                    <a:pt x="124003" y="397233"/>
                  </a:lnTo>
                  <a:lnTo>
                    <a:pt x="124697" y="399281"/>
                  </a:lnTo>
                  <a:lnTo>
                    <a:pt x="125409" y="401328"/>
                  </a:lnTo>
                  <a:lnTo>
                    <a:pt x="126164" y="403376"/>
                  </a:lnTo>
                  <a:lnTo>
                    <a:pt x="126937" y="405423"/>
                  </a:lnTo>
                  <a:lnTo>
                    <a:pt x="127737" y="407471"/>
                  </a:lnTo>
                  <a:lnTo>
                    <a:pt x="128573" y="409519"/>
                  </a:lnTo>
                  <a:lnTo>
                    <a:pt x="129428" y="411566"/>
                  </a:lnTo>
                  <a:lnTo>
                    <a:pt x="130318" y="413614"/>
                  </a:lnTo>
                  <a:lnTo>
                    <a:pt x="131238" y="415661"/>
                  </a:lnTo>
                  <a:lnTo>
                    <a:pt x="132177" y="417709"/>
                  </a:lnTo>
                  <a:lnTo>
                    <a:pt x="133159" y="419757"/>
                  </a:lnTo>
                  <a:lnTo>
                    <a:pt x="134162" y="421804"/>
                  </a:lnTo>
                  <a:lnTo>
                    <a:pt x="135190" y="423852"/>
                  </a:lnTo>
                  <a:lnTo>
                    <a:pt x="136258" y="425899"/>
                  </a:lnTo>
                  <a:lnTo>
                    <a:pt x="137345" y="427947"/>
                  </a:lnTo>
                  <a:lnTo>
                    <a:pt x="138464" y="429995"/>
                  </a:lnTo>
                  <a:lnTo>
                    <a:pt x="139614" y="432042"/>
                  </a:lnTo>
                  <a:lnTo>
                    <a:pt x="140782" y="434090"/>
                  </a:lnTo>
                  <a:lnTo>
                    <a:pt x="141988" y="436137"/>
                  </a:lnTo>
                  <a:lnTo>
                    <a:pt x="143216" y="438185"/>
                  </a:lnTo>
                  <a:lnTo>
                    <a:pt x="144464" y="440233"/>
                  </a:lnTo>
                  <a:lnTo>
                    <a:pt x="145749" y="442280"/>
                  </a:lnTo>
                  <a:lnTo>
                    <a:pt x="147051" y="444328"/>
                  </a:lnTo>
                  <a:lnTo>
                    <a:pt x="148377" y="446375"/>
                  </a:lnTo>
                  <a:lnTo>
                    <a:pt x="149731" y="448423"/>
                  </a:lnTo>
                  <a:lnTo>
                    <a:pt x="151099" y="450471"/>
                  </a:lnTo>
                  <a:lnTo>
                    <a:pt x="152494" y="452518"/>
                  </a:lnTo>
                  <a:lnTo>
                    <a:pt x="153908" y="454566"/>
                  </a:lnTo>
                  <a:lnTo>
                    <a:pt x="155334" y="456613"/>
                  </a:lnTo>
                  <a:lnTo>
                    <a:pt x="156788" y="458661"/>
                  </a:lnTo>
                  <a:lnTo>
                    <a:pt x="158252" y="460709"/>
                  </a:lnTo>
                  <a:lnTo>
                    <a:pt x="159730" y="462756"/>
                  </a:lnTo>
                  <a:lnTo>
                    <a:pt x="161225" y="464804"/>
                  </a:lnTo>
                  <a:lnTo>
                    <a:pt x="162728" y="466851"/>
                  </a:lnTo>
                  <a:lnTo>
                    <a:pt x="164244" y="468899"/>
                  </a:lnTo>
                  <a:lnTo>
                    <a:pt x="165769" y="470947"/>
                  </a:lnTo>
                  <a:lnTo>
                    <a:pt x="167298" y="472994"/>
                  </a:lnTo>
                  <a:lnTo>
                    <a:pt x="168836" y="475042"/>
                  </a:lnTo>
                  <a:lnTo>
                    <a:pt x="170377" y="477089"/>
                  </a:lnTo>
                  <a:lnTo>
                    <a:pt x="171919" y="479137"/>
                  </a:lnTo>
                  <a:lnTo>
                    <a:pt x="173462" y="481184"/>
                  </a:lnTo>
                  <a:lnTo>
                    <a:pt x="175004" y="483232"/>
                  </a:lnTo>
                  <a:lnTo>
                    <a:pt x="176543" y="485280"/>
                  </a:lnTo>
                  <a:lnTo>
                    <a:pt x="178075" y="487327"/>
                  </a:lnTo>
                  <a:lnTo>
                    <a:pt x="179603" y="489375"/>
                  </a:lnTo>
                  <a:lnTo>
                    <a:pt x="181120" y="491422"/>
                  </a:lnTo>
                  <a:lnTo>
                    <a:pt x="182627" y="493470"/>
                  </a:lnTo>
                  <a:lnTo>
                    <a:pt x="184126" y="495518"/>
                  </a:lnTo>
                  <a:lnTo>
                    <a:pt x="185604" y="497565"/>
                  </a:lnTo>
                  <a:lnTo>
                    <a:pt x="187071" y="499613"/>
                  </a:lnTo>
                  <a:lnTo>
                    <a:pt x="188521" y="501660"/>
                  </a:lnTo>
                  <a:lnTo>
                    <a:pt x="189947" y="503708"/>
                  </a:lnTo>
                  <a:lnTo>
                    <a:pt x="191359" y="505756"/>
                  </a:lnTo>
                  <a:lnTo>
                    <a:pt x="192744" y="507803"/>
                  </a:lnTo>
                  <a:lnTo>
                    <a:pt x="194105" y="509851"/>
                  </a:lnTo>
                  <a:lnTo>
                    <a:pt x="195449" y="511898"/>
                  </a:lnTo>
                  <a:lnTo>
                    <a:pt x="196753" y="513946"/>
                  </a:lnTo>
                  <a:lnTo>
                    <a:pt x="198036" y="515994"/>
                  </a:lnTo>
                  <a:lnTo>
                    <a:pt x="199294" y="518041"/>
                  </a:lnTo>
                  <a:lnTo>
                    <a:pt x="200510" y="520089"/>
                  </a:lnTo>
                  <a:lnTo>
                    <a:pt x="201704" y="522136"/>
                  </a:lnTo>
                  <a:lnTo>
                    <a:pt x="202863" y="524184"/>
                  </a:lnTo>
                  <a:lnTo>
                    <a:pt x="203983" y="526232"/>
                  </a:lnTo>
                  <a:lnTo>
                    <a:pt x="205081" y="528279"/>
                  </a:lnTo>
                  <a:lnTo>
                    <a:pt x="206130" y="530327"/>
                  </a:lnTo>
                  <a:lnTo>
                    <a:pt x="207148" y="532374"/>
                  </a:lnTo>
                  <a:lnTo>
                    <a:pt x="208139" y="534422"/>
                  </a:lnTo>
                  <a:lnTo>
                    <a:pt x="209075" y="536470"/>
                  </a:lnTo>
                  <a:lnTo>
                    <a:pt x="209986" y="538517"/>
                  </a:lnTo>
                  <a:lnTo>
                    <a:pt x="210859" y="540565"/>
                  </a:lnTo>
                  <a:lnTo>
                    <a:pt x="211686" y="542612"/>
                  </a:lnTo>
                  <a:lnTo>
                    <a:pt x="212489" y="544660"/>
                  </a:lnTo>
                  <a:lnTo>
                    <a:pt x="213243" y="546708"/>
                  </a:lnTo>
                  <a:lnTo>
                    <a:pt x="213961" y="548755"/>
                  </a:lnTo>
                  <a:lnTo>
                    <a:pt x="214654" y="550803"/>
                  </a:lnTo>
                  <a:lnTo>
                    <a:pt x="215290" y="552850"/>
                  </a:lnTo>
                  <a:lnTo>
                    <a:pt x="215902" y="554898"/>
                  </a:lnTo>
                  <a:lnTo>
                    <a:pt x="216481" y="556946"/>
                  </a:lnTo>
                  <a:lnTo>
                    <a:pt x="217012" y="558993"/>
                  </a:lnTo>
                  <a:lnTo>
                    <a:pt x="217521" y="561041"/>
                  </a:lnTo>
                  <a:lnTo>
                    <a:pt x="217990" y="563088"/>
                  </a:lnTo>
                  <a:lnTo>
                    <a:pt x="218425" y="565136"/>
                  </a:lnTo>
                  <a:lnTo>
                    <a:pt x="218838" y="567184"/>
                  </a:lnTo>
                  <a:lnTo>
                    <a:pt x="219206" y="569231"/>
                  </a:lnTo>
                  <a:lnTo>
                    <a:pt x="219551" y="571279"/>
                  </a:lnTo>
                  <a:lnTo>
                    <a:pt x="219872" y="573326"/>
                  </a:lnTo>
                  <a:lnTo>
                    <a:pt x="220154" y="575374"/>
                  </a:lnTo>
                  <a:lnTo>
                    <a:pt x="220418" y="577421"/>
                  </a:lnTo>
                  <a:lnTo>
                    <a:pt x="220655" y="579469"/>
                  </a:lnTo>
                  <a:lnTo>
                    <a:pt x="220864" y="581517"/>
                  </a:lnTo>
                  <a:lnTo>
                    <a:pt x="221057" y="583564"/>
                  </a:lnTo>
                  <a:lnTo>
                    <a:pt x="221222" y="585612"/>
                  </a:lnTo>
                  <a:lnTo>
                    <a:pt x="221368" y="587659"/>
                  </a:lnTo>
                  <a:lnTo>
                    <a:pt x="221501" y="589707"/>
                  </a:lnTo>
                  <a:lnTo>
                    <a:pt x="221606" y="591755"/>
                  </a:lnTo>
                  <a:lnTo>
                    <a:pt x="221700" y="593802"/>
                  </a:lnTo>
                  <a:lnTo>
                    <a:pt x="221780" y="595850"/>
                  </a:lnTo>
                  <a:lnTo>
                    <a:pt x="221840" y="597897"/>
                  </a:lnTo>
                  <a:lnTo>
                    <a:pt x="221892" y="599945"/>
                  </a:lnTo>
                  <a:lnTo>
                    <a:pt x="221929" y="601993"/>
                  </a:lnTo>
                  <a:lnTo>
                    <a:pt x="221955" y="604040"/>
                  </a:lnTo>
                  <a:lnTo>
                    <a:pt x="221974" y="606088"/>
                  </a:lnTo>
                  <a:lnTo>
                    <a:pt x="221978" y="608135"/>
                  </a:lnTo>
                  <a:lnTo>
                    <a:pt x="221977" y="610183"/>
                  </a:lnTo>
                  <a:lnTo>
                    <a:pt x="221968" y="612231"/>
                  </a:lnTo>
                  <a:lnTo>
                    <a:pt x="221950" y="614278"/>
                  </a:lnTo>
                  <a:lnTo>
                    <a:pt x="221927" y="616326"/>
                  </a:lnTo>
                  <a:lnTo>
                    <a:pt x="221897" y="618373"/>
                  </a:lnTo>
                  <a:lnTo>
                    <a:pt x="221861" y="620421"/>
                  </a:lnTo>
                  <a:lnTo>
                    <a:pt x="221822" y="622469"/>
                  </a:lnTo>
                  <a:lnTo>
                    <a:pt x="221775" y="624516"/>
                  </a:lnTo>
                  <a:lnTo>
                    <a:pt x="221724" y="626564"/>
                  </a:lnTo>
                  <a:lnTo>
                    <a:pt x="221670" y="628611"/>
                  </a:lnTo>
                  <a:lnTo>
                    <a:pt x="221608" y="630659"/>
                  </a:lnTo>
                  <a:lnTo>
                    <a:pt x="221542" y="632707"/>
                  </a:lnTo>
                  <a:lnTo>
                    <a:pt x="221472" y="634754"/>
                  </a:lnTo>
                  <a:lnTo>
                    <a:pt x="221394" y="636802"/>
                  </a:lnTo>
                  <a:lnTo>
                    <a:pt x="221312" y="638849"/>
                  </a:lnTo>
                  <a:lnTo>
                    <a:pt x="221222" y="640897"/>
                  </a:lnTo>
                  <a:lnTo>
                    <a:pt x="221125" y="642945"/>
                  </a:lnTo>
                  <a:lnTo>
                    <a:pt x="221024" y="644992"/>
                  </a:lnTo>
                  <a:lnTo>
                    <a:pt x="220909" y="647040"/>
                  </a:lnTo>
                  <a:lnTo>
                    <a:pt x="220788" y="649087"/>
                  </a:lnTo>
                  <a:lnTo>
                    <a:pt x="220658" y="651135"/>
                  </a:lnTo>
                  <a:lnTo>
                    <a:pt x="220513" y="653183"/>
                  </a:lnTo>
                  <a:lnTo>
                    <a:pt x="220360" y="655230"/>
                  </a:lnTo>
                  <a:lnTo>
                    <a:pt x="220193" y="657278"/>
                  </a:lnTo>
                  <a:lnTo>
                    <a:pt x="220010" y="659325"/>
                  </a:lnTo>
                  <a:lnTo>
                    <a:pt x="219818" y="661373"/>
                  </a:lnTo>
                  <a:lnTo>
                    <a:pt x="219603" y="663421"/>
                  </a:lnTo>
                  <a:lnTo>
                    <a:pt x="219374" y="665468"/>
                  </a:lnTo>
                  <a:lnTo>
                    <a:pt x="219130" y="667516"/>
                  </a:lnTo>
                  <a:lnTo>
                    <a:pt x="218859" y="669563"/>
                  </a:lnTo>
                  <a:lnTo>
                    <a:pt x="218574" y="671611"/>
                  </a:lnTo>
                  <a:lnTo>
                    <a:pt x="218265" y="673658"/>
                  </a:lnTo>
                  <a:lnTo>
                    <a:pt x="217930" y="675706"/>
                  </a:lnTo>
                  <a:lnTo>
                    <a:pt x="217579" y="677754"/>
                  </a:lnTo>
                  <a:lnTo>
                    <a:pt x="217195" y="679801"/>
                  </a:lnTo>
                  <a:lnTo>
                    <a:pt x="216787" y="681849"/>
                  </a:lnTo>
                  <a:lnTo>
                    <a:pt x="216361" y="683896"/>
                  </a:lnTo>
                  <a:lnTo>
                    <a:pt x="215891" y="685944"/>
                  </a:lnTo>
                  <a:lnTo>
                    <a:pt x="215402" y="687992"/>
                  </a:lnTo>
                  <a:lnTo>
                    <a:pt x="214885" y="690039"/>
                  </a:lnTo>
                  <a:lnTo>
                    <a:pt x="214328" y="692087"/>
                  </a:lnTo>
                  <a:lnTo>
                    <a:pt x="213751" y="694134"/>
                  </a:lnTo>
                  <a:lnTo>
                    <a:pt x="213135" y="696182"/>
                  </a:lnTo>
                  <a:lnTo>
                    <a:pt x="212486" y="698230"/>
                  </a:lnTo>
                  <a:lnTo>
                    <a:pt x="211815" y="700277"/>
                  </a:lnTo>
                  <a:lnTo>
                    <a:pt x="211094" y="702325"/>
                  </a:lnTo>
                  <a:lnTo>
                    <a:pt x="210348" y="704372"/>
                  </a:lnTo>
                  <a:lnTo>
                    <a:pt x="209573" y="706420"/>
                  </a:lnTo>
                  <a:lnTo>
                    <a:pt x="208751" y="708468"/>
                  </a:lnTo>
                  <a:lnTo>
                    <a:pt x="207907" y="710515"/>
                  </a:lnTo>
                  <a:lnTo>
                    <a:pt x="207024" y="712563"/>
                  </a:lnTo>
                  <a:lnTo>
                    <a:pt x="206104" y="714610"/>
                  </a:lnTo>
                  <a:lnTo>
                    <a:pt x="205161" y="716658"/>
                  </a:lnTo>
                  <a:lnTo>
                    <a:pt x="204172" y="718706"/>
                  </a:lnTo>
                  <a:lnTo>
                    <a:pt x="203155" y="720753"/>
                  </a:lnTo>
                  <a:lnTo>
                    <a:pt x="202114" y="722801"/>
                  </a:lnTo>
                  <a:lnTo>
                    <a:pt x="201025" y="724848"/>
                  </a:lnTo>
                  <a:lnTo>
                    <a:pt x="199916" y="726896"/>
                  </a:lnTo>
                  <a:lnTo>
                    <a:pt x="198776" y="728944"/>
                  </a:lnTo>
                  <a:lnTo>
                    <a:pt x="197601" y="730991"/>
                  </a:lnTo>
                  <a:lnTo>
                    <a:pt x="196406" y="733039"/>
                  </a:lnTo>
                  <a:lnTo>
                    <a:pt x="195176" y="735086"/>
                  </a:lnTo>
                  <a:lnTo>
                    <a:pt x="193922" y="737134"/>
                  </a:lnTo>
                  <a:lnTo>
                    <a:pt x="192651" y="739182"/>
                  </a:lnTo>
                  <a:lnTo>
                    <a:pt x="191342" y="741229"/>
                  </a:lnTo>
                  <a:lnTo>
                    <a:pt x="190019" y="743277"/>
                  </a:lnTo>
                  <a:lnTo>
                    <a:pt x="188676" y="745324"/>
                  </a:lnTo>
                  <a:lnTo>
                    <a:pt x="187307" y="747372"/>
                  </a:lnTo>
                  <a:lnTo>
                    <a:pt x="185926" y="749420"/>
                  </a:lnTo>
                  <a:lnTo>
                    <a:pt x="184525" y="751467"/>
                  </a:lnTo>
                  <a:lnTo>
                    <a:pt x="183109" y="753515"/>
                  </a:lnTo>
                  <a:lnTo>
                    <a:pt x="181684" y="755562"/>
                  </a:lnTo>
                  <a:lnTo>
                    <a:pt x="180241" y="757610"/>
                  </a:lnTo>
                  <a:lnTo>
                    <a:pt x="178791" y="759658"/>
                  </a:lnTo>
                  <a:lnTo>
                    <a:pt x="177333" y="761705"/>
                  </a:lnTo>
                  <a:lnTo>
                    <a:pt x="175866" y="763753"/>
                  </a:lnTo>
                  <a:lnTo>
                    <a:pt x="174396" y="765800"/>
                  </a:lnTo>
                  <a:lnTo>
                    <a:pt x="172921" y="767848"/>
                  </a:lnTo>
                  <a:lnTo>
                    <a:pt x="171445" y="769895"/>
                  </a:lnTo>
                  <a:lnTo>
                    <a:pt x="169969" y="771943"/>
                  </a:lnTo>
                  <a:lnTo>
                    <a:pt x="168495" y="773991"/>
                  </a:lnTo>
                  <a:lnTo>
                    <a:pt x="167024" y="776038"/>
                  </a:lnTo>
                  <a:lnTo>
                    <a:pt x="165556" y="778086"/>
                  </a:lnTo>
                  <a:lnTo>
                    <a:pt x="164098" y="780133"/>
                  </a:lnTo>
                  <a:lnTo>
                    <a:pt x="162646" y="782181"/>
                  </a:lnTo>
                  <a:lnTo>
                    <a:pt x="161203" y="784229"/>
                  </a:lnTo>
                  <a:lnTo>
                    <a:pt x="159775" y="786276"/>
                  </a:lnTo>
                  <a:lnTo>
                    <a:pt x="158354" y="788324"/>
                  </a:lnTo>
                  <a:lnTo>
                    <a:pt x="156951" y="790371"/>
                  </a:lnTo>
                  <a:lnTo>
                    <a:pt x="155564" y="792419"/>
                  </a:lnTo>
                  <a:lnTo>
                    <a:pt x="154188" y="794467"/>
                  </a:lnTo>
                  <a:lnTo>
                    <a:pt x="152839" y="796514"/>
                  </a:lnTo>
                  <a:lnTo>
                    <a:pt x="151504" y="798562"/>
                  </a:lnTo>
                  <a:lnTo>
                    <a:pt x="150187" y="800609"/>
                  </a:lnTo>
                  <a:lnTo>
                    <a:pt x="148899" y="802657"/>
                  </a:lnTo>
                  <a:lnTo>
                    <a:pt x="147627" y="804705"/>
                  </a:lnTo>
                  <a:lnTo>
                    <a:pt x="146381" y="806752"/>
                  </a:lnTo>
                  <a:lnTo>
                    <a:pt x="145163" y="808800"/>
                  </a:lnTo>
                  <a:lnTo>
                    <a:pt x="143962" y="810847"/>
                  </a:lnTo>
                  <a:lnTo>
                    <a:pt x="142798" y="812895"/>
                  </a:lnTo>
                  <a:lnTo>
                    <a:pt x="141656" y="814943"/>
                  </a:lnTo>
                  <a:lnTo>
                    <a:pt x="140536" y="816990"/>
                  </a:lnTo>
                  <a:lnTo>
                    <a:pt x="139458" y="819038"/>
                  </a:lnTo>
                  <a:lnTo>
                    <a:pt x="138399" y="821085"/>
                  </a:lnTo>
                  <a:lnTo>
                    <a:pt x="137371" y="823133"/>
                  </a:lnTo>
                  <a:lnTo>
                    <a:pt x="136379" y="825181"/>
                  </a:lnTo>
                  <a:lnTo>
                    <a:pt x="135408" y="827228"/>
                  </a:lnTo>
                  <a:lnTo>
                    <a:pt x="134477" y="829276"/>
                  </a:lnTo>
                  <a:lnTo>
                    <a:pt x="133576" y="831323"/>
                  </a:lnTo>
                  <a:lnTo>
                    <a:pt x="132695" y="833371"/>
                  </a:lnTo>
                  <a:lnTo>
                    <a:pt x="131865" y="835419"/>
                  </a:lnTo>
                  <a:lnTo>
                    <a:pt x="131057" y="837466"/>
                  </a:lnTo>
                  <a:lnTo>
                    <a:pt x="130278" y="839514"/>
                  </a:lnTo>
                  <a:lnTo>
                    <a:pt x="129543" y="841561"/>
                  </a:lnTo>
                  <a:lnTo>
                    <a:pt x="128828" y="843609"/>
                  </a:lnTo>
                  <a:lnTo>
                    <a:pt x="128153" y="845657"/>
                  </a:lnTo>
                  <a:lnTo>
                    <a:pt x="127512" y="847704"/>
                  </a:lnTo>
                  <a:lnTo>
                    <a:pt x="126892" y="849752"/>
                  </a:lnTo>
                  <a:lnTo>
                    <a:pt x="126321" y="851799"/>
                  </a:lnTo>
                  <a:lnTo>
                    <a:pt x="125774" y="853847"/>
                  </a:lnTo>
                  <a:lnTo>
                    <a:pt x="125254" y="855895"/>
                  </a:lnTo>
                  <a:lnTo>
                    <a:pt x="124781" y="857942"/>
                  </a:lnTo>
                  <a:lnTo>
                    <a:pt x="124328" y="859990"/>
                  </a:lnTo>
                  <a:lnTo>
                    <a:pt x="123910" y="862037"/>
                  </a:lnTo>
                  <a:lnTo>
                    <a:pt x="123529" y="864085"/>
                  </a:lnTo>
                  <a:lnTo>
                    <a:pt x="123169" y="866132"/>
                  </a:lnTo>
                  <a:lnTo>
                    <a:pt x="122852" y="868180"/>
                  </a:lnTo>
                  <a:lnTo>
                    <a:pt x="122562" y="870228"/>
                  </a:lnTo>
                  <a:lnTo>
                    <a:pt x="122294" y="872275"/>
                  </a:lnTo>
                  <a:lnTo>
                    <a:pt x="122073" y="874323"/>
                  </a:lnTo>
                  <a:lnTo>
                    <a:pt x="121872" y="876370"/>
                  </a:lnTo>
                  <a:lnTo>
                    <a:pt x="121701" y="878418"/>
                  </a:lnTo>
                  <a:lnTo>
                    <a:pt x="121568" y="880466"/>
                  </a:lnTo>
                  <a:lnTo>
                    <a:pt x="121454" y="882513"/>
                  </a:lnTo>
                  <a:lnTo>
                    <a:pt x="121377" y="884561"/>
                  </a:lnTo>
                  <a:lnTo>
                    <a:pt x="121328" y="886608"/>
                  </a:lnTo>
                  <a:lnTo>
                    <a:pt x="121299" y="888656"/>
                  </a:lnTo>
                  <a:lnTo>
                    <a:pt x="121313" y="890704"/>
                  </a:lnTo>
                  <a:lnTo>
                    <a:pt x="121347" y="892751"/>
                  </a:lnTo>
                  <a:lnTo>
                    <a:pt x="121405" y="894799"/>
                  </a:lnTo>
                  <a:lnTo>
                    <a:pt x="121500" y="896846"/>
                  </a:lnTo>
                  <a:lnTo>
                    <a:pt x="121613" y="898894"/>
                  </a:lnTo>
                  <a:lnTo>
                    <a:pt x="121757" y="900942"/>
                  </a:lnTo>
                  <a:lnTo>
                    <a:pt x="121930" y="902989"/>
                  </a:lnTo>
                  <a:lnTo>
                    <a:pt x="122119" y="905037"/>
                  </a:lnTo>
                  <a:lnTo>
                    <a:pt x="122345" y="907084"/>
                  </a:lnTo>
                  <a:lnTo>
                    <a:pt x="122591" y="909132"/>
                  </a:lnTo>
                  <a:lnTo>
                    <a:pt x="122857" y="911180"/>
                  </a:lnTo>
                  <a:lnTo>
                    <a:pt x="123158" y="913227"/>
                  </a:lnTo>
                  <a:lnTo>
                    <a:pt x="123474" y="915275"/>
                  </a:lnTo>
                  <a:lnTo>
                    <a:pt x="123815" y="917322"/>
                  </a:lnTo>
                  <a:lnTo>
                    <a:pt x="124183" y="919370"/>
                  </a:lnTo>
                  <a:lnTo>
                    <a:pt x="124566" y="921418"/>
                  </a:lnTo>
                  <a:lnTo>
                    <a:pt x="124977" y="923465"/>
                  </a:lnTo>
                  <a:lnTo>
                    <a:pt x="125408" y="925513"/>
                  </a:lnTo>
                  <a:lnTo>
                    <a:pt x="125853" y="927560"/>
                  </a:lnTo>
                  <a:lnTo>
                    <a:pt x="126330" y="929608"/>
                  </a:lnTo>
                  <a:lnTo>
                    <a:pt x="126819" y="931656"/>
                  </a:lnTo>
                  <a:lnTo>
                    <a:pt x="127325" y="933703"/>
                  </a:lnTo>
                  <a:lnTo>
                    <a:pt x="127856" y="935751"/>
                  </a:lnTo>
                  <a:lnTo>
                    <a:pt x="128397" y="937798"/>
                  </a:lnTo>
                  <a:lnTo>
                    <a:pt x="128959" y="939846"/>
                  </a:lnTo>
                  <a:lnTo>
                    <a:pt x="129537" y="941894"/>
                  </a:lnTo>
                  <a:lnTo>
                    <a:pt x="130126" y="943941"/>
                  </a:lnTo>
                  <a:lnTo>
                    <a:pt x="130735" y="945989"/>
                  </a:lnTo>
                  <a:lnTo>
                    <a:pt x="131355" y="948036"/>
                  </a:lnTo>
                  <a:lnTo>
                    <a:pt x="131985" y="950084"/>
                  </a:lnTo>
                  <a:lnTo>
                    <a:pt x="132632" y="952132"/>
                  </a:lnTo>
                  <a:lnTo>
                    <a:pt x="133285" y="954179"/>
                  </a:lnTo>
                  <a:lnTo>
                    <a:pt x="133950" y="956227"/>
                  </a:lnTo>
                  <a:lnTo>
                    <a:pt x="134624" y="958274"/>
                  </a:lnTo>
                  <a:lnTo>
                    <a:pt x="135304" y="960322"/>
                  </a:lnTo>
                  <a:lnTo>
                    <a:pt x="135993" y="962369"/>
                  </a:lnTo>
                  <a:lnTo>
                    <a:pt x="136687" y="964417"/>
                  </a:lnTo>
                  <a:lnTo>
                    <a:pt x="137384" y="966465"/>
                  </a:lnTo>
                  <a:lnTo>
                    <a:pt x="138087" y="968512"/>
                  </a:lnTo>
                  <a:lnTo>
                    <a:pt x="138791" y="970560"/>
                  </a:lnTo>
                  <a:lnTo>
                    <a:pt x="139496" y="972607"/>
                  </a:lnTo>
                  <a:lnTo>
                    <a:pt x="140201" y="974655"/>
                  </a:lnTo>
                  <a:lnTo>
                    <a:pt x="140906" y="976703"/>
                  </a:lnTo>
                  <a:lnTo>
                    <a:pt x="141607" y="978750"/>
                  </a:lnTo>
                  <a:lnTo>
                    <a:pt x="142305" y="980798"/>
                  </a:lnTo>
                  <a:lnTo>
                    <a:pt x="143000" y="982845"/>
                  </a:lnTo>
                  <a:lnTo>
                    <a:pt x="143685" y="984893"/>
                  </a:lnTo>
                  <a:lnTo>
                    <a:pt x="144365" y="986941"/>
                  </a:lnTo>
                  <a:lnTo>
                    <a:pt x="145038" y="988988"/>
                  </a:lnTo>
                  <a:lnTo>
                    <a:pt x="145697" y="991036"/>
                  </a:lnTo>
                  <a:lnTo>
                    <a:pt x="146348" y="993083"/>
                  </a:lnTo>
                  <a:lnTo>
                    <a:pt x="146986" y="995131"/>
                  </a:lnTo>
                  <a:lnTo>
                    <a:pt x="147609" y="997179"/>
                  </a:lnTo>
                  <a:lnTo>
                    <a:pt x="148222" y="999226"/>
                  </a:lnTo>
                  <a:lnTo>
                    <a:pt x="148813" y="1001274"/>
                  </a:lnTo>
                  <a:lnTo>
                    <a:pt x="149389" y="1003321"/>
                  </a:lnTo>
                  <a:lnTo>
                    <a:pt x="149952" y="1005369"/>
                  </a:lnTo>
                  <a:lnTo>
                    <a:pt x="150486" y="1007417"/>
                  </a:lnTo>
                  <a:lnTo>
                    <a:pt x="151006" y="1009464"/>
                  </a:lnTo>
                  <a:lnTo>
                    <a:pt x="151505" y="1011512"/>
                  </a:lnTo>
                  <a:lnTo>
                    <a:pt x="151976" y="1013559"/>
                  </a:lnTo>
                  <a:lnTo>
                    <a:pt x="152431" y="1015607"/>
                  </a:lnTo>
                  <a:lnTo>
                    <a:pt x="152855" y="1017655"/>
                  </a:lnTo>
                  <a:lnTo>
                    <a:pt x="153254" y="1019702"/>
                  </a:lnTo>
                  <a:lnTo>
                    <a:pt x="153637" y="1021750"/>
                  </a:lnTo>
                  <a:lnTo>
                    <a:pt x="153977" y="1023797"/>
                  </a:lnTo>
                  <a:lnTo>
                    <a:pt x="154299" y="1025845"/>
                  </a:lnTo>
                  <a:lnTo>
                    <a:pt x="154594" y="1027893"/>
                  </a:lnTo>
                  <a:lnTo>
                    <a:pt x="154852" y="1029940"/>
                  </a:lnTo>
                  <a:lnTo>
                    <a:pt x="155089" y="1031988"/>
                  </a:lnTo>
                  <a:lnTo>
                    <a:pt x="155291" y="1034035"/>
                  </a:lnTo>
                  <a:lnTo>
                    <a:pt x="155460" y="1036083"/>
                  </a:lnTo>
                  <a:lnTo>
                    <a:pt x="155610" y="1038131"/>
                  </a:lnTo>
                  <a:lnTo>
                    <a:pt x="155713" y="1040178"/>
                  </a:lnTo>
                  <a:lnTo>
                    <a:pt x="155792" y="1042226"/>
                  </a:lnTo>
                  <a:lnTo>
                    <a:pt x="155845" y="1044273"/>
                  </a:lnTo>
                  <a:lnTo>
                    <a:pt x="155853" y="10463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304727" y="3253991"/>
              <a:ext cx="221559" cy="0"/>
            </a:xfrm>
            <a:custGeom>
              <a:avLst/>
              <a:pathLst>
                <a:path w="221559" h="0">
                  <a:moveTo>
                    <a:pt x="0" y="0"/>
                  </a:moveTo>
                  <a:lnTo>
                    <a:pt x="2215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52679" y="3873564"/>
              <a:ext cx="219469" cy="30808"/>
            </a:xfrm>
            <a:custGeom>
              <a:avLst/>
              <a:pathLst>
                <a:path w="219469" h="30808">
                  <a:moveTo>
                    <a:pt x="0" y="28276"/>
                  </a:moveTo>
                  <a:lnTo>
                    <a:pt x="133" y="28216"/>
                  </a:lnTo>
                  <a:lnTo>
                    <a:pt x="273" y="28155"/>
                  </a:lnTo>
                  <a:lnTo>
                    <a:pt x="413" y="28095"/>
                  </a:lnTo>
                  <a:lnTo>
                    <a:pt x="561" y="28035"/>
                  </a:lnTo>
                  <a:lnTo>
                    <a:pt x="718" y="27975"/>
                  </a:lnTo>
                  <a:lnTo>
                    <a:pt x="875" y="27914"/>
                  </a:lnTo>
                  <a:lnTo>
                    <a:pt x="1037" y="27854"/>
                  </a:lnTo>
                  <a:lnTo>
                    <a:pt x="1210" y="27794"/>
                  </a:lnTo>
                  <a:lnTo>
                    <a:pt x="1384" y="27733"/>
                  </a:lnTo>
                  <a:lnTo>
                    <a:pt x="1559" y="27673"/>
                  </a:lnTo>
                  <a:lnTo>
                    <a:pt x="1749" y="27613"/>
                  </a:lnTo>
                  <a:lnTo>
                    <a:pt x="1939" y="27553"/>
                  </a:lnTo>
                  <a:lnTo>
                    <a:pt x="2128" y="27492"/>
                  </a:lnTo>
                  <a:lnTo>
                    <a:pt x="2333" y="27432"/>
                  </a:lnTo>
                  <a:lnTo>
                    <a:pt x="2539" y="27372"/>
                  </a:lnTo>
                  <a:lnTo>
                    <a:pt x="2745" y="27311"/>
                  </a:lnTo>
                  <a:lnTo>
                    <a:pt x="2962" y="27251"/>
                  </a:lnTo>
                  <a:lnTo>
                    <a:pt x="3184" y="27191"/>
                  </a:lnTo>
                  <a:lnTo>
                    <a:pt x="3405" y="27130"/>
                  </a:lnTo>
                  <a:lnTo>
                    <a:pt x="3635" y="27070"/>
                  </a:lnTo>
                  <a:lnTo>
                    <a:pt x="3872" y="27010"/>
                  </a:lnTo>
                  <a:lnTo>
                    <a:pt x="4108" y="26950"/>
                  </a:lnTo>
                  <a:lnTo>
                    <a:pt x="4351" y="26889"/>
                  </a:lnTo>
                  <a:lnTo>
                    <a:pt x="4602" y="26829"/>
                  </a:lnTo>
                  <a:lnTo>
                    <a:pt x="4854" y="26769"/>
                  </a:lnTo>
                  <a:lnTo>
                    <a:pt x="5109" y="26708"/>
                  </a:lnTo>
                  <a:lnTo>
                    <a:pt x="5375" y="26648"/>
                  </a:lnTo>
                  <a:lnTo>
                    <a:pt x="5640" y="26588"/>
                  </a:lnTo>
                  <a:lnTo>
                    <a:pt x="5908" y="26528"/>
                  </a:lnTo>
                  <a:lnTo>
                    <a:pt x="6187" y="26467"/>
                  </a:lnTo>
                  <a:lnTo>
                    <a:pt x="6466" y="26407"/>
                  </a:lnTo>
                  <a:lnTo>
                    <a:pt x="6746" y="26347"/>
                  </a:lnTo>
                  <a:lnTo>
                    <a:pt x="7038" y="26286"/>
                  </a:lnTo>
                  <a:lnTo>
                    <a:pt x="7331" y="26226"/>
                  </a:lnTo>
                  <a:lnTo>
                    <a:pt x="7624" y="26166"/>
                  </a:lnTo>
                  <a:lnTo>
                    <a:pt x="7928" y="26106"/>
                  </a:lnTo>
                  <a:lnTo>
                    <a:pt x="8234" y="26045"/>
                  </a:lnTo>
                  <a:lnTo>
                    <a:pt x="8539" y="25985"/>
                  </a:lnTo>
                  <a:lnTo>
                    <a:pt x="8854" y="25925"/>
                  </a:lnTo>
                  <a:lnTo>
                    <a:pt x="9172" y="25864"/>
                  </a:lnTo>
                  <a:lnTo>
                    <a:pt x="9490" y="25804"/>
                  </a:lnTo>
                  <a:lnTo>
                    <a:pt x="9815" y="25744"/>
                  </a:lnTo>
                  <a:lnTo>
                    <a:pt x="10145" y="25683"/>
                  </a:lnTo>
                  <a:lnTo>
                    <a:pt x="10476" y="25623"/>
                  </a:lnTo>
                  <a:lnTo>
                    <a:pt x="10810" y="25563"/>
                  </a:lnTo>
                  <a:lnTo>
                    <a:pt x="11152" y="25503"/>
                  </a:lnTo>
                  <a:lnTo>
                    <a:pt x="11494" y="25442"/>
                  </a:lnTo>
                  <a:lnTo>
                    <a:pt x="11838" y="25382"/>
                  </a:lnTo>
                  <a:lnTo>
                    <a:pt x="12191" y="25322"/>
                  </a:lnTo>
                  <a:lnTo>
                    <a:pt x="12543" y="25261"/>
                  </a:lnTo>
                  <a:lnTo>
                    <a:pt x="12897" y="25201"/>
                  </a:lnTo>
                  <a:lnTo>
                    <a:pt x="13260" y="25141"/>
                  </a:lnTo>
                  <a:lnTo>
                    <a:pt x="13623" y="25081"/>
                  </a:lnTo>
                  <a:lnTo>
                    <a:pt x="13986" y="25020"/>
                  </a:lnTo>
                  <a:lnTo>
                    <a:pt x="14358" y="24960"/>
                  </a:lnTo>
                  <a:lnTo>
                    <a:pt x="14731" y="24900"/>
                  </a:lnTo>
                  <a:lnTo>
                    <a:pt x="15104" y="24839"/>
                  </a:lnTo>
                  <a:lnTo>
                    <a:pt x="15483" y="24779"/>
                  </a:lnTo>
                  <a:lnTo>
                    <a:pt x="15866" y="24719"/>
                  </a:lnTo>
                  <a:lnTo>
                    <a:pt x="16248" y="24659"/>
                  </a:lnTo>
                  <a:lnTo>
                    <a:pt x="16635" y="24598"/>
                  </a:lnTo>
                  <a:lnTo>
                    <a:pt x="17026" y="24538"/>
                  </a:lnTo>
                  <a:lnTo>
                    <a:pt x="17417" y="24478"/>
                  </a:lnTo>
                  <a:lnTo>
                    <a:pt x="17811" y="24417"/>
                  </a:lnTo>
                  <a:lnTo>
                    <a:pt x="18210" y="24357"/>
                  </a:lnTo>
                  <a:lnTo>
                    <a:pt x="18609" y="24297"/>
                  </a:lnTo>
                  <a:lnTo>
                    <a:pt x="19010" y="24236"/>
                  </a:lnTo>
                  <a:lnTo>
                    <a:pt x="19416" y="24176"/>
                  </a:lnTo>
                  <a:lnTo>
                    <a:pt x="19822" y="24116"/>
                  </a:lnTo>
                  <a:lnTo>
                    <a:pt x="20229" y="24056"/>
                  </a:lnTo>
                  <a:lnTo>
                    <a:pt x="20643" y="23995"/>
                  </a:lnTo>
                  <a:lnTo>
                    <a:pt x="21056" y="23935"/>
                  </a:lnTo>
                  <a:lnTo>
                    <a:pt x="21469" y="23875"/>
                  </a:lnTo>
                  <a:lnTo>
                    <a:pt x="21888" y="23814"/>
                  </a:lnTo>
                  <a:lnTo>
                    <a:pt x="22308" y="23754"/>
                  </a:lnTo>
                  <a:lnTo>
                    <a:pt x="22727" y="23694"/>
                  </a:lnTo>
                  <a:lnTo>
                    <a:pt x="23151" y="23634"/>
                  </a:lnTo>
                  <a:lnTo>
                    <a:pt x="23576" y="23573"/>
                  </a:lnTo>
                  <a:lnTo>
                    <a:pt x="24001" y="23513"/>
                  </a:lnTo>
                  <a:lnTo>
                    <a:pt x="24430" y="23453"/>
                  </a:lnTo>
                  <a:lnTo>
                    <a:pt x="24860" y="23392"/>
                  </a:lnTo>
                  <a:lnTo>
                    <a:pt x="25290" y="23332"/>
                  </a:lnTo>
                  <a:lnTo>
                    <a:pt x="25722" y="23272"/>
                  </a:lnTo>
                  <a:lnTo>
                    <a:pt x="26157" y="23212"/>
                  </a:lnTo>
                  <a:lnTo>
                    <a:pt x="26591" y="23151"/>
                  </a:lnTo>
                  <a:lnTo>
                    <a:pt x="27027" y="23091"/>
                  </a:lnTo>
                  <a:lnTo>
                    <a:pt x="27465" y="23031"/>
                  </a:lnTo>
                  <a:lnTo>
                    <a:pt x="27903" y="22970"/>
                  </a:lnTo>
                  <a:lnTo>
                    <a:pt x="28342" y="22910"/>
                  </a:lnTo>
                  <a:lnTo>
                    <a:pt x="28783" y="22850"/>
                  </a:lnTo>
                  <a:lnTo>
                    <a:pt x="29225" y="22790"/>
                  </a:lnTo>
                  <a:lnTo>
                    <a:pt x="29666" y="22729"/>
                  </a:lnTo>
                  <a:lnTo>
                    <a:pt x="30110" y="22669"/>
                  </a:lnTo>
                  <a:lnTo>
                    <a:pt x="30554" y="22609"/>
                  </a:lnTo>
                  <a:lnTo>
                    <a:pt x="30998" y="22548"/>
                  </a:lnTo>
                  <a:lnTo>
                    <a:pt x="31443" y="22488"/>
                  </a:lnTo>
                  <a:lnTo>
                    <a:pt x="31889" y="22428"/>
                  </a:lnTo>
                  <a:lnTo>
                    <a:pt x="32335" y="22367"/>
                  </a:lnTo>
                  <a:lnTo>
                    <a:pt x="32782" y="22307"/>
                  </a:lnTo>
                  <a:lnTo>
                    <a:pt x="33229" y="22247"/>
                  </a:lnTo>
                  <a:lnTo>
                    <a:pt x="33676" y="22187"/>
                  </a:lnTo>
                  <a:lnTo>
                    <a:pt x="34123" y="22126"/>
                  </a:lnTo>
                  <a:lnTo>
                    <a:pt x="34571" y="22066"/>
                  </a:lnTo>
                  <a:lnTo>
                    <a:pt x="35019" y="22006"/>
                  </a:lnTo>
                  <a:lnTo>
                    <a:pt x="35466" y="21945"/>
                  </a:lnTo>
                  <a:lnTo>
                    <a:pt x="35914" y="21885"/>
                  </a:lnTo>
                  <a:lnTo>
                    <a:pt x="36362" y="21825"/>
                  </a:lnTo>
                  <a:lnTo>
                    <a:pt x="36810" y="21765"/>
                  </a:lnTo>
                  <a:lnTo>
                    <a:pt x="37257" y="21704"/>
                  </a:lnTo>
                  <a:lnTo>
                    <a:pt x="37704" y="21644"/>
                  </a:lnTo>
                  <a:lnTo>
                    <a:pt x="38152" y="21584"/>
                  </a:lnTo>
                  <a:lnTo>
                    <a:pt x="38598" y="21523"/>
                  </a:lnTo>
                  <a:lnTo>
                    <a:pt x="39044" y="21463"/>
                  </a:lnTo>
                  <a:lnTo>
                    <a:pt x="39490" y="21403"/>
                  </a:lnTo>
                  <a:lnTo>
                    <a:pt x="39935" y="21343"/>
                  </a:lnTo>
                  <a:lnTo>
                    <a:pt x="40379" y="21282"/>
                  </a:lnTo>
                  <a:lnTo>
                    <a:pt x="40824" y="21222"/>
                  </a:lnTo>
                  <a:lnTo>
                    <a:pt x="41267" y="21162"/>
                  </a:lnTo>
                  <a:lnTo>
                    <a:pt x="41709" y="21101"/>
                  </a:lnTo>
                  <a:lnTo>
                    <a:pt x="42151" y="21041"/>
                  </a:lnTo>
                  <a:lnTo>
                    <a:pt x="42592" y="20981"/>
                  </a:lnTo>
                  <a:lnTo>
                    <a:pt x="43031" y="20920"/>
                  </a:lnTo>
                  <a:lnTo>
                    <a:pt x="43471" y="20860"/>
                  </a:lnTo>
                  <a:lnTo>
                    <a:pt x="43908" y="20800"/>
                  </a:lnTo>
                  <a:lnTo>
                    <a:pt x="44344" y="20740"/>
                  </a:lnTo>
                  <a:lnTo>
                    <a:pt x="44781" y="20679"/>
                  </a:lnTo>
                  <a:lnTo>
                    <a:pt x="45215" y="20619"/>
                  </a:lnTo>
                  <a:lnTo>
                    <a:pt x="45648" y="20559"/>
                  </a:lnTo>
                  <a:lnTo>
                    <a:pt x="46080" y="20498"/>
                  </a:lnTo>
                  <a:lnTo>
                    <a:pt x="46511" y="20438"/>
                  </a:lnTo>
                  <a:lnTo>
                    <a:pt x="46939" y="20378"/>
                  </a:lnTo>
                  <a:lnTo>
                    <a:pt x="47367" y="20318"/>
                  </a:lnTo>
                  <a:lnTo>
                    <a:pt x="47794" y="20257"/>
                  </a:lnTo>
                  <a:lnTo>
                    <a:pt x="48217" y="20197"/>
                  </a:lnTo>
                  <a:lnTo>
                    <a:pt x="48640" y="20137"/>
                  </a:lnTo>
                  <a:lnTo>
                    <a:pt x="49063" y="20076"/>
                  </a:lnTo>
                  <a:lnTo>
                    <a:pt x="49481" y="20016"/>
                  </a:lnTo>
                  <a:lnTo>
                    <a:pt x="49899" y="19956"/>
                  </a:lnTo>
                  <a:lnTo>
                    <a:pt x="50316" y="19896"/>
                  </a:lnTo>
                  <a:lnTo>
                    <a:pt x="50729" y="19835"/>
                  </a:lnTo>
                  <a:lnTo>
                    <a:pt x="51141" y="19775"/>
                  </a:lnTo>
                  <a:lnTo>
                    <a:pt x="51552" y="19715"/>
                  </a:lnTo>
                  <a:lnTo>
                    <a:pt x="51960" y="19654"/>
                  </a:lnTo>
                  <a:lnTo>
                    <a:pt x="52366" y="19594"/>
                  </a:lnTo>
                  <a:lnTo>
                    <a:pt x="52771" y="19534"/>
                  </a:lnTo>
                  <a:lnTo>
                    <a:pt x="53173" y="19474"/>
                  </a:lnTo>
                  <a:lnTo>
                    <a:pt x="53572" y="19413"/>
                  </a:lnTo>
                  <a:lnTo>
                    <a:pt x="53970" y="19353"/>
                  </a:lnTo>
                  <a:lnTo>
                    <a:pt x="54367" y="19293"/>
                  </a:lnTo>
                  <a:lnTo>
                    <a:pt x="54758" y="19232"/>
                  </a:lnTo>
                  <a:lnTo>
                    <a:pt x="55149" y="19172"/>
                  </a:lnTo>
                  <a:lnTo>
                    <a:pt x="55539" y="19112"/>
                  </a:lnTo>
                  <a:lnTo>
                    <a:pt x="55923" y="19051"/>
                  </a:lnTo>
                  <a:lnTo>
                    <a:pt x="56306" y="18991"/>
                  </a:lnTo>
                  <a:lnTo>
                    <a:pt x="56689" y="18931"/>
                  </a:lnTo>
                  <a:lnTo>
                    <a:pt x="57065" y="18871"/>
                  </a:lnTo>
                  <a:lnTo>
                    <a:pt x="57441" y="18810"/>
                  </a:lnTo>
                  <a:lnTo>
                    <a:pt x="57816" y="18750"/>
                  </a:lnTo>
                  <a:lnTo>
                    <a:pt x="58185" y="18690"/>
                  </a:lnTo>
                  <a:lnTo>
                    <a:pt x="58552" y="18629"/>
                  </a:lnTo>
                  <a:lnTo>
                    <a:pt x="58919" y="18569"/>
                  </a:lnTo>
                  <a:lnTo>
                    <a:pt x="59280" y="18509"/>
                  </a:lnTo>
                  <a:lnTo>
                    <a:pt x="59638" y="18449"/>
                  </a:lnTo>
                  <a:lnTo>
                    <a:pt x="59996" y="18388"/>
                  </a:lnTo>
                  <a:lnTo>
                    <a:pt x="60350" y="18328"/>
                  </a:lnTo>
                  <a:lnTo>
                    <a:pt x="60699" y="18268"/>
                  </a:lnTo>
                  <a:lnTo>
                    <a:pt x="61048" y="18207"/>
                  </a:lnTo>
                  <a:lnTo>
                    <a:pt x="61394" y="18147"/>
                  </a:lnTo>
                  <a:lnTo>
                    <a:pt x="61734" y="18087"/>
                  </a:lnTo>
                  <a:lnTo>
                    <a:pt x="62073" y="18027"/>
                  </a:lnTo>
                  <a:lnTo>
                    <a:pt x="62411" y="17966"/>
                  </a:lnTo>
                  <a:lnTo>
                    <a:pt x="62741" y="17906"/>
                  </a:lnTo>
                  <a:lnTo>
                    <a:pt x="63070" y="17846"/>
                  </a:lnTo>
                  <a:lnTo>
                    <a:pt x="63400" y="17785"/>
                  </a:lnTo>
                  <a:lnTo>
                    <a:pt x="63720" y="17725"/>
                  </a:lnTo>
                  <a:lnTo>
                    <a:pt x="64039" y="17665"/>
                  </a:lnTo>
                  <a:lnTo>
                    <a:pt x="64359" y="17604"/>
                  </a:lnTo>
                  <a:lnTo>
                    <a:pt x="64670" y="17544"/>
                  </a:lnTo>
                  <a:lnTo>
                    <a:pt x="64979" y="17484"/>
                  </a:lnTo>
                  <a:lnTo>
                    <a:pt x="65288" y="17424"/>
                  </a:lnTo>
                  <a:lnTo>
                    <a:pt x="65590" y="17363"/>
                  </a:lnTo>
                  <a:lnTo>
                    <a:pt x="65889" y="17303"/>
                  </a:lnTo>
                  <a:lnTo>
                    <a:pt x="66187" y="17243"/>
                  </a:lnTo>
                  <a:lnTo>
                    <a:pt x="66481" y="17182"/>
                  </a:lnTo>
                  <a:lnTo>
                    <a:pt x="66768" y="17122"/>
                  </a:lnTo>
                  <a:lnTo>
                    <a:pt x="67056" y="17062"/>
                  </a:lnTo>
                  <a:lnTo>
                    <a:pt x="67340" y="17002"/>
                  </a:lnTo>
                  <a:lnTo>
                    <a:pt x="67616" y="16941"/>
                  </a:lnTo>
                  <a:lnTo>
                    <a:pt x="67893" y="16881"/>
                  </a:lnTo>
                  <a:lnTo>
                    <a:pt x="68168" y="16821"/>
                  </a:lnTo>
                  <a:lnTo>
                    <a:pt x="68433" y="16760"/>
                  </a:lnTo>
                  <a:lnTo>
                    <a:pt x="68698" y="16700"/>
                  </a:lnTo>
                  <a:lnTo>
                    <a:pt x="68963" y="16640"/>
                  </a:lnTo>
                  <a:lnTo>
                    <a:pt x="69217" y="16580"/>
                  </a:lnTo>
                  <a:lnTo>
                    <a:pt x="69471" y="16519"/>
                  </a:lnTo>
                  <a:lnTo>
                    <a:pt x="69725" y="16459"/>
                  </a:lnTo>
                  <a:lnTo>
                    <a:pt x="69969" y="16399"/>
                  </a:lnTo>
                  <a:lnTo>
                    <a:pt x="70211" y="16338"/>
                  </a:lnTo>
                  <a:lnTo>
                    <a:pt x="70453" y="16278"/>
                  </a:lnTo>
                  <a:lnTo>
                    <a:pt x="70687" y="16218"/>
                  </a:lnTo>
                  <a:lnTo>
                    <a:pt x="70918" y="16157"/>
                  </a:lnTo>
                  <a:lnTo>
                    <a:pt x="71149" y="16097"/>
                  </a:lnTo>
                  <a:lnTo>
                    <a:pt x="71373" y="16037"/>
                  </a:lnTo>
                  <a:lnTo>
                    <a:pt x="71591" y="15977"/>
                  </a:lnTo>
                  <a:lnTo>
                    <a:pt x="71810" y="15916"/>
                  </a:lnTo>
                  <a:lnTo>
                    <a:pt x="72024" y="15856"/>
                  </a:lnTo>
                  <a:lnTo>
                    <a:pt x="72231" y="15796"/>
                  </a:lnTo>
                  <a:lnTo>
                    <a:pt x="72438" y="15735"/>
                  </a:lnTo>
                  <a:lnTo>
                    <a:pt x="72642" y="15675"/>
                  </a:lnTo>
                  <a:lnTo>
                    <a:pt x="72836" y="15615"/>
                  </a:lnTo>
                  <a:lnTo>
                    <a:pt x="73031" y="15555"/>
                  </a:lnTo>
                  <a:lnTo>
                    <a:pt x="73225" y="15494"/>
                  </a:lnTo>
                  <a:lnTo>
                    <a:pt x="73407" y="15434"/>
                  </a:lnTo>
                  <a:lnTo>
                    <a:pt x="73590" y="15374"/>
                  </a:lnTo>
                  <a:lnTo>
                    <a:pt x="73773" y="15313"/>
                  </a:lnTo>
                  <a:lnTo>
                    <a:pt x="73944" y="15253"/>
                  </a:lnTo>
                  <a:lnTo>
                    <a:pt x="74115" y="15193"/>
                  </a:lnTo>
                  <a:lnTo>
                    <a:pt x="74285" y="15133"/>
                  </a:lnTo>
                  <a:lnTo>
                    <a:pt x="74446" y="15072"/>
                  </a:lnTo>
                  <a:lnTo>
                    <a:pt x="74605" y="15012"/>
                  </a:lnTo>
                  <a:lnTo>
                    <a:pt x="74763" y="14952"/>
                  </a:lnTo>
                  <a:lnTo>
                    <a:pt x="74914" y="14891"/>
                  </a:lnTo>
                  <a:lnTo>
                    <a:pt x="75060" y="14831"/>
                  </a:lnTo>
                  <a:lnTo>
                    <a:pt x="75206" y="14771"/>
                  </a:lnTo>
                  <a:lnTo>
                    <a:pt x="75347" y="14711"/>
                  </a:lnTo>
                  <a:lnTo>
                    <a:pt x="75481" y="14650"/>
                  </a:lnTo>
                  <a:lnTo>
                    <a:pt x="75615" y="14590"/>
                  </a:lnTo>
                  <a:lnTo>
                    <a:pt x="74843" y="9767"/>
                  </a:lnTo>
                  <a:lnTo>
                    <a:pt x="74714" y="9706"/>
                  </a:lnTo>
                  <a:lnTo>
                    <a:pt x="74585" y="9646"/>
                  </a:lnTo>
                  <a:lnTo>
                    <a:pt x="74454" y="9586"/>
                  </a:lnTo>
                  <a:lnTo>
                    <a:pt x="74319" y="9525"/>
                  </a:lnTo>
                  <a:lnTo>
                    <a:pt x="74183" y="9465"/>
                  </a:lnTo>
                  <a:lnTo>
                    <a:pt x="74047" y="9405"/>
                  </a:lnTo>
                  <a:lnTo>
                    <a:pt x="73905" y="9345"/>
                  </a:lnTo>
                  <a:lnTo>
                    <a:pt x="73763" y="9284"/>
                  </a:lnTo>
                  <a:lnTo>
                    <a:pt x="73622" y="9224"/>
                  </a:lnTo>
                  <a:lnTo>
                    <a:pt x="73475" y="9164"/>
                  </a:lnTo>
                  <a:lnTo>
                    <a:pt x="73327" y="9103"/>
                  </a:lnTo>
                  <a:lnTo>
                    <a:pt x="73180" y="9043"/>
                  </a:lnTo>
                  <a:lnTo>
                    <a:pt x="73028" y="8983"/>
                  </a:lnTo>
                  <a:lnTo>
                    <a:pt x="72876" y="8923"/>
                  </a:lnTo>
                  <a:lnTo>
                    <a:pt x="72723" y="8862"/>
                  </a:lnTo>
                  <a:lnTo>
                    <a:pt x="72567" y="8802"/>
                  </a:lnTo>
                  <a:lnTo>
                    <a:pt x="72409" y="8742"/>
                  </a:lnTo>
                  <a:lnTo>
                    <a:pt x="72252" y="8681"/>
                  </a:lnTo>
                  <a:lnTo>
                    <a:pt x="72092" y="8621"/>
                  </a:lnTo>
                  <a:lnTo>
                    <a:pt x="71930" y="8561"/>
                  </a:lnTo>
                  <a:lnTo>
                    <a:pt x="71768" y="8501"/>
                  </a:lnTo>
                  <a:lnTo>
                    <a:pt x="71604" y="8440"/>
                  </a:lnTo>
                  <a:lnTo>
                    <a:pt x="71438" y="8380"/>
                  </a:lnTo>
                  <a:lnTo>
                    <a:pt x="71271" y="8320"/>
                  </a:lnTo>
                  <a:lnTo>
                    <a:pt x="71104" y="8259"/>
                  </a:lnTo>
                  <a:lnTo>
                    <a:pt x="70934" y="8199"/>
                  </a:lnTo>
                  <a:lnTo>
                    <a:pt x="70764" y="8139"/>
                  </a:lnTo>
                  <a:lnTo>
                    <a:pt x="70594" y="8078"/>
                  </a:lnTo>
                  <a:lnTo>
                    <a:pt x="70420" y="8018"/>
                  </a:lnTo>
                  <a:lnTo>
                    <a:pt x="70247" y="7958"/>
                  </a:lnTo>
                  <a:lnTo>
                    <a:pt x="70073" y="7898"/>
                  </a:lnTo>
                  <a:lnTo>
                    <a:pt x="69898" y="7837"/>
                  </a:lnTo>
                  <a:lnTo>
                    <a:pt x="69721" y="7777"/>
                  </a:lnTo>
                  <a:lnTo>
                    <a:pt x="69545" y="7717"/>
                  </a:lnTo>
                  <a:lnTo>
                    <a:pt x="69366" y="7656"/>
                  </a:lnTo>
                  <a:lnTo>
                    <a:pt x="69187" y="7596"/>
                  </a:lnTo>
                  <a:lnTo>
                    <a:pt x="69008" y="7536"/>
                  </a:lnTo>
                  <a:lnTo>
                    <a:pt x="68828" y="7476"/>
                  </a:lnTo>
                  <a:lnTo>
                    <a:pt x="68647" y="7415"/>
                  </a:lnTo>
                  <a:lnTo>
                    <a:pt x="68466" y="7355"/>
                  </a:lnTo>
                  <a:lnTo>
                    <a:pt x="68284" y="7295"/>
                  </a:lnTo>
                  <a:lnTo>
                    <a:pt x="68102" y="7234"/>
                  </a:lnTo>
                  <a:lnTo>
                    <a:pt x="67919" y="7174"/>
                  </a:lnTo>
                  <a:lnTo>
                    <a:pt x="67736" y="7114"/>
                  </a:lnTo>
                  <a:lnTo>
                    <a:pt x="67552" y="7054"/>
                  </a:lnTo>
                  <a:lnTo>
                    <a:pt x="67367" y="6993"/>
                  </a:lnTo>
                  <a:lnTo>
                    <a:pt x="67183" y="6933"/>
                  </a:lnTo>
                  <a:lnTo>
                    <a:pt x="66998" y="6873"/>
                  </a:lnTo>
                  <a:lnTo>
                    <a:pt x="66813" y="6812"/>
                  </a:lnTo>
                  <a:lnTo>
                    <a:pt x="66628" y="6752"/>
                  </a:lnTo>
                  <a:lnTo>
                    <a:pt x="66443" y="6692"/>
                  </a:lnTo>
                  <a:lnTo>
                    <a:pt x="66257" y="6632"/>
                  </a:lnTo>
                  <a:lnTo>
                    <a:pt x="66071" y="6571"/>
                  </a:lnTo>
                  <a:lnTo>
                    <a:pt x="65886" y="6511"/>
                  </a:lnTo>
                  <a:lnTo>
                    <a:pt x="65700" y="6451"/>
                  </a:lnTo>
                  <a:lnTo>
                    <a:pt x="65515" y="6390"/>
                  </a:lnTo>
                  <a:lnTo>
                    <a:pt x="65329" y="6330"/>
                  </a:lnTo>
                  <a:lnTo>
                    <a:pt x="65144" y="6270"/>
                  </a:lnTo>
                  <a:lnTo>
                    <a:pt x="64959" y="6209"/>
                  </a:lnTo>
                  <a:lnTo>
                    <a:pt x="64774" y="6149"/>
                  </a:lnTo>
                  <a:lnTo>
                    <a:pt x="64589" y="6089"/>
                  </a:lnTo>
                  <a:lnTo>
                    <a:pt x="64404" y="6029"/>
                  </a:lnTo>
                  <a:lnTo>
                    <a:pt x="64220" y="5968"/>
                  </a:lnTo>
                  <a:lnTo>
                    <a:pt x="64037" y="5908"/>
                  </a:lnTo>
                  <a:lnTo>
                    <a:pt x="63853" y="5848"/>
                  </a:lnTo>
                  <a:lnTo>
                    <a:pt x="63670" y="5787"/>
                  </a:lnTo>
                  <a:lnTo>
                    <a:pt x="63488" y="5727"/>
                  </a:lnTo>
                  <a:lnTo>
                    <a:pt x="63306" y="5667"/>
                  </a:lnTo>
                  <a:lnTo>
                    <a:pt x="63124" y="5607"/>
                  </a:lnTo>
                  <a:lnTo>
                    <a:pt x="62944" y="5546"/>
                  </a:lnTo>
                  <a:lnTo>
                    <a:pt x="62764" y="5486"/>
                  </a:lnTo>
                  <a:lnTo>
                    <a:pt x="62584" y="5426"/>
                  </a:lnTo>
                  <a:lnTo>
                    <a:pt x="62406" y="5365"/>
                  </a:lnTo>
                  <a:lnTo>
                    <a:pt x="62229" y="5305"/>
                  </a:lnTo>
                  <a:lnTo>
                    <a:pt x="62051" y="5245"/>
                  </a:lnTo>
                  <a:lnTo>
                    <a:pt x="61875" y="5185"/>
                  </a:lnTo>
                  <a:lnTo>
                    <a:pt x="61700" y="5124"/>
                  </a:lnTo>
                  <a:lnTo>
                    <a:pt x="61525" y="5064"/>
                  </a:lnTo>
                  <a:lnTo>
                    <a:pt x="61351" y="5004"/>
                  </a:lnTo>
                  <a:lnTo>
                    <a:pt x="61180" y="4943"/>
                  </a:lnTo>
                  <a:lnTo>
                    <a:pt x="61008" y="4883"/>
                  </a:lnTo>
                  <a:lnTo>
                    <a:pt x="60837" y="4823"/>
                  </a:lnTo>
                  <a:lnTo>
                    <a:pt x="60668" y="4762"/>
                  </a:lnTo>
                  <a:lnTo>
                    <a:pt x="60500" y="4702"/>
                  </a:lnTo>
                  <a:lnTo>
                    <a:pt x="60332" y="4642"/>
                  </a:lnTo>
                  <a:lnTo>
                    <a:pt x="60167" y="4582"/>
                  </a:lnTo>
                  <a:lnTo>
                    <a:pt x="60003" y="4521"/>
                  </a:lnTo>
                  <a:lnTo>
                    <a:pt x="59838" y="4461"/>
                  </a:lnTo>
                  <a:lnTo>
                    <a:pt x="59678" y="4401"/>
                  </a:lnTo>
                  <a:lnTo>
                    <a:pt x="59517" y="4340"/>
                  </a:lnTo>
                  <a:lnTo>
                    <a:pt x="59357" y="4280"/>
                  </a:lnTo>
                  <a:lnTo>
                    <a:pt x="59200" y="4220"/>
                  </a:lnTo>
                  <a:lnTo>
                    <a:pt x="59044" y="4160"/>
                  </a:lnTo>
                  <a:lnTo>
                    <a:pt x="58888" y="4099"/>
                  </a:lnTo>
                  <a:lnTo>
                    <a:pt x="58735" y="4039"/>
                  </a:lnTo>
                  <a:lnTo>
                    <a:pt x="58584" y="3979"/>
                  </a:lnTo>
                  <a:lnTo>
                    <a:pt x="58433" y="3918"/>
                  </a:lnTo>
                  <a:lnTo>
                    <a:pt x="58284" y="3858"/>
                  </a:lnTo>
                  <a:lnTo>
                    <a:pt x="58138" y="3798"/>
                  </a:lnTo>
                  <a:lnTo>
                    <a:pt x="57992" y="3738"/>
                  </a:lnTo>
                  <a:lnTo>
                    <a:pt x="57848" y="3677"/>
                  </a:lnTo>
                  <a:lnTo>
                    <a:pt x="57708" y="3617"/>
                  </a:lnTo>
                  <a:lnTo>
                    <a:pt x="57567" y="3557"/>
                  </a:lnTo>
                  <a:lnTo>
                    <a:pt x="57428" y="3496"/>
                  </a:lnTo>
                  <a:lnTo>
                    <a:pt x="57293" y="3436"/>
                  </a:lnTo>
                  <a:lnTo>
                    <a:pt x="57158" y="3376"/>
                  </a:lnTo>
                  <a:lnTo>
                    <a:pt x="57024" y="3316"/>
                  </a:lnTo>
                  <a:lnTo>
                    <a:pt x="56895" y="3255"/>
                  </a:lnTo>
                  <a:lnTo>
                    <a:pt x="56767" y="3195"/>
                  </a:lnTo>
                  <a:lnTo>
                    <a:pt x="53326" y="0"/>
                  </a:lnTo>
                  <a:lnTo>
                    <a:pt x="162303" y="3135"/>
                  </a:lnTo>
                  <a:lnTo>
                    <a:pt x="162174" y="3195"/>
                  </a:lnTo>
                  <a:lnTo>
                    <a:pt x="162045" y="3255"/>
                  </a:lnTo>
                  <a:lnTo>
                    <a:pt x="161917" y="3316"/>
                  </a:lnTo>
                  <a:lnTo>
                    <a:pt x="161782" y="3376"/>
                  </a:lnTo>
                  <a:lnTo>
                    <a:pt x="161647" y="3436"/>
                  </a:lnTo>
                  <a:lnTo>
                    <a:pt x="161513" y="3496"/>
                  </a:lnTo>
                  <a:lnTo>
                    <a:pt x="161373" y="3557"/>
                  </a:lnTo>
                  <a:lnTo>
                    <a:pt x="161233" y="3617"/>
                  </a:lnTo>
                  <a:lnTo>
                    <a:pt x="161092" y="3677"/>
                  </a:lnTo>
                  <a:lnTo>
                    <a:pt x="160948" y="3738"/>
                  </a:lnTo>
                  <a:lnTo>
                    <a:pt x="160802" y="3798"/>
                  </a:lnTo>
                  <a:lnTo>
                    <a:pt x="160656" y="3858"/>
                  </a:lnTo>
                  <a:lnTo>
                    <a:pt x="160508" y="3918"/>
                  </a:lnTo>
                  <a:lnTo>
                    <a:pt x="160357" y="3979"/>
                  </a:lnTo>
                  <a:lnTo>
                    <a:pt x="160205" y="4039"/>
                  </a:lnTo>
                  <a:lnTo>
                    <a:pt x="160053" y="4099"/>
                  </a:lnTo>
                  <a:lnTo>
                    <a:pt x="159897" y="4160"/>
                  </a:lnTo>
                  <a:lnTo>
                    <a:pt x="159741" y="4220"/>
                  </a:lnTo>
                  <a:lnTo>
                    <a:pt x="159584" y="4280"/>
                  </a:lnTo>
                  <a:lnTo>
                    <a:pt x="159423" y="4340"/>
                  </a:lnTo>
                  <a:lnTo>
                    <a:pt x="159263" y="4401"/>
                  </a:lnTo>
                  <a:lnTo>
                    <a:pt x="159102" y="4461"/>
                  </a:lnTo>
                  <a:lnTo>
                    <a:pt x="158938" y="4521"/>
                  </a:lnTo>
                  <a:lnTo>
                    <a:pt x="158773" y="4582"/>
                  </a:lnTo>
                  <a:lnTo>
                    <a:pt x="158608" y="4642"/>
                  </a:lnTo>
                  <a:lnTo>
                    <a:pt x="158441" y="4702"/>
                  </a:lnTo>
                  <a:lnTo>
                    <a:pt x="158272" y="4762"/>
                  </a:lnTo>
                  <a:lnTo>
                    <a:pt x="158104" y="4823"/>
                  </a:lnTo>
                  <a:lnTo>
                    <a:pt x="157933" y="4883"/>
                  </a:lnTo>
                  <a:lnTo>
                    <a:pt x="157761" y="4943"/>
                  </a:lnTo>
                  <a:lnTo>
                    <a:pt x="157589" y="5004"/>
                  </a:lnTo>
                  <a:lnTo>
                    <a:pt x="157416" y="5064"/>
                  </a:lnTo>
                  <a:lnTo>
                    <a:pt x="157241" y="5124"/>
                  </a:lnTo>
                  <a:lnTo>
                    <a:pt x="157066" y="5185"/>
                  </a:lnTo>
                  <a:lnTo>
                    <a:pt x="156890" y="5245"/>
                  </a:lnTo>
                  <a:lnTo>
                    <a:pt x="156712" y="5305"/>
                  </a:lnTo>
                  <a:lnTo>
                    <a:pt x="156534" y="5365"/>
                  </a:lnTo>
                  <a:lnTo>
                    <a:pt x="156356" y="5426"/>
                  </a:lnTo>
                  <a:lnTo>
                    <a:pt x="156176" y="5486"/>
                  </a:lnTo>
                  <a:lnTo>
                    <a:pt x="155996" y="5546"/>
                  </a:lnTo>
                  <a:lnTo>
                    <a:pt x="155816" y="5607"/>
                  </a:lnTo>
                  <a:lnTo>
                    <a:pt x="155634" y="5667"/>
                  </a:lnTo>
                  <a:lnTo>
                    <a:pt x="155452" y="5727"/>
                  </a:lnTo>
                  <a:lnTo>
                    <a:pt x="155270" y="5787"/>
                  </a:lnTo>
                  <a:lnTo>
                    <a:pt x="155087" y="5848"/>
                  </a:lnTo>
                  <a:lnTo>
                    <a:pt x="154904" y="5908"/>
                  </a:lnTo>
                  <a:lnTo>
                    <a:pt x="154720" y="5968"/>
                  </a:lnTo>
                  <a:lnTo>
                    <a:pt x="154536" y="6029"/>
                  </a:lnTo>
                  <a:lnTo>
                    <a:pt x="154352" y="6089"/>
                  </a:lnTo>
                  <a:lnTo>
                    <a:pt x="154167" y="6149"/>
                  </a:lnTo>
                  <a:lnTo>
                    <a:pt x="153982" y="6209"/>
                  </a:lnTo>
                  <a:lnTo>
                    <a:pt x="153797" y="6270"/>
                  </a:lnTo>
                  <a:lnTo>
                    <a:pt x="153611" y="6330"/>
                  </a:lnTo>
                  <a:lnTo>
                    <a:pt x="153426" y="6390"/>
                  </a:lnTo>
                  <a:lnTo>
                    <a:pt x="153240" y="6451"/>
                  </a:lnTo>
                  <a:lnTo>
                    <a:pt x="153055" y="6511"/>
                  </a:lnTo>
                  <a:lnTo>
                    <a:pt x="152869" y="6571"/>
                  </a:lnTo>
                  <a:lnTo>
                    <a:pt x="152684" y="6632"/>
                  </a:lnTo>
                  <a:lnTo>
                    <a:pt x="152498" y="6692"/>
                  </a:lnTo>
                  <a:lnTo>
                    <a:pt x="152313" y="6752"/>
                  </a:lnTo>
                  <a:lnTo>
                    <a:pt x="152128" y="6812"/>
                  </a:lnTo>
                  <a:lnTo>
                    <a:pt x="151942" y="6873"/>
                  </a:lnTo>
                  <a:lnTo>
                    <a:pt x="151757" y="6933"/>
                  </a:lnTo>
                  <a:lnTo>
                    <a:pt x="151573" y="6993"/>
                  </a:lnTo>
                  <a:lnTo>
                    <a:pt x="151389" y="7054"/>
                  </a:lnTo>
                  <a:lnTo>
                    <a:pt x="151205" y="7114"/>
                  </a:lnTo>
                  <a:lnTo>
                    <a:pt x="151022" y="7174"/>
                  </a:lnTo>
                  <a:lnTo>
                    <a:pt x="150839" y="7234"/>
                  </a:lnTo>
                  <a:lnTo>
                    <a:pt x="150656" y="7295"/>
                  </a:lnTo>
                  <a:lnTo>
                    <a:pt x="150474" y="7355"/>
                  </a:lnTo>
                  <a:lnTo>
                    <a:pt x="150293" y="7415"/>
                  </a:lnTo>
                  <a:lnTo>
                    <a:pt x="150112" y="7476"/>
                  </a:lnTo>
                  <a:lnTo>
                    <a:pt x="149932" y="7536"/>
                  </a:lnTo>
                  <a:lnTo>
                    <a:pt x="149753" y="7596"/>
                  </a:lnTo>
                  <a:lnTo>
                    <a:pt x="149574" y="7656"/>
                  </a:lnTo>
                  <a:lnTo>
                    <a:pt x="149396" y="7717"/>
                  </a:lnTo>
                  <a:lnTo>
                    <a:pt x="149220" y="7777"/>
                  </a:lnTo>
                  <a:lnTo>
                    <a:pt x="149043" y="7837"/>
                  </a:lnTo>
                  <a:lnTo>
                    <a:pt x="148867" y="7898"/>
                  </a:lnTo>
                  <a:lnTo>
                    <a:pt x="148694" y="7958"/>
                  </a:lnTo>
                  <a:lnTo>
                    <a:pt x="148520" y="8018"/>
                  </a:lnTo>
                  <a:lnTo>
                    <a:pt x="148347" y="8078"/>
                  </a:lnTo>
                  <a:lnTo>
                    <a:pt x="148177" y="8139"/>
                  </a:lnTo>
                  <a:lnTo>
                    <a:pt x="148006" y="8199"/>
                  </a:lnTo>
                  <a:lnTo>
                    <a:pt x="147836" y="8259"/>
                  </a:lnTo>
                  <a:lnTo>
                    <a:pt x="147669" y="8320"/>
                  </a:lnTo>
                  <a:lnTo>
                    <a:pt x="147503" y="8380"/>
                  </a:lnTo>
                  <a:lnTo>
                    <a:pt x="147337" y="8440"/>
                  </a:lnTo>
                  <a:lnTo>
                    <a:pt x="147173" y="8501"/>
                  </a:lnTo>
                  <a:lnTo>
                    <a:pt x="147011" y="8561"/>
                  </a:lnTo>
                  <a:lnTo>
                    <a:pt x="146849" y="8621"/>
                  </a:lnTo>
                  <a:lnTo>
                    <a:pt x="146689" y="8681"/>
                  </a:lnTo>
                  <a:lnTo>
                    <a:pt x="146531" y="8742"/>
                  </a:lnTo>
                  <a:lnTo>
                    <a:pt x="146373" y="8802"/>
                  </a:lnTo>
                  <a:lnTo>
                    <a:pt x="146218" y="8862"/>
                  </a:lnTo>
                  <a:lnTo>
                    <a:pt x="146065" y="8923"/>
                  </a:lnTo>
                  <a:lnTo>
                    <a:pt x="145912" y="8983"/>
                  </a:lnTo>
                  <a:lnTo>
                    <a:pt x="145761" y="9043"/>
                  </a:lnTo>
                  <a:lnTo>
                    <a:pt x="145613" y="9103"/>
                  </a:lnTo>
                  <a:lnTo>
                    <a:pt x="145466" y="9164"/>
                  </a:lnTo>
                  <a:lnTo>
                    <a:pt x="145319" y="9224"/>
                  </a:lnTo>
                  <a:lnTo>
                    <a:pt x="145177" y="9284"/>
                  </a:lnTo>
                  <a:lnTo>
                    <a:pt x="145035" y="9345"/>
                  </a:lnTo>
                  <a:lnTo>
                    <a:pt x="144894" y="9405"/>
                  </a:lnTo>
                  <a:lnTo>
                    <a:pt x="144758" y="9465"/>
                  </a:lnTo>
                  <a:lnTo>
                    <a:pt x="144622" y="9525"/>
                  </a:lnTo>
                  <a:lnTo>
                    <a:pt x="144486" y="9586"/>
                  </a:lnTo>
                  <a:lnTo>
                    <a:pt x="144356" y="9646"/>
                  </a:lnTo>
                  <a:lnTo>
                    <a:pt x="144226" y="9706"/>
                  </a:lnTo>
                  <a:lnTo>
                    <a:pt x="143196" y="14530"/>
                  </a:lnTo>
                  <a:lnTo>
                    <a:pt x="143326" y="14590"/>
                  </a:lnTo>
                  <a:lnTo>
                    <a:pt x="143460" y="14650"/>
                  </a:lnTo>
                  <a:lnTo>
                    <a:pt x="143594" y="14711"/>
                  </a:lnTo>
                  <a:lnTo>
                    <a:pt x="143734" y="14771"/>
                  </a:lnTo>
                  <a:lnTo>
                    <a:pt x="143881" y="14831"/>
                  </a:lnTo>
                  <a:lnTo>
                    <a:pt x="144027" y="14891"/>
                  </a:lnTo>
                  <a:lnTo>
                    <a:pt x="144178" y="14952"/>
                  </a:lnTo>
                  <a:lnTo>
                    <a:pt x="144336" y="15012"/>
                  </a:lnTo>
                  <a:lnTo>
                    <a:pt x="144494" y="15072"/>
                  </a:lnTo>
                  <a:lnTo>
                    <a:pt x="144655" y="15133"/>
                  </a:lnTo>
                  <a:lnTo>
                    <a:pt x="144826" y="15193"/>
                  </a:lnTo>
                  <a:lnTo>
                    <a:pt x="144996" y="15253"/>
                  </a:lnTo>
                  <a:lnTo>
                    <a:pt x="145168" y="15313"/>
                  </a:lnTo>
                  <a:lnTo>
                    <a:pt x="145350" y="15374"/>
                  </a:lnTo>
                  <a:lnTo>
                    <a:pt x="145533" y="15434"/>
                  </a:lnTo>
                  <a:lnTo>
                    <a:pt x="145716" y="15494"/>
                  </a:lnTo>
                  <a:lnTo>
                    <a:pt x="145910" y="15555"/>
                  </a:lnTo>
                  <a:lnTo>
                    <a:pt x="146104" y="15615"/>
                  </a:lnTo>
                  <a:lnTo>
                    <a:pt x="146299" y="15675"/>
                  </a:lnTo>
                  <a:lnTo>
                    <a:pt x="146503" y="15735"/>
                  </a:lnTo>
                  <a:lnTo>
                    <a:pt x="146710" y="15796"/>
                  </a:lnTo>
                  <a:lnTo>
                    <a:pt x="146916" y="15856"/>
                  </a:lnTo>
                  <a:lnTo>
                    <a:pt x="147131" y="15916"/>
                  </a:lnTo>
                  <a:lnTo>
                    <a:pt x="147349" y="15977"/>
                  </a:lnTo>
                  <a:lnTo>
                    <a:pt x="147568" y="16037"/>
                  </a:lnTo>
                  <a:lnTo>
                    <a:pt x="147792" y="16097"/>
                  </a:lnTo>
                  <a:lnTo>
                    <a:pt x="148023" y="16157"/>
                  </a:lnTo>
                  <a:lnTo>
                    <a:pt x="148253" y="16218"/>
                  </a:lnTo>
                  <a:lnTo>
                    <a:pt x="148487" y="16278"/>
                  </a:lnTo>
                  <a:lnTo>
                    <a:pt x="148729" y="16338"/>
                  </a:lnTo>
                  <a:lnTo>
                    <a:pt x="148972" y="16399"/>
                  </a:lnTo>
                  <a:lnTo>
                    <a:pt x="149216" y="16459"/>
                  </a:lnTo>
                  <a:lnTo>
                    <a:pt x="149470" y="16519"/>
                  </a:lnTo>
                  <a:lnTo>
                    <a:pt x="149723" y="16580"/>
                  </a:lnTo>
                  <a:lnTo>
                    <a:pt x="149977" y="16640"/>
                  </a:lnTo>
                  <a:lnTo>
                    <a:pt x="150242" y="16700"/>
                  </a:lnTo>
                  <a:lnTo>
                    <a:pt x="150508" y="16760"/>
                  </a:lnTo>
                  <a:lnTo>
                    <a:pt x="150773" y="16821"/>
                  </a:lnTo>
                  <a:lnTo>
                    <a:pt x="151048" y="16881"/>
                  </a:lnTo>
                  <a:lnTo>
                    <a:pt x="151324" y="16941"/>
                  </a:lnTo>
                  <a:lnTo>
                    <a:pt x="151601" y="17002"/>
                  </a:lnTo>
                  <a:lnTo>
                    <a:pt x="151885" y="17062"/>
                  </a:lnTo>
                  <a:lnTo>
                    <a:pt x="152172" y="17122"/>
                  </a:lnTo>
                  <a:lnTo>
                    <a:pt x="152460" y="17182"/>
                  </a:lnTo>
                  <a:lnTo>
                    <a:pt x="152753" y="17243"/>
                  </a:lnTo>
                  <a:lnTo>
                    <a:pt x="153052" y="17303"/>
                  </a:lnTo>
                  <a:lnTo>
                    <a:pt x="153350" y="17363"/>
                  </a:lnTo>
                  <a:lnTo>
                    <a:pt x="153652" y="17424"/>
                  </a:lnTo>
                  <a:lnTo>
                    <a:pt x="153962" y="17484"/>
                  </a:lnTo>
                  <a:lnTo>
                    <a:pt x="154271" y="17544"/>
                  </a:lnTo>
                  <a:lnTo>
                    <a:pt x="154582" y="17604"/>
                  </a:lnTo>
                  <a:lnTo>
                    <a:pt x="154901" y="17665"/>
                  </a:lnTo>
                  <a:lnTo>
                    <a:pt x="155221" y="17725"/>
                  </a:lnTo>
                  <a:lnTo>
                    <a:pt x="155541" y="17785"/>
                  </a:lnTo>
                  <a:lnTo>
                    <a:pt x="155870" y="17846"/>
                  </a:lnTo>
                  <a:lnTo>
                    <a:pt x="156200" y="17906"/>
                  </a:lnTo>
                  <a:lnTo>
                    <a:pt x="156529" y="17966"/>
                  </a:lnTo>
                  <a:lnTo>
                    <a:pt x="156868" y="18027"/>
                  </a:lnTo>
                  <a:lnTo>
                    <a:pt x="157207" y="18087"/>
                  </a:lnTo>
                  <a:lnTo>
                    <a:pt x="157546" y="18147"/>
                  </a:lnTo>
                  <a:lnTo>
                    <a:pt x="157893" y="18207"/>
                  </a:lnTo>
                  <a:lnTo>
                    <a:pt x="158241" y="18268"/>
                  </a:lnTo>
                  <a:lnTo>
                    <a:pt x="158590" y="18328"/>
                  </a:lnTo>
                  <a:lnTo>
                    <a:pt x="158944" y="18388"/>
                  </a:lnTo>
                  <a:lnTo>
                    <a:pt x="159302" y="18449"/>
                  </a:lnTo>
                  <a:lnTo>
                    <a:pt x="159660" y="18509"/>
                  </a:lnTo>
                  <a:lnTo>
                    <a:pt x="160022" y="18569"/>
                  </a:lnTo>
                  <a:lnTo>
                    <a:pt x="160389" y="18629"/>
                  </a:lnTo>
                  <a:lnTo>
                    <a:pt x="160756" y="18690"/>
                  </a:lnTo>
                  <a:lnTo>
                    <a:pt x="161125" y="18750"/>
                  </a:lnTo>
                  <a:lnTo>
                    <a:pt x="161500" y="18810"/>
                  </a:lnTo>
                  <a:lnTo>
                    <a:pt x="161875" y="18871"/>
                  </a:lnTo>
                  <a:lnTo>
                    <a:pt x="162251" y="18931"/>
                  </a:lnTo>
                  <a:lnTo>
                    <a:pt x="162635" y="18991"/>
                  </a:lnTo>
                  <a:lnTo>
                    <a:pt x="163018" y="19051"/>
                  </a:lnTo>
                  <a:lnTo>
                    <a:pt x="163401" y="19112"/>
                  </a:lnTo>
                  <a:lnTo>
                    <a:pt x="163792" y="19172"/>
                  </a:lnTo>
                  <a:lnTo>
                    <a:pt x="164183" y="19232"/>
                  </a:lnTo>
                  <a:lnTo>
                    <a:pt x="164574" y="19293"/>
                  </a:lnTo>
                  <a:lnTo>
                    <a:pt x="164971" y="19353"/>
                  </a:lnTo>
                  <a:lnTo>
                    <a:pt x="165369" y="19413"/>
                  </a:lnTo>
                  <a:lnTo>
                    <a:pt x="165767" y="19474"/>
                  </a:lnTo>
                  <a:lnTo>
                    <a:pt x="166170" y="19534"/>
                  </a:lnTo>
                  <a:lnTo>
                    <a:pt x="166575" y="19594"/>
                  </a:lnTo>
                  <a:lnTo>
                    <a:pt x="166980" y="19654"/>
                  </a:lnTo>
                  <a:lnTo>
                    <a:pt x="167388" y="19715"/>
                  </a:lnTo>
                  <a:lnTo>
                    <a:pt x="167800" y="19775"/>
                  </a:lnTo>
                  <a:lnTo>
                    <a:pt x="168211" y="19835"/>
                  </a:lnTo>
                  <a:lnTo>
                    <a:pt x="168625" y="19896"/>
                  </a:lnTo>
                  <a:lnTo>
                    <a:pt x="169042" y="19956"/>
                  </a:lnTo>
                  <a:lnTo>
                    <a:pt x="169459" y="20016"/>
                  </a:lnTo>
                  <a:lnTo>
                    <a:pt x="169878" y="20076"/>
                  </a:lnTo>
                  <a:lnTo>
                    <a:pt x="170300" y="20137"/>
                  </a:lnTo>
                  <a:lnTo>
                    <a:pt x="170723" y="20197"/>
                  </a:lnTo>
                  <a:lnTo>
                    <a:pt x="171146" y="20257"/>
                  </a:lnTo>
                  <a:lnTo>
                    <a:pt x="171574" y="20318"/>
                  </a:lnTo>
                  <a:lnTo>
                    <a:pt x="172002" y="20378"/>
                  </a:lnTo>
                  <a:lnTo>
                    <a:pt x="172429" y="20438"/>
                  </a:lnTo>
                  <a:lnTo>
                    <a:pt x="172861" y="20498"/>
                  </a:lnTo>
                  <a:lnTo>
                    <a:pt x="173293" y="20559"/>
                  </a:lnTo>
                  <a:lnTo>
                    <a:pt x="173725" y="20619"/>
                  </a:lnTo>
                  <a:lnTo>
                    <a:pt x="174160" y="20679"/>
                  </a:lnTo>
                  <a:lnTo>
                    <a:pt x="174596" y="20740"/>
                  </a:lnTo>
                  <a:lnTo>
                    <a:pt x="175032" y="20800"/>
                  </a:lnTo>
                  <a:lnTo>
                    <a:pt x="175470" y="20860"/>
                  </a:lnTo>
                  <a:lnTo>
                    <a:pt x="175910" y="20920"/>
                  </a:lnTo>
                  <a:lnTo>
                    <a:pt x="176349" y="20981"/>
                  </a:lnTo>
                  <a:lnTo>
                    <a:pt x="176789" y="21041"/>
                  </a:lnTo>
                  <a:lnTo>
                    <a:pt x="177232" y="21101"/>
                  </a:lnTo>
                  <a:lnTo>
                    <a:pt x="177674" y="21162"/>
                  </a:lnTo>
                  <a:lnTo>
                    <a:pt x="178117" y="21222"/>
                  </a:lnTo>
                  <a:lnTo>
                    <a:pt x="178561" y="21282"/>
                  </a:lnTo>
                  <a:lnTo>
                    <a:pt x="179006" y="21343"/>
                  </a:lnTo>
                  <a:lnTo>
                    <a:pt x="179450" y="21403"/>
                  </a:lnTo>
                  <a:lnTo>
                    <a:pt x="179897" y="21463"/>
                  </a:lnTo>
                  <a:lnTo>
                    <a:pt x="180343" y="21523"/>
                  </a:lnTo>
                  <a:lnTo>
                    <a:pt x="180789" y="21584"/>
                  </a:lnTo>
                  <a:lnTo>
                    <a:pt x="181236" y="21644"/>
                  </a:lnTo>
                  <a:lnTo>
                    <a:pt x="181683" y="21704"/>
                  </a:lnTo>
                  <a:lnTo>
                    <a:pt x="182131" y="21765"/>
                  </a:lnTo>
                  <a:lnTo>
                    <a:pt x="182578" y="21825"/>
                  </a:lnTo>
                  <a:lnTo>
                    <a:pt x="183026" y="21885"/>
                  </a:lnTo>
                  <a:lnTo>
                    <a:pt x="183474" y="21945"/>
                  </a:lnTo>
                  <a:lnTo>
                    <a:pt x="183922" y="22006"/>
                  </a:lnTo>
                  <a:lnTo>
                    <a:pt x="184370" y="22066"/>
                  </a:lnTo>
                  <a:lnTo>
                    <a:pt x="184817" y="22126"/>
                  </a:lnTo>
                  <a:lnTo>
                    <a:pt x="185265" y="22187"/>
                  </a:lnTo>
                  <a:lnTo>
                    <a:pt x="185712" y="22247"/>
                  </a:lnTo>
                  <a:lnTo>
                    <a:pt x="186159" y="22307"/>
                  </a:lnTo>
                  <a:lnTo>
                    <a:pt x="186606" y="22367"/>
                  </a:lnTo>
                  <a:lnTo>
                    <a:pt x="187051" y="22428"/>
                  </a:lnTo>
                  <a:lnTo>
                    <a:pt x="187497" y="22488"/>
                  </a:lnTo>
                  <a:lnTo>
                    <a:pt x="187943" y="22548"/>
                  </a:lnTo>
                  <a:lnTo>
                    <a:pt x="188387" y="22609"/>
                  </a:lnTo>
                  <a:lnTo>
                    <a:pt x="188831" y="22669"/>
                  </a:lnTo>
                  <a:lnTo>
                    <a:pt x="189274" y="22729"/>
                  </a:lnTo>
                  <a:lnTo>
                    <a:pt x="189716" y="22790"/>
                  </a:lnTo>
                  <a:lnTo>
                    <a:pt x="190157" y="22850"/>
                  </a:lnTo>
                  <a:lnTo>
                    <a:pt x="190599" y="22910"/>
                  </a:lnTo>
                  <a:lnTo>
                    <a:pt x="191037" y="22970"/>
                  </a:lnTo>
                  <a:lnTo>
                    <a:pt x="191476" y="23031"/>
                  </a:lnTo>
                  <a:lnTo>
                    <a:pt x="191914" y="23091"/>
                  </a:lnTo>
                  <a:lnTo>
                    <a:pt x="192350" y="23151"/>
                  </a:lnTo>
                  <a:lnTo>
                    <a:pt x="192784" y="23212"/>
                  </a:lnTo>
                  <a:lnTo>
                    <a:pt x="193219" y="23272"/>
                  </a:lnTo>
                  <a:lnTo>
                    <a:pt x="193651" y="23332"/>
                  </a:lnTo>
                  <a:lnTo>
                    <a:pt x="194081" y="23392"/>
                  </a:lnTo>
                  <a:lnTo>
                    <a:pt x="194511" y="23453"/>
                  </a:lnTo>
                  <a:lnTo>
                    <a:pt x="194939" y="23513"/>
                  </a:lnTo>
                  <a:lnTo>
                    <a:pt x="195364" y="23573"/>
                  </a:lnTo>
                  <a:lnTo>
                    <a:pt x="195789" y="23634"/>
                  </a:lnTo>
                  <a:lnTo>
                    <a:pt x="196213" y="23694"/>
                  </a:lnTo>
                  <a:lnTo>
                    <a:pt x="196633" y="23754"/>
                  </a:lnTo>
                  <a:lnTo>
                    <a:pt x="197052" y="23814"/>
                  </a:lnTo>
                  <a:lnTo>
                    <a:pt x="197472" y="23875"/>
                  </a:lnTo>
                  <a:lnTo>
                    <a:pt x="197885" y="23935"/>
                  </a:lnTo>
                  <a:lnTo>
                    <a:pt x="198298" y="23995"/>
                  </a:lnTo>
                  <a:lnTo>
                    <a:pt x="198711" y="24056"/>
                  </a:lnTo>
                  <a:lnTo>
                    <a:pt x="199118" y="24116"/>
                  </a:lnTo>
                  <a:lnTo>
                    <a:pt x="199525" y="24176"/>
                  </a:lnTo>
                  <a:lnTo>
                    <a:pt x="199931" y="24236"/>
                  </a:lnTo>
                  <a:lnTo>
                    <a:pt x="200332" y="24297"/>
                  </a:lnTo>
                  <a:lnTo>
                    <a:pt x="200731" y="24357"/>
                  </a:lnTo>
                  <a:lnTo>
                    <a:pt x="201130" y="24417"/>
                  </a:lnTo>
                  <a:lnTo>
                    <a:pt x="201524" y="24478"/>
                  </a:lnTo>
                  <a:lnTo>
                    <a:pt x="201915" y="24538"/>
                  </a:lnTo>
                  <a:lnTo>
                    <a:pt x="202306" y="24598"/>
                  </a:lnTo>
                  <a:lnTo>
                    <a:pt x="202693" y="24659"/>
                  </a:lnTo>
                  <a:lnTo>
                    <a:pt x="203075" y="24719"/>
                  </a:lnTo>
                  <a:lnTo>
                    <a:pt x="203457" y="24779"/>
                  </a:lnTo>
                  <a:lnTo>
                    <a:pt x="203837" y="24839"/>
                  </a:lnTo>
                  <a:lnTo>
                    <a:pt x="204210" y="24900"/>
                  </a:lnTo>
                  <a:lnTo>
                    <a:pt x="204583" y="24960"/>
                  </a:lnTo>
                  <a:lnTo>
                    <a:pt x="204955" y="25020"/>
                  </a:lnTo>
                  <a:lnTo>
                    <a:pt x="205318" y="25081"/>
                  </a:lnTo>
                  <a:lnTo>
                    <a:pt x="205681" y="25141"/>
                  </a:lnTo>
                  <a:lnTo>
                    <a:pt x="206044" y="25201"/>
                  </a:lnTo>
                  <a:lnTo>
                    <a:pt x="206397" y="25261"/>
                  </a:lnTo>
                  <a:lnTo>
                    <a:pt x="206750" y="25322"/>
                  </a:lnTo>
                  <a:lnTo>
                    <a:pt x="207103" y="25382"/>
                  </a:lnTo>
                  <a:lnTo>
                    <a:pt x="207447" y="25442"/>
                  </a:lnTo>
                  <a:lnTo>
                    <a:pt x="207789" y="25503"/>
                  </a:lnTo>
                  <a:lnTo>
                    <a:pt x="208130" y="25563"/>
                  </a:lnTo>
                  <a:lnTo>
                    <a:pt x="208465" y="25623"/>
                  </a:lnTo>
                  <a:lnTo>
                    <a:pt x="208795" y="25683"/>
                  </a:lnTo>
                  <a:lnTo>
                    <a:pt x="209126" y="25744"/>
                  </a:lnTo>
                  <a:lnTo>
                    <a:pt x="209450" y="25804"/>
                  </a:lnTo>
                  <a:lnTo>
                    <a:pt x="209768" y="25864"/>
                  </a:lnTo>
                  <a:lnTo>
                    <a:pt x="210087" y="25925"/>
                  </a:lnTo>
                  <a:lnTo>
                    <a:pt x="210401" y="25985"/>
                  </a:lnTo>
                  <a:lnTo>
                    <a:pt x="210707" y="26045"/>
                  </a:lnTo>
                  <a:lnTo>
                    <a:pt x="211013" y="26106"/>
                  </a:lnTo>
                  <a:lnTo>
                    <a:pt x="211317" y="26166"/>
                  </a:lnTo>
                  <a:lnTo>
                    <a:pt x="211609" y="26226"/>
                  </a:lnTo>
                  <a:lnTo>
                    <a:pt x="211902" y="26286"/>
                  </a:lnTo>
                  <a:lnTo>
                    <a:pt x="212195" y="26347"/>
                  </a:lnTo>
                  <a:lnTo>
                    <a:pt x="212474" y="26407"/>
                  </a:lnTo>
                  <a:lnTo>
                    <a:pt x="212754" y="26467"/>
                  </a:lnTo>
                  <a:lnTo>
                    <a:pt x="213033" y="26528"/>
                  </a:lnTo>
                  <a:lnTo>
                    <a:pt x="213301" y="26588"/>
                  </a:lnTo>
                  <a:lnTo>
                    <a:pt x="213566" y="26648"/>
                  </a:lnTo>
                  <a:lnTo>
                    <a:pt x="213831" y="26708"/>
                  </a:lnTo>
                  <a:lnTo>
                    <a:pt x="214087" y="26769"/>
                  </a:lnTo>
                  <a:lnTo>
                    <a:pt x="214338" y="26829"/>
                  </a:lnTo>
                  <a:lnTo>
                    <a:pt x="214589" y="26889"/>
                  </a:lnTo>
                  <a:lnTo>
                    <a:pt x="214833" y="26950"/>
                  </a:lnTo>
                  <a:lnTo>
                    <a:pt x="215069" y="27010"/>
                  </a:lnTo>
                  <a:lnTo>
                    <a:pt x="215305" y="27070"/>
                  </a:lnTo>
                  <a:lnTo>
                    <a:pt x="215536" y="27130"/>
                  </a:lnTo>
                  <a:lnTo>
                    <a:pt x="215757" y="27191"/>
                  </a:lnTo>
                  <a:lnTo>
                    <a:pt x="215978" y="27251"/>
                  </a:lnTo>
                  <a:lnTo>
                    <a:pt x="216196" y="27311"/>
                  </a:lnTo>
                  <a:lnTo>
                    <a:pt x="216402" y="27372"/>
                  </a:lnTo>
                  <a:lnTo>
                    <a:pt x="216607" y="27432"/>
                  </a:lnTo>
                  <a:lnTo>
                    <a:pt x="216812" y="27492"/>
                  </a:lnTo>
                  <a:lnTo>
                    <a:pt x="217002" y="27553"/>
                  </a:lnTo>
                  <a:lnTo>
                    <a:pt x="217192" y="27613"/>
                  </a:lnTo>
                  <a:lnTo>
                    <a:pt x="217381" y="27673"/>
                  </a:lnTo>
                  <a:lnTo>
                    <a:pt x="217557" y="27733"/>
                  </a:lnTo>
                  <a:lnTo>
                    <a:pt x="217730" y="27794"/>
                  </a:lnTo>
                  <a:lnTo>
                    <a:pt x="217904" y="27854"/>
                  </a:lnTo>
                  <a:lnTo>
                    <a:pt x="218065" y="27914"/>
                  </a:lnTo>
                  <a:lnTo>
                    <a:pt x="218223" y="27975"/>
                  </a:lnTo>
                  <a:lnTo>
                    <a:pt x="218380" y="28035"/>
                  </a:lnTo>
                  <a:lnTo>
                    <a:pt x="218527" y="28095"/>
                  </a:lnTo>
                  <a:lnTo>
                    <a:pt x="218668" y="28155"/>
                  </a:lnTo>
                  <a:lnTo>
                    <a:pt x="218808" y="28216"/>
                  </a:lnTo>
                  <a:lnTo>
                    <a:pt x="219469" y="30808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593695" y="3894760"/>
              <a:ext cx="136908" cy="0"/>
            </a:xfrm>
            <a:custGeom>
              <a:avLst/>
              <a:pathLst>
                <a:path w="136908" h="0">
                  <a:moveTo>
                    <a:pt x="0" y="0"/>
                  </a:moveTo>
                  <a:lnTo>
                    <a:pt x="13690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391197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391197" y="26011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391197" y="31413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391197" y="31589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391197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391197" y="32843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44099" y="3886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644099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644099" y="3884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30910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360880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35" name="rc235"/>
            <p:cNvSpPr/>
            <p:nvPr/>
          </p:nvSpPr>
          <p:spPr>
            <a:xfrm>
              <a:off x="1043114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950462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37" name="rc237"/>
            <p:cNvSpPr/>
            <p:nvPr/>
          </p:nvSpPr>
          <p:spPr>
            <a:xfrm>
              <a:off x="1655317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573976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2267521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2186180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430910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7889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2553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 rot="-1200000">
              <a:off x="19650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1200000">
              <a:off x="26076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(35)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1043114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19110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14377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 rot="-1200000">
              <a:off x="63185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1200000">
              <a:off x="87296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1655317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18033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04994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124405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485167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(75)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2267521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41550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66215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0552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14663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15880" y="342146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15880" y="210118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15880" y="78090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96116" y="3457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96116" y="2137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96116" y="817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1098" y="741800"/>
              <a:ext cx="213322" cy="4036155"/>
            </a:xfrm>
            <a:custGeom>
              <a:avLst/>
              <a:pathLst>
                <a:path w="213322" h="4036155">
                  <a:moveTo>
                    <a:pt x="89396" y="4036155"/>
                  </a:moveTo>
                  <a:lnTo>
                    <a:pt x="89305" y="4028256"/>
                  </a:lnTo>
                  <a:lnTo>
                    <a:pt x="89215" y="4020358"/>
                  </a:lnTo>
                  <a:lnTo>
                    <a:pt x="89128" y="4012459"/>
                  </a:lnTo>
                  <a:lnTo>
                    <a:pt x="89043" y="4004561"/>
                  </a:lnTo>
                  <a:lnTo>
                    <a:pt x="88960" y="3996662"/>
                  </a:lnTo>
                  <a:lnTo>
                    <a:pt x="88879" y="3988763"/>
                  </a:lnTo>
                  <a:lnTo>
                    <a:pt x="88801" y="3980865"/>
                  </a:lnTo>
                  <a:lnTo>
                    <a:pt x="88725" y="3972966"/>
                  </a:lnTo>
                  <a:lnTo>
                    <a:pt x="88651" y="3965068"/>
                  </a:lnTo>
                  <a:lnTo>
                    <a:pt x="88579" y="3957169"/>
                  </a:lnTo>
                  <a:lnTo>
                    <a:pt x="88510" y="3949271"/>
                  </a:lnTo>
                  <a:lnTo>
                    <a:pt x="88443" y="3941372"/>
                  </a:lnTo>
                  <a:lnTo>
                    <a:pt x="88378" y="3933474"/>
                  </a:lnTo>
                  <a:lnTo>
                    <a:pt x="88316" y="3925575"/>
                  </a:lnTo>
                  <a:lnTo>
                    <a:pt x="88256" y="3917677"/>
                  </a:lnTo>
                  <a:lnTo>
                    <a:pt x="88198" y="3909778"/>
                  </a:lnTo>
                  <a:lnTo>
                    <a:pt x="88142" y="3901880"/>
                  </a:lnTo>
                  <a:lnTo>
                    <a:pt x="88089" y="3893981"/>
                  </a:lnTo>
                  <a:lnTo>
                    <a:pt x="88038" y="3886082"/>
                  </a:lnTo>
                  <a:lnTo>
                    <a:pt x="87989" y="3878184"/>
                  </a:lnTo>
                  <a:lnTo>
                    <a:pt x="87943" y="3870285"/>
                  </a:lnTo>
                  <a:lnTo>
                    <a:pt x="87899" y="3862387"/>
                  </a:lnTo>
                  <a:lnTo>
                    <a:pt x="87857" y="3854488"/>
                  </a:lnTo>
                  <a:lnTo>
                    <a:pt x="87817" y="3846590"/>
                  </a:lnTo>
                  <a:lnTo>
                    <a:pt x="87780" y="3838691"/>
                  </a:lnTo>
                  <a:lnTo>
                    <a:pt x="87745" y="3830793"/>
                  </a:lnTo>
                  <a:lnTo>
                    <a:pt x="87711" y="3822894"/>
                  </a:lnTo>
                  <a:lnTo>
                    <a:pt x="87681" y="3814996"/>
                  </a:lnTo>
                  <a:lnTo>
                    <a:pt x="87652" y="3807097"/>
                  </a:lnTo>
                  <a:lnTo>
                    <a:pt x="87626" y="3799198"/>
                  </a:lnTo>
                  <a:lnTo>
                    <a:pt x="87601" y="3791300"/>
                  </a:lnTo>
                  <a:lnTo>
                    <a:pt x="87579" y="3783401"/>
                  </a:lnTo>
                  <a:lnTo>
                    <a:pt x="87558" y="3775503"/>
                  </a:lnTo>
                  <a:lnTo>
                    <a:pt x="87541" y="3767604"/>
                  </a:lnTo>
                  <a:lnTo>
                    <a:pt x="87524" y="3759706"/>
                  </a:lnTo>
                  <a:lnTo>
                    <a:pt x="87511" y="3751807"/>
                  </a:lnTo>
                  <a:lnTo>
                    <a:pt x="87498" y="3743909"/>
                  </a:lnTo>
                  <a:lnTo>
                    <a:pt x="87489" y="3736010"/>
                  </a:lnTo>
                  <a:lnTo>
                    <a:pt x="87480" y="3728112"/>
                  </a:lnTo>
                  <a:lnTo>
                    <a:pt x="87474" y="3720213"/>
                  </a:lnTo>
                  <a:lnTo>
                    <a:pt x="87469" y="3712315"/>
                  </a:lnTo>
                  <a:lnTo>
                    <a:pt x="87467" y="3704416"/>
                  </a:lnTo>
                  <a:lnTo>
                    <a:pt x="87465" y="3696517"/>
                  </a:lnTo>
                  <a:lnTo>
                    <a:pt x="87467" y="3688619"/>
                  </a:lnTo>
                  <a:lnTo>
                    <a:pt x="87469" y="3680720"/>
                  </a:lnTo>
                  <a:lnTo>
                    <a:pt x="87474" y="3672822"/>
                  </a:lnTo>
                  <a:lnTo>
                    <a:pt x="87479" y="3664923"/>
                  </a:lnTo>
                  <a:lnTo>
                    <a:pt x="87488" y="3657025"/>
                  </a:lnTo>
                  <a:lnTo>
                    <a:pt x="87496" y="3649126"/>
                  </a:lnTo>
                  <a:lnTo>
                    <a:pt x="87507" y="3641228"/>
                  </a:lnTo>
                  <a:lnTo>
                    <a:pt x="87519" y="3633329"/>
                  </a:lnTo>
                  <a:lnTo>
                    <a:pt x="87533" y="3625431"/>
                  </a:lnTo>
                  <a:lnTo>
                    <a:pt x="87547" y="3617532"/>
                  </a:lnTo>
                  <a:lnTo>
                    <a:pt x="87564" y="3609633"/>
                  </a:lnTo>
                  <a:lnTo>
                    <a:pt x="87581" y="3601735"/>
                  </a:lnTo>
                  <a:lnTo>
                    <a:pt x="87601" y="3593836"/>
                  </a:lnTo>
                  <a:lnTo>
                    <a:pt x="87621" y="3585938"/>
                  </a:lnTo>
                  <a:lnTo>
                    <a:pt x="87642" y="3578039"/>
                  </a:lnTo>
                  <a:lnTo>
                    <a:pt x="87664" y="3570141"/>
                  </a:lnTo>
                  <a:lnTo>
                    <a:pt x="87688" y="3562242"/>
                  </a:lnTo>
                  <a:lnTo>
                    <a:pt x="87712" y="3554344"/>
                  </a:lnTo>
                  <a:lnTo>
                    <a:pt x="87738" y="3546445"/>
                  </a:lnTo>
                  <a:lnTo>
                    <a:pt x="87765" y="3538547"/>
                  </a:lnTo>
                  <a:lnTo>
                    <a:pt x="87792" y="3530648"/>
                  </a:lnTo>
                  <a:lnTo>
                    <a:pt x="87820" y="3522749"/>
                  </a:lnTo>
                  <a:lnTo>
                    <a:pt x="87849" y="3514851"/>
                  </a:lnTo>
                  <a:lnTo>
                    <a:pt x="87879" y="3506952"/>
                  </a:lnTo>
                  <a:lnTo>
                    <a:pt x="87909" y="3499054"/>
                  </a:lnTo>
                  <a:lnTo>
                    <a:pt x="87940" y="3491155"/>
                  </a:lnTo>
                  <a:lnTo>
                    <a:pt x="87972" y="3483257"/>
                  </a:lnTo>
                  <a:lnTo>
                    <a:pt x="88004" y="3475358"/>
                  </a:lnTo>
                  <a:lnTo>
                    <a:pt x="88037" y="3467460"/>
                  </a:lnTo>
                  <a:lnTo>
                    <a:pt x="88070" y="3459561"/>
                  </a:lnTo>
                  <a:lnTo>
                    <a:pt x="88104" y="3451663"/>
                  </a:lnTo>
                  <a:lnTo>
                    <a:pt x="88138" y="3443764"/>
                  </a:lnTo>
                  <a:lnTo>
                    <a:pt x="88172" y="3435866"/>
                  </a:lnTo>
                  <a:lnTo>
                    <a:pt x="88206" y="3427967"/>
                  </a:lnTo>
                  <a:lnTo>
                    <a:pt x="88241" y="3420068"/>
                  </a:lnTo>
                  <a:lnTo>
                    <a:pt x="88275" y="3412170"/>
                  </a:lnTo>
                  <a:lnTo>
                    <a:pt x="88310" y="3404271"/>
                  </a:lnTo>
                  <a:lnTo>
                    <a:pt x="88345" y="3396373"/>
                  </a:lnTo>
                  <a:lnTo>
                    <a:pt x="88379" y="3388474"/>
                  </a:lnTo>
                  <a:lnTo>
                    <a:pt x="88414" y="3380576"/>
                  </a:lnTo>
                  <a:lnTo>
                    <a:pt x="88448" y="3372677"/>
                  </a:lnTo>
                  <a:lnTo>
                    <a:pt x="88483" y="3364779"/>
                  </a:lnTo>
                  <a:lnTo>
                    <a:pt x="88517" y="3356880"/>
                  </a:lnTo>
                  <a:lnTo>
                    <a:pt x="88550" y="3348982"/>
                  </a:lnTo>
                  <a:lnTo>
                    <a:pt x="88584" y="3341083"/>
                  </a:lnTo>
                  <a:lnTo>
                    <a:pt x="88617" y="3333184"/>
                  </a:lnTo>
                  <a:lnTo>
                    <a:pt x="88649" y="3325286"/>
                  </a:lnTo>
                  <a:lnTo>
                    <a:pt x="88681" y="3317387"/>
                  </a:lnTo>
                  <a:lnTo>
                    <a:pt x="88712" y="3309489"/>
                  </a:lnTo>
                  <a:lnTo>
                    <a:pt x="88743" y="3301590"/>
                  </a:lnTo>
                  <a:lnTo>
                    <a:pt x="88773" y="3293692"/>
                  </a:lnTo>
                  <a:lnTo>
                    <a:pt x="88803" y="3285793"/>
                  </a:lnTo>
                  <a:lnTo>
                    <a:pt x="88831" y="3277895"/>
                  </a:lnTo>
                  <a:lnTo>
                    <a:pt x="88859" y="3269996"/>
                  </a:lnTo>
                  <a:lnTo>
                    <a:pt x="88886" y="3262098"/>
                  </a:lnTo>
                  <a:lnTo>
                    <a:pt x="88912" y="3254199"/>
                  </a:lnTo>
                  <a:lnTo>
                    <a:pt x="88937" y="3246300"/>
                  </a:lnTo>
                  <a:lnTo>
                    <a:pt x="88961" y="3238402"/>
                  </a:lnTo>
                  <a:lnTo>
                    <a:pt x="88984" y="3230503"/>
                  </a:lnTo>
                  <a:lnTo>
                    <a:pt x="89006" y="3222605"/>
                  </a:lnTo>
                  <a:lnTo>
                    <a:pt x="89027" y="3214706"/>
                  </a:lnTo>
                  <a:lnTo>
                    <a:pt x="89046" y="3206808"/>
                  </a:lnTo>
                  <a:lnTo>
                    <a:pt x="89064" y="3198909"/>
                  </a:lnTo>
                  <a:lnTo>
                    <a:pt x="89081" y="3191011"/>
                  </a:lnTo>
                  <a:lnTo>
                    <a:pt x="89097" y="3183112"/>
                  </a:lnTo>
                  <a:lnTo>
                    <a:pt x="89110" y="3175214"/>
                  </a:lnTo>
                  <a:lnTo>
                    <a:pt x="89123" y="3167315"/>
                  </a:lnTo>
                  <a:lnTo>
                    <a:pt x="89134" y="3159417"/>
                  </a:lnTo>
                  <a:lnTo>
                    <a:pt x="89144" y="3151518"/>
                  </a:lnTo>
                  <a:lnTo>
                    <a:pt x="89151" y="3143619"/>
                  </a:lnTo>
                  <a:lnTo>
                    <a:pt x="89158" y="3135721"/>
                  </a:lnTo>
                  <a:lnTo>
                    <a:pt x="89162" y="3127822"/>
                  </a:lnTo>
                  <a:lnTo>
                    <a:pt x="89166" y="3119924"/>
                  </a:lnTo>
                  <a:lnTo>
                    <a:pt x="89166" y="3112025"/>
                  </a:lnTo>
                  <a:lnTo>
                    <a:pt x="89166" y="3104127"/>
                  </a:lnTo>
                  <a:lnTo>
                    <a:pt x="89163" y="3096228"/>
                  </a:lnTo>
                  <a:lnTo>
                    <a:pt x="89160" y="3088330"/>
                  </a:lnTo>
                  <a:lnTo>
                    <a:pt x="89153" y="3080431"/>
                  </a:lnTo>
                  <a:lnTo>
                    <a:pt x="89145" y="3072533"/>
                  </a:lnTo>
                  <a:lnTo>
                    <a:pt x="89134" y="3064634"/>
                  </a:lnTo>
                  <a:lnTo>
                    <a:pt x="89122" y="3056735"/>
                  </a:lnTo>
                  <a:lnTo>
                    <a:pt x="89108" y="3048837"/>
                  </a:lnTo>
                  <a:lnTo>
                    <a:pt x="89092" y="3040938"/>
                  </a:lnTo>
                  <a:lnTo>
                    <a:pt x="89073" y="3033040"/>
                  </a:lnTo>
                  <a:lnTo>
                    <a:pt x="89052" y="3025141"/>
                  </a:lnTo>
                  <a:lnTo>
                    <a:pt x="89029" y="3017243"/>
                  </a:lnTo>
                  <a:lnTo>
                    <a:pt x="89004" y="3009344"/>
                  </a:lnTo>
                  <a:lnTo>
                    <a:pt x="88976" y="3001446"/>
                  </a:lnTo>
                  <a:lnTo>
                    <a:pt x="88947" y="2993547"/>
                  </a:lnTo>
                  <a:lnTo>
                    <a:pt x="88915" y="2985649"/>
                  </a:lnTo>
                  <a:lnTo>
                    <a:pt x="88880" y="2977750"/>
                  </a:lnTo>
                  <a:lnTo>
                    <a:pt x="88843" y="2969852"/>
                  </a:lnTo>
                  <a:lnTo>
                    <a:pt x="88804" y="2961953"/>
                  </a:lnTo>
                  <a:lnTo>
                    <a:pt x="88763" y="2954054"/>
                  </a:lnTo>
                  <a:lnTo>
                    <a:pt x="88718" y="2946156"/>
                  </a:lnTo>
                  <a:lnTo>
                    <a:pt x="88672" y="2938257"/>
                  </a:lnTo>
                  <a:lnTo>
                    <a:pt x="88623" y="2930359"/>
                  </a:lnTo>
                  <a:lnTo>
                    <a:pt x="88571" y="2922460"/>
                  </a:lnTo>
                  <a:lnTo>
                    <a:pt x="88517" y="2914562"/>
                  </a:lnTo>
                  <a:lnTo>
                    <a:pt x="88461" y="2906663"/>
                  </a:lnTo>
                  <a:lnTo>
                    <a:pt x="88401" y="2898765"/>
                  </a:lnTo>
                  <a:lnTo>
                    <a:pt x="88340" y="2890866"/>
                  </a:lnTo>
                  <a:lnTo>
                    <a:pt x="88275" y="2882968"/>
                  </a:lnTo>
                  <a:lnTo>
                    <a:pt x="88209" y="2875069"/>
                  </a:lnTo>
                  <a:lnTo>
                    <a:pt x="88138" y="2867170"/>
                  </a:lnTo>
                  <a:lnTo>
                    <a:pt x="88067" y="2859272"/>
                  </a:lnTo>
                  <a:lnTo>
                    <a:pt x="87991" y="2851373"/>
                  </a:lnTo>
                  <a:lnTo>
                    <a:pt x="87915" y="2843475"/>
                  </a:lnTo>
                  <a:lnTo>
                    <a:pt x="87834" y="2835576"/>
                  </a:lnTo>
                  <a:lnTo>
                    <a:pt x="87752" y="2827678"/>
                  </a:lnTo>
                  <a:lnTo>
                    <a:pt x="87666" y="2819779"/>
                  </a:lnTo>
                  <a:lnTo>
                    <a:pt x="87578" y="2811881"/>
                  </a:lnTo>
                  <a:lnTo>
                    <a:pt x="87487" y="2803982"/>
                  </a:lnTo>
                  <a:lnTo>
                    <a:pt x="87394" y="2796084"/>
                  </a:lnTo>
                  <a:lnTo>
                    <a:pt x="87297" y="2788185"/>
                  </a:lnTo>
                  <a:lnTo>
                    <a:pt x="87200" y="2780286"/>
                  </a:lnTo>
                  <a:lnTo>
                    <a:pt x="87097" y="2772388"/>
                  </a:lnTo>
                  <a:lnTo>
                    <a:pt x="86995" y="2764489"/>
                  </a:lnTo>
                  <a:lnTo>
                    <a:pt x="86887" y="2756591"/>
                  </a:lnTo>
                  <a:lnTo>
                    <a:pt x="86779" y="2748692"/>
                  </a:lnTo>
                  <a:lnTo>
                    <a:pt x="86666" y="2740794"/>
                  </a:lnTo>
                  <a:lnTo>
                    <a:pt x="86553" y="2732895"/>
                  </a:lnTo>
                  <a:lnTo>
                    <a:pt x="86435" y="2724997"/>
                  </a:lnTo>
                  <a:lnTo>
                    <a:pt x="86316" y="2717098"/>
                  </a:lnTo>
                  <a:lnTo>
                    <a:pt x="86193" y="2709200"/>
                  </a:lnTo>
                  <a:lnTo>
                    <a:pt x="86070" y="2701301"/>
                  </a:lnTo>
                  <a:lnTo>
                    <a:pt x="85942" y="2693403"/>
                  </a:lnTo>
                  <a:lnTo>
                    <a:pt x="85813" y="2685504"/>
                  </a:lnTo>
                  <a:lnTo>
                    <a:pt x="85680" y="2677605"/>
                  </a:lnTo>
                  <a:lnTo>
                    <a:pt x="85547" y="2669707"/>
                  </a:lnTo>
                  <a:lnTo>
                    <a:pt x="85409" y="2661808"/>
                  </a:lnTo>
                  <a:lnTo>
                    <a:pt x="85270" y="2653910"/>
                  </a:lnTo>
                  <a:lnTo>
                    <a:pt x="85128" y="2646011"/>
                  </a:lnTo>
                  <a:lnTo>
                    <a:pt x="84985" y="2638113"/>
                  </a:lnTo>
                  <a:lnTo>
                    <a:pt x="84838" y="2630214"/>
                  </a:lnTo>
                  <a:lnTo>
                    <a:pt x="84690" y="2622316"/>
                  </a:lnTo>
                  <a:lnTo>
                    <a:pt x="84539" y="2614417"/>
                  </a:lnTo>
                  <a:lnTo>
                    <a:pt x="84386" y="2606519"/>
                  </a:lnTo>
                  <a:lnTo>
                    <a:pt x="84231" y="2598620"/>
                  </a:lnTo>
                  <a:lnTo>
                    <a:pt x="84074" y="2590721"/>
                  </a:lnTo>
                  <a:lnTo>
                    <a:pt x="83914" y="2582823"/>
                  </a:lnTo>
                  <a:lnTo>
                    <a:pt x="83753" y="2574924"/>
                  </a:lnTo>
                  <a:lnTo>
                    <a:pt x="83590" y="2567026"/>
                  </a:lnTo>
                  <a:lnTo>
                    <a:pt x="83425" y="2559127"/>
                  </a:lnTo>
                  <a:lnTo>
                    <a:pt x="83257" y="2551229"/>
                  </a:lnTo>
                  <a:lnTo>
                    <a:pt x="83088" y="2543330"/>
                  </a:lnTo>
                  <a:lnTo>
                    <a:pt x="82917" y="2535432"/>
                  </a:lnTo>
                  <a:lnTo>
                    <a:pt x="82745" y="2527533"/>
                  </a:lnTo>
                  <a:lnTo>
                    <a:pt x="82570" y="2519635"/>
                  </a:lnTo>
                  <a:lnTo>
                    <a:pt x="82394" y="2511736"/>
                  </a:lnTo>
                  <a:lnTo>
                    <a:pt x="82216" y="2503837"/>
                  </a:lnTo>
                  <a:lnTo>
                    <a:pt x="82036" y="2495939"/>
                  </a:lnTo>
                  <a:lnTo>
                    <a:pt x="81855" y="2488040"/>
                  </a:lnTo>
                  <a:lnTo>
                    <a:pt x="81673" y="2480142"/>
                  </a:lnTo>
                  <a:lnTo>
                    <a:pt x="81489" y="2472243"/>
                  </a:lnTo>
                  <a:lnTo>
                    <a:pt x="81303" y="2464345"/>
                  </a:lnTo>
                  <a:lnTo>
                    <a:pt x="81116" y="2456446"/>
                  </a:lnTo>
                  <a:lnTo>
                    <a:pt x="80928" y="2448548"/>
                  </a:lnTo>
                  <a:lnTo>
                    <a:pt x="80739" y="2440649"/>
                  </a:lnTo>
                  <a:lnTo>
                    <a:pt x="80548" y="2432751"/>
                  </a:lnTo>
                  <a:lnTo>
                    <a:pt x="80356" y="2424852"/>
                  </a:lnTo>
                  <a:lnTo>
                    <a:pt x="80163" y="2416954"/>
                  </a:lnTo>
                  <a:lnTo>
                    <a:pt x="79969" y="2409055"/>
                  </a:lnTo>
                  <a:lnTo>
                    <a:pt x="79774" y="2401156"/>
                  </a:lnTo>
                  <a:lnTo>
                    <a:pt x="79578" y="2393258"/>
                  </a:lnTo>
                  <a:lnTo>
                    <a:pt x="79381" y="2385359"/>
                  </a:lnTo>
                  <a:lnTo>
                    <a:pt x="79184" y="2377461"/>
                  </a:lnTo>
                  <a:lnTo>
                    <a:pt x="78985" y="2369562"/>
                  </a:lnTo>
                  <a:lnTo>
                    <a:pt x="78786" y="2361664"/>
                  </a:lnTo>
                  <a:lnTo>
                    <a:pt x="78586" y="2353765"/>
                  </a:lnTo>
                  <a:lnTo>
                    <a:pt x="78386" y="2345867"/>
                  </a:lnTo>
                  <a:lnTo>
                    <a:pt x="78184" y="2337968"/>
                  </a:lnTo>
                  <a:lnTo>
                    <a:pt x="77983" y="2330070"/>
                  </a:lnTo>
                  <a:lnTo>
                    <a:pt x="77780" y="2322171"/>
                  </a:lnTo>
                  <a:lnTo>
                    <a:pt x="77578" y="2314272"/>
                  </a:lnTo>
                  <a:lnTo>
                    <a:pt x="77374" y="2306374"/>
                  </a:lnTo>
                  <a:lnTo>
                    <a:pt x="77171" y="2298475"/>
                  </a:lnTo>
                  <a:lnTo>
                    <a:pt x="76967" y="2290577"/>
                  </a:lnTo>
                  <a:lnTo>
                    <a:pt x="76763" y="2282678"/>
                  </a:lnTo>
                  <a:lnTo>
                    <a:pt x="76559" y="2274780"/>
                  </a:lnTo>
                  <a:lnTo>
                    <a:pt x="76355" y="2266881"/>
                  </a:lnTo>
                  <a:lnTo>
                    <a:pt x="76150" y="2258983"/>
                  </a:lnTo>
                  <a:lnTo>
                    <a:pt x="75946" y="2251084"/>
                  </a:lnTo>
                  <a:lnTo>
                    <a:pt x="75741" y="2243186"/>
                  </a:lnTo>
                  <a:lnTo>
                    <a:pt x="75537" y="2235287"/>
                  </a:lnTo>
                  <a:lnTo>
                    <a:pt x="75332" y="2227389"/>
                  </a:lnTo>
                  <a:lnTo>
                    <a:pt x="75128" y="2219490"/>
                  </a:lnTo>
                  <a:lnTo>
                    <a:pt x="74924" y="2211591"/>
                  </a:lnTo>
                  <a:lnTo>
                    <a:pt x="74719" y="2203693"/>
                  </a:lnTo>
                  <a:lnTo>
                    <a:pt x="74516" y="2195794"/>
                  </a:lnTo>
                  <a:lnTo>
                    <a:pt x="74312" y="2187896"/>
                  </a:lnTo>
                  <a:lnTo>
                    <a:pt x="74108" y="2179997"/>
                  </a:lnTo>
                  <a:lnTo>
                    <a:pt x="73905" y="2172099"/>
                  </a:lnTo>
                  <a:lnTo>
                    <a:pt x="73703" y="2164200"/>
                  </a:lnTo>
                  <a:lnTo>
                    <a:pt x="73500" y="2156302"/>
                  </a:lnTo>
                  <a:lnTo>
                    <a:pt x="73298" y="2148403"/>
                  </a:lnTo>
                  <a:lnTo>
                    <a:pt x="73096" y="2140505"/>
                  </a:lnTo>
                  <a:lnTo>
                    <a:pt x="72895" y="2132606"/>
                  </a:lnTo>
                  <a:lnTo>
                    <a:pt x="72694" y="2124707"/>
                  </a:lnTo>
                  <a:lnTo>
                    <a:pt x="72494" y="2116809"/>
                  </a:lnTo>
                  <a:lnTo>
                    <a:pt x="72294" y="2108910"/>
                  </a:lnTo>
                  <a:lnTo>
                    <a:pt x="72095" y="2101012"/>
                  </a:lnTo>
                  <a:lnTo>
                    <a:pt x="71896" y="2093113"/>
                  </a:lnTo>
                  <a:lnTo>
                    <a:pt x="71698" y="2085215"/>
                  </a:lnTo>
                  <a:lnTo>
                    <a:pt x="71500" y="2077316"/>
                  </a:lnTo>
                  <a:lnTo>
                    <a:pt x="71303" y="2069418"/>
                  </a:lnTo>
                  <a:lnTo>
                    <a:pt x="71107" y="2061519"/>
                  </a:lnTo>
                  <a:lnTo>
                    <a:pt x="70911" y="2053621"/>
                  </a:lnTo>
                  <a:lnTo>
                    <a:pt x="70715" y="2045722"/>
                  </a:lnTo>
                  <a:lnTo>
                    <a:pt x="70520" y="2037823"/>
                  </a:lnTo>
                  <a:lnTo>
                    <a:pt x="70326" y="2029925"/>
                  </a:lnTo>
                  <a:lnTo>
                    <a:pt x="70132" y="2022026"/>
                  </a:lnTo>
                  <a:lnTo>
                    <a:pt x="69939" y="2014128"/>
                  </a:lnTo>
                  <a:lnTo>
                    <a:pt x="69747" y="2006229"/>
                  </a:lnTo>
                  <a:lnTo>
                    <a:pt x="69555" y="1998331"/>
                  </a:lnTo>
                  <a:lnTo>
                    <a:pt x="69363" y="1990432"/>
                  </a:lnTo>
                  <a:lnTo>
                    <a:pt x="69172" y="1982534"/>
                  </a:lnTo>
                  <a:lnTo>
                    <a:pt x="68981" y="1974635"/>
                  </a:lnTo>
                  <a:lnTo>
                    <a:pt x="68791" y="1966737"/>
                  </a:lnTo>
                  <a:lnTo>
                    <a:pt x="68602" y="1958838"/>
                  </a:lnTo>
                  <a:lnTo>
                    <a:pt x="68413" y="1950940"/>
                  </a:lnTo>
                  <a:lnTo>
                    <a:pt x="68224" y="1943041"/>
                  </a:lnTo>
                  <a:lnTo>
                    <a:pt x="68036" y="1935142"/>
                  </a:lnTo>
                  <a:lnTo>
                    <a:pt x="67848" y="1927244"/>
                  </a:lnTo>
                  <a:lnTo>
                    <a:pt x="67660" y="1919345"/>
                  </a:lnTo>
                  <a:lnTo>
                    <a:pt x="67473" y="1911447"/>
                  </a:lnTo>
                  <a:lnTo>
                    <a:pt x="67286" y="1903548"/>
                  </a:lnTo>
                  <a:lnTo>
                    <a:pt x="67099" y="1895650"/>
                  </a:lnTo>
                  <a:lnTo>
                    <a:pt x="66912" y="1887751"/>
                  </a:lnTo>
                  <a:lnTo>
                    <a:pt x="66726" y="1879853"/>
                  </a:lnTo>
                  <a:lnTo>
                    <a:pt x="66539" y="1871954"/>
                  </a:lnTo>
                  <a:lnTo>
                    <a:pt x="66353" y="1864056"/>
                  </a:lnTo>
                  <a:lnTo>
                    <a:pt x="66166" y="1856157"/>
                  </a:lnTo>
                  <a:lnTo>
                    <a:pt x="65980" y="1848258"/>
                  </a:lnTo>
                  <a:lnTo>
                    <a:pt x="65794" y="1840360"/>
                  </a:lnTo>
                  <a:lnTo>
                    <a:pt x="65607" y="1832461"/>
                  </a:lnTo>
                  <a:lnTo>
                    <a:pt x="65420" y="1824563"/>
                  </a:lnTo>
                  <a:lnTo>
                    <a:pt x="65233" y="1816664"/>
                  </a:lnTo>
                  <a:lnTo>
                    <a:pt x="65046" y="1808766"/>
                  </a:lnTo>
                  <a:lnTo>
                    <a:pt x="64858" y="1800867"/>
                  </a:lnTo>
                  <a:lnTo>
                    <a:pt x="64670" y="1792969"/>
                  </a:lnTo>
                  <a:lnTo>
                    <a:pt x="64482" y="1785070"/>
                  </a:lnTo>
                  <a:lnTo>
                    <a:pt x="64292" y="1777172"/>
                  </a:lnTo>
                  <a:lnTo>
                    <a:pt x="64103" y="1769273"/>
                  </a:lnTo>
                  <a:lnTo>
                    <a:pt x="63912" y="1761374"/>
                  </a:lnTo>
                  <a:lnTo>
                    <a:pt x="63721" y="1753476"/>
                  </a:lnTo>
                  <a:lnTo>
                    <a:pt x="63529" y="1745577"/>
                  </a:lnTo>
                  <a:lnTo>
                    <a:pt x="63336" y="1737679"/>
                  </a:lnTo>
                  <a:lnTo>
                    <a:pt x="63142" y="1729780"/>
                  </a:lnTo>
                  <a:lnTo>
                    <a:pt x="62947" y="1721882"/>
                  </a:lnTo>
                  <a:lnTo>
                    <a:pt x="62751" y="1713983"/>
                  </a:lnTo>
                  <a:lnTo>
                    <a:pt x="62554" y="1706085"/>
                  </a:lnTo>
                  <a:lnTo>
                    <a:pt x="62355" y="1698186"/>
                  </a:lnTo>
                  <a:lnTo>
                    <a:pt x="62156" y="1690288"/>
                  </a:lnTo>
                  <a:lnTo>
                    <a:pt x="61954" y="1682389"/>
                  </a:lnTo>
                  <a:lnTo>
                    <a:pt x="61752" y="1674491"/>
                  </a:lnTo>
                  <a:lnTo>
                    <a:pt x="61547" y="1666592"/>
                  </a:lnTo>
                  <a:lnTo>
                    <a:pt x="61342" y="1658693"/>
                  </a:lnTo>
                  <a:lnTo>
                    <a:pt x="61133" y="1650795"/>
                  </a:lnTo>
                  <a:lnTo>
                    <a:pt x="60924" y="1642896"/>
                  </a:lnTo>
                  <a:lnTo>
                    <a:pt x="60712" y="1634998"/>
                  </a:lnTo>
                  <a:lnTo>
                    <a:pt x="60499" y="1627099"/>
                  </a:lnTo>
                  <a:lnTo>
                    <a:pt x="60283" y="1619201"/>
                  </a:lnTo>
                  <a:lnTo>
                    <a:pt x="60066" y="1611302"/>
                  </a:lnTo>
                  <a:lnTo>
                    <a:pt x="59846" y="1603404"/>
                  </a:lnTo>
                  <a:lnTo>
                    <a:pt x="59624" y="1595505"/>
                  </a:lnTo>
                  <a:lnTo>
                    <a:pt x="59399" y="1587607"/>
                  </a:lnTo>
                  <a:lnTo>
                    <a:pt x="59172" y="1579708"/>
                  </a:lnTo>
                  <a:lnTo>
                    <a:pt x="58942" y="1571809"/>
                  </a:lnTo>
                  <a:lnTo>
                    <a:pt x="58710" y="1563911"/>
                  </a:lnTo>
                  <a:lnTo>
                    <a:pt x="58474" y="1556012"/>
                  </a:lnTo>
                  <a:lnTo>
                    <a:pt x="58237" y="1548114"/>
                  </a:lnTo>
                  <a:lnTo>
                    <a:pt x="57996" y="1540215"/>
                  </a:lnTo>
                  <a:lnTo>
                    <a:pt x="57752" y="1532317"/>
                  </a:lnTo>
                  <a:lnTo>
                    <a:pt x="57505" y="1524418"/>
                  </a:lnTo>
                  <a:lnTo>
                    <a:pt x="57255" y="1516520"/>
                  </a:lnTo>
                  <a:lnTo>
                    <a:pt x="57002" y="1508621"/>
                  </a:lnTo>
                  <a:lnTo>
                    <a:pt x="56745" y="1500723"/>
                  </a:lnTo>
                  <a:lnTo>
                    <a:pt x="56485" y="1492824"/>
                  </a:lnTo>
                  <a:lnTo>
                    <a:pt x="56221" y="1484926"/>
                  </a:lnTo>
                  <a:lnTo>
                    <a:pt x="55955" y="1477027"/>
                  </a:lnTo>
                  <a:lnTo>
                    <a:pt x="55684" y="1469128"/>
                  </a:lnTo>
                  <a:lnTo>
                    <a:pt x="55410" y="1461230"/>
                  </a:lnTo>
                  <a:lnTo>
                    <a:pt x="55131" y="1453331"/>
                  </a:lnTo>
                  <a:lnTo>
                    <a:pt x="54850" y="1445433"/>
                  </a:lnTo>
                  <a:lnTo>
                    <a:pt x="54563" y="1437534"/>
                  </a:lnTo>
                  <a:lnTo>
                    <a:pt x="54275" y="1429636"/>
                  </a:lnTo>
                  <a:lnTo>
                    <a:pt x="53980" y="1421737"/>
                  </a:lnTo>
                  <a:lnTo>
                    <a:pt x="53683" y="1413839"/>
                  </a:lnTo>
                  <a:lnTo>
                    <a:pt x="53380" y="1405940"/>
                  </a:lnTo>
                  <a:lnTo>
                    <a:pt x="53075" y="1398042"/>
                  </a:lnTo>
                  <a:lnTo>
                    <a:pt x="52763" y="1390143"/>
                  </a:lnTo>
                  <a:lnTo>
                    <a:pt x="52450" y="1382244"/>
                  </a:lnTo>
                  <a:lnTo>
                    <a:pt x="52129" y="1374346"/>
                  </a:lnTo>
                  <a:lnTo>
                    <a:pt x="51808" y="1366447"/>
                  </a:lnTo>
                  <a:lnTo>
                    <a:pt x="51478" y="1358549"/>
                  </a:lnTo>
                  <a:lnTo>
                    <a:pt x="51147" y="1350650"/>
                  </a:lnTo>
                  <a:lnTo>
                    <a:pt x="50808" y="1342752"/>
                  </a:lnTo>
                  <a:lnTo>
                    <a:pt x="50468" y="1334853"/>
                  </a:lnTo>
                  <a:lnTo>
                    <a:pt x="50120" y="1326955"/>
                  </a:lnTo>
                  <a:lnTo>
                    <a:pt x="49771" y="1319056"/>
                  </a:lnTo>
                  <a:lnTo>
                    <a:pt x="49413" y="1311158"/>
                  </a:lnTo>
                  <a:lnTo>
                    <a:pt x="49055" y="1303259"/>
                  </a:lnTo>
                  <a:lnTo>
                    <a:pt x="48688" y="1295360"/>
                  </a:lnTo>
                  <a:lnTo>
                    <a:pt x="48320" y="1287462"/>
                  </a:lnTo>
                  <a:lnTo>
                    <a:pt x="47943" y="1279563"/>
                  </a:lnTo>
                  <a:lnTo>
                    <a:pt x="47566" y="1271665"/>
                  </a:lnTo>
                  <a:lnTo>
                    <a:pt x="47179" y="1263766"/>
                  </a:lnTo>
                  <a:lnTo>
                    <a:pt x="46792" y="1255868"/>
                  </a:lnTo>
                  <a:lnTo>
                    <a:pt x="46396" y="1247969"/>
                  </a:lnTo>
                  <a:lnTo>
                    <a:pt x="45999" y="1240071"/>
                  </a:lnTo>
                  <a:lnTo>
                    <a:pt x="45594" y="1232172"/>
                  </a:lnTo>
                  <a:lnTo>
                    <a:pt x="45187" y="1224274"/>
                  </a:lnTo>
                  <a:lnTo>
                    <a:pt x="44772" y="1216375"/>
                  </a:lnTo>
                  <a:lnTo>
                    <a:pt x="44356" y="1208477"/>
                  </a:lnTo>
                  <a:lnTo>
                    <a:pt x="43931" y="1200578"/>
                  </a:lnTo>
                  <a:lnTo>
                    <a:pt x="43505" y="1192679"/>
                  </a:lnTo>
                  <a:lnTo>
                    <a:pt x="43072" y="1184781"/>
                  </a:lnTo>
                  <a:lnTo>
                    <a:pt x="42636" y="1176882"/>
                  </a:lnTo>
                  <a:lnTo>
                    <a:pt x="42193" y="1168984"/>
                  </a:lnTo>
                  <a:lnTo>
                    <a:pt x="41748" y="1161085"/>
                  </a:lnTo>
                  <a:lnTo>
                    <a:pt x="41296" y="1153187"/>
                  </a:lnTo>
                  <a:lnTo>
                    <a:pt x="40842" y="1145288"/>
                  </a:lnTo>
                  <a:lnTo>
                    <a:pt x="40381" y="1137390"/>
                  </a:lnTo>
                  <a:lnTo>
                    <a:pt x="39918" y="1129491"/>
                  </a:lnTo>
                  <a:lnTo>
                    <a:pt x="39448" y="1121593"/>
                  </a:lnTo>
                  <a:lnTo>
                    <a:pt x="38976" y="1113694"/>
                  </a:lnTo>
                  <a:lnTo>
                    <a:pt x="38499" y="1105795"/>
                  </a:lnTo>
                  <a:lnTo>
                    <a:pt x="38018" y="1097897"/>
                  </a:lnTo>
                  <a:lnTo>
                    <a:pt x="37533" y="1089998"/>
                  </a:lnTo>
                  <a:lnTo>
                    <a:pt x="37044" y="1082100"/>
                  </a:lnTo>
                  <a:lnTo>
                    <a:pt x="36551" y="1074201"/>
                  </a:lnTo>
                  <a:lnTo>
                    <a:pt x="36054" y="1066303"/>
                  </a:lnTo>
                  <a:lnTo>
                    <a:pt x="35553" y="1058404"/>
                  </a:lnTo>
                  <a:lnTo>
                    <a:pt x="35049" y="1050506"/>
                  </a:lnTo>
                  <a:lnTo>
                    <a:pt x="34542" y="1042607"/>
                  </a:lnTo>
                  <a:lnTo>
                    <a:pt x="34031" y="1034709"/>
                  </a:lnTo>
                  <a:lnTo>
                    <a:pt x="33517" y="1026810"/>
                  </a:lnTo>
                  <a:lnTo>
                    <a:pt x="33000" y="1018911"/>
                  </a:lnTo>
                  <a:lnTo>
                    <a:pt x="32480" y="1011013"/>
                  </a:lnTo>
                  <a:lnTo>
                    <a:pt x="31957" y="1003114"/>
                  </a:lnTo>
                  <a:lnTo>
                    <a:pt x="31432" y="995216"/>
                  </a:lnTo>
                  <a:lnTo>
                    <a:pt x="30904" y="987317"/>
                  </a:lnTo>
                  <a:lnTo>
                    <a:pt x="30374" y="979419"/>
                  </a:lnTo>
                  <a:lnTo>
                    <a:pt x="29840" y="971520"/>
                  </a:lnTo>
                  <a:lnTo>
                    <a:pt x="29306" y="963622"/>
                  </a:lnTo>
                  <a:lnTo>
                    <a:pt x="28769" y="955723"/>
                  </a:lnTo>
                  <a:lnTo>
                    <a:pt x="28231" y="947825"/>
                  </a:lnTo>
                  <a:lnTo>
                    <a:pt x="27691" y="939926"/>
                  </a:lnTo>
                  <a:lnTo>
                    <a:pt x="27150" y="932028"/>
                  </a:lnTo>
                  <a:lnTo>
                    <a:pt x="26607" y="924129"/>
                  </a:lnTo>
                  <a:lnTo>
                    <a:pt x="26064" y="916230"/>
                  </a:lnTo>
                  <a:lnTo>
                    <a:pt x="25519" y="908332"/>
                  </a:lnTo>
                  <a:lnTo>
                    <a:pt x="24974" y="900433"/>
                  </a:lnTo>
                  <a:lnTo>
                    <a:pt x="24429" y="892535"/>
                  </a:lnTo>
                  <a:lnTo>
                    <a:pt x="23883" y="884636"/>
                  </a:lnTo>
                  <a:lnTo>
                    <a:pt x="23338" y="876738"/>
                  </a:lnTo>
                  <a:lnTo>
                    <a:pt x="22792" y="868839"/>
                  </a:lnTo>
                  <a:lnTo>
                    <a:pt x="22248" y="860941"/>
                  </a:lnTo>
                  <a:lnTo>
                    <a:pt x="21703" y="853042"/>
                  </a:lnTo>
                  <a:lnTo>
                    <a:pt x="21160" y="845144"/>
                  </a:lnTo>
                  <a:lnTo>
                    <a:pt x="20617" y="837245"/>
                  </a:lnTo>
                  <a:lnTo>
                    <a:pt x="20077" y="829346"/>
                  </a:lnTo>
                  <a:lnTo>
                    <a:pt x="19537" y="821448"/>
                  </a:lnTo>
                  <a:lnTo>
                    <a:pt x="19000" y="813549"/>
                  </a:lnTo>
                  <a:lnTo>
                    <a:pt x="18464" y="805651"/>
                  </a:lnTo>
                  <a:lnTo>
                    <a:pt x="17932" y="797752"/>
                  </a:lnTo>
                  <a:lnTo>
                    <a:pt x="17400" y="789854"/>
                  </a:lnTo>
                  <a:lnTo>
                    <a:pt x="16874" y="781955"/>
                  </a:lnTo>
                  <a:lnTo>
                    <a:pt x="16348" y="774057"/>
                  </a:lnTo>
                  <a:lnTo>
                    <a:pt x="15829" y="766158"/>
                  </a:lnTo>
                  <a:lnTo>
                    <a:pt x="15310" y="758260"/>
                  </a:lnTo>
                  <a:lnTo>
                    <a:pt x="14798" y="750361"/>
                  </a:lnTo>
                  <a:lnTo>
                    <a:pt x="14287" y="742463"/>
                  </a:lnTo>
                  <a:lnTo>
                    <a:pt x="13783" y="734564"/>
                  </a:lnTo>
                  <a:lnTo>
                    <a:pt x="13281" y="726665"/>
                  </a:lnTo>
                  <a:lnTo>
                    <a:pt x="12787" y="718767"/>
                  </a:lnTo>
                  <a:lnTo>
                    <a:pt x="12296" y="710868"/>
                  </a:lnTo>
                  <a:lnTo>
                    <a:pt x="11813" y="702970"/>
                  </a:lnTo>
                  <a:lnTo>
                    <a:pt x="11332" y="695071"/>
                  </a:lnTo>
                  <a:lnTo>
                    <a:pt x="10861" y="687173"/>
                  </a:lnTo>
                  <a:lnTo>
                    <a:pt x="10393" y="679274"/>
                  </a:lnTo>
                  <a:lnTo>
                    <a:pt x="9935" y="671376"/>
                  </a:lnTo>
                  <a:lnTo>
                    <a:pt x="9481" y="663477"/>
                  </a:lnTo>
                  <a:lnTo>
                    <a:pt x="9036" y="655579"/>
                  </a:lnTo>
                  <a:lnTo>
                    <a:pt x="8597" y="647680"/>
                  </a:lnTo>
                  <a:lnTo>
                    <a:pt x="8168" y="639781"/>
                  </a:lnTo>
                  <a:lnTo>
                    <a:pt x="7745" y="631883"/>
                  </a:lnTo>
                  <a:lnTo>
                    <a:pt x="7331" y="623984"/>
                  </a:lnTo>
                  <a:lnTo>
                    <a:pt x="6925" y="616086"/>
                  </a:lnTo>
                  <a:lnTo>
                    <a:pt x="6529" y="608187"/>
                  </a:lnTo>
                  <a:lnTo>
                    <a:pt x="6141" y="600289"/>
                  </a:lnTo>
                  <a:lnTo>
                    <a:pt x="5763" y="592390"/>
                  </a:lnTo>
                  <a:lnTo>
                    <a:pt x="5395" y="584492"/>
                  </a:lnTo>
                  <a:lnTo>
                    <a:pt x="5037" y="576593"/>
                  </a:lnTo>
                  <a:lnTo>
                    <a:pt x="4689" y="568695"/>
                  </a:lnTo>
                  <a:lnTo>
                    <a:pt x="4350" y="560796"/>
                  </a:lnTo>
                  <a:lnTo>
                    <a:pt x="4024" y="552897"/>
                  </a:lnTo>
                  <a:lnTo>
                    <a:pt x="3707" y="544999"/>
                  </a:lnTo>
                  <a:lnTo>
                    <a:pt x="3404" y="537100"/>
                  </a:lnTo>
                  <a:lnTo>
                    <a:pt x="3109" y="529202"/>
                  </a:lnTo>
                  <a:lnTo>
                    <a:pt x="2829" y="521303"/>
                  </a:lnTo>
                  <a:lnTo>
                    <a:pt x="2558" y="513405"/>
                  </a:lnTo>
                  <a:lnTo>
                    <a:pt x="2302" y="505506"/>
                  </a:lnTo>
                  <a:lnTo>
                    <a:pt x="2055" y="497608"/>
                  </a:lnTo>
                  <a:lnTo>
                    <a:pt x="1826" y="489709"/>
                  </a:lnTo>
                  <a:lnTo>
                    <a:pt x="1604" y="481811"/>
                  </a:lnTo>
                  <a:lnTo>
                    <a:pt x="1401" y="473912"/>
                  </a:lnTo>
                  <a:lnTo>
                    <a:pt x="1205" y="466014"/>
                  </a:lnTo>
                  <a:lnTo>
                    <a:pt x="1029" y="458115"/>
                  </a:lnTo>
                  <a:lnTo>
                    <a:pt x="860" y="450216"/>
                  </a:lnTo>
                  <a:lnTo>
                    <a:pt x="712" y="442318"/>
                  </a:lnTo>
                  <a:lnTo>
                    <a:pt x="570" y="434419"/>
                  </a:lnTo>
                  <a:lnTo>
                    <a:pt x="452" y="426521"/>
                  </a:lnTo>
                  <a:lnTo>
                    <a:pt x="339" y="418622"/>
                  </a:lnTo>
                  <a:lnTo>
                    <a:pt x="250" y="410724"/>
                  </a:lnTo>
                  <a:lnTo>
                    <a:pt x="165" y="402825"/>
                  </a:lnTo>
                  <a:lnTo>
                    <a:pt x="107" y="394927"/>
                  </a:lnTo>
                  <a:lnTo>
                    <a:pt x="52" y="387028"/>
                  </a:lnTo>
                  <a:lnTo>
                    <a:pt x="25" y="379130"/>
                  </a:lnTo>
                  <a:lnTo>
                    <a:pt x="0" y="371231"/>
                  </a:lnTo>
                  <a:lnTo>
                    <a:pt x="4" y="363332"/>
                  </a:lnTo>
                  <a:lnTo>
                    <a:pt x="9" y="355434"/>
                  </a:lnTo>
                  <a:lnTo>
                    <a:pt x="46" y="347535"/>
                  </a:lnTo>
                  <a:lnTo>
                    <a:pt x="82" y="339637"/>
                  </a:lnTo>
                  <a:lnTo>
                    <a:pt x="151" y="331738"/>
                  </a:lnTo>
                  <a:lnTo>
                    <a:pt x="220" y="323840"/>
                  </a:lnTo>
                  <a:lnTo>
                    <a:pt x="320" y="315941"/>
                  </a:lnTo>
                  <a:lnTo>
                    <a:pt x="422" y="308043"/>
                  </a:lnTo>
                  <a:lnTo>
                    <a:pt x="553" y="300144"/>
                  </a:lnTo>
                  <a:lnTo>
                    <a:pt x="688" y="292246"/>
                  </a:lnTo>
                  <a:lnTo>
                    <a:pt x="852" y="284347"/>
                  </a:lnTo>
                  <a:lnTo>
                    <a:pt x="1020" y="276448"/>
                  </a:lnTo>
                  <a:lnTo>
                    <a:pt x="1215" y="268550"/>
                  </a:lnTo>
                  <a:lnTo>
                    <a:pt x="1416" y="260651"/>
                  </a:lnTo>
                  <a:lnTo>
                    <a:pt x="1644" y="252753"/>
                  </a:lnTo>
                  <a:lnTo>
                    <a:pt x="1878" y="244854"/>
                  </a:lnTo>
                  <a:lnTo>
                    <a:pt x="2138" y="236956"/>
                  </a:lnTo>
                  <a:lnTo>
                    <a:pt x="2405" y="229057"/>
                  </a:lnTo>
                  <a:lnTo>
                    <a:pt x="2697" y="221159"/>
                  </a:lnTo>
                  <a:lnTo>
                    <a:pt x="2997" y="213260"/>
                  </a:lnTo>
                  <a:lnTo>
                    <a:pt x="3321" y="205362"/>
                  </a:lnTo>
                  <a:lnTo>
                    <a:pt x="3654" y="197463"/>
                  </a:lnTo>
                  <a:lnTo>
                    <a:pt x="4008" y="189565"/>
                  </a:lnTo>
                  <a:lnTo>
                    <a:pt x="4373" y="181666"/>
                  </a:lnTo>
                  <a:lnTo>
                    <a:pt x="4759" y="173767"/>
                  </a:lnTo>
                  <a:lnTo>
                    <a:pt x="5156" y="165869"/>
                  </a:lnTo>
                  <a:lnTo>
                    <a:pt x="5573" y="157970"/>
                  </a:lnTo>
                  <a:lnTo>
                    <a:pt x="6001" y="150072"/>
                  </a:lnTo>
                  <a:lnTo>
                    <a:pt x="6448" y="142173"/>
                  </a:lnTo>
                  <a:lnTo>
                    <a:pt x="6907" y="134275"/>
                  </a:lnTo>
                  <a:lnTo>
                    <a:pt x="7383" y="126376"/>
                  </a:lnTo>
                  <a:lnTo>
                    <a:pt x="7873" y="118478"/>
                  </a:lnTo>
                  <a:lnTo>
                    <a:pt x="8378" y="110579"/>
                  </a:lnTo>
                  <a:lnTo>
                    <a:pt x="8897" y="102681"/>
                  </a:lnTo>
                  <a:lnTo>
                    <a:pt x="9430" y="94782"/>
                  </a:lnTo>
                  <a:lnTo>
                    <a:pt x="9978" y="86883"/>
                  </a:lnTo>
                  <a:lnTo>
                    <a:pt x="10538" y="78985"/>
                  </a:lnTo>
                  <a:lnTo>
                    <a:pt x="11114" y="71086"/>
                  </a:lnTo>
                  <a:lnTo>
                    <a:pt x="11701" y="63188"/>
                  </a:lnTo>
                  <a:lnTo>
                    <a:pt x="12304" y="55289"/>
                  </a:lnTo>
                  <a:lnTo>
                    <a:pt x="12916" y="47391"/>
                  </a:lnTo>
                  <a:lnTo>
                    <a:pt x="13545" y="39492"/>
                  </a:lnTo>
                  <a:lnTo>
                    <a:pt x="14182" y="31594"/>
                  </a:lnTo>
                  <a:lnTo>
                    <a:pt x="14836" y="23695"/>
                  </a:lnTo>
                  <a:lnTo>
                    <a:pt x="15497" y="15797"/>
                  </a:lnTo>
                  <a:lnTo>
                    <a:pt x="16175" y="7898"/>
                  </a:lnTo>
                  <a:lnTo>
                    <a:pt x="16858" y="0"/>
                  </a:lnTo>
                  <a:lnTo>
                    <a:pt x="196464" y="0"/>
                  </a:lnTo>
                  <a:lnTo>
                    <a:pt x="197147" y="7898"/>
                  </a:lnTo>
                  <a:lnTo>
                    <a:pt x="197825" y="15797"/>
                  </a:lnTo>
                  <a:lnTo>
                    <a:pt x="198486" y="23695"/>
                  </a:lnTo>
                  <a:lnTo>
                    <a:pt x="199140" y="31594"/>
                  </a:lnTo>
                  <a:lnTo>
                    <a:pt x="199777" y="39492"/>
                  </a:lnTo>
                  <a:lnTo>
                    <a:pt x="200406" y="47391"/>
                  </a:lnTo>
                  <a:lnTo>
                    <a:pt x="201018" y="55289"/>
                  </a:lnTo>
                  <a:lnTo>
                    <a:pt x="201621" y="63188"/>
                  </a:lnTo>
                  <a:lnTo>
                    <a:pt x="202208" y="71086"/>
                  </a:lnTo>
                  <a:lnTo>
                    <a:pt x="202784" y="78985"/>
                  </a:lnTo>
                  <a:lnTo>
                    <a:pt x="203344" y="86883"/>
                  </a:lnTo>
                  <a:lnTo>
                    <a:pt x="203892" y="94782"/>
                  </a:lnTo>
                  <a:lnTo>
                    <a:pt x="204425" y="102681"/>
                  </a:lnTo>
                  <a:lnTo>
                    <a:pt x="204944" y="110579"/>
                  </a:lnTo>
                  <a:lnTo>
                    <a:pt x="205449" y="118478"/>
                  </a:lnTo>
                  <a:lnTo>
                    <a:pt x="205939" y="126376"/>
                  </a:lnTo>
                  <a:lnTo>
                    <a:pt x="206415" y="134275"/>
                  </a:lnTo>
                  <a:lnTo>
                    <a:pt x="206874" y="142173"/>
                  </a:lnTo>
                  <a:lnTo>
                    <a:pt x="207321" y="150072"/>
                  </a:lnTo>
                  <a:lnTo>
                    <a:pt x="207749" y="157970"/>
                  </a:lnTo>
                  <a:lnTo>
                    <a:pt x="208166" y="165869"/>
                  </a:lnTo>
                  <a:lnTo>
                    <a:pt x="208563" y="173767"/>
                  </a:lnTo>
                  <a:lnTo>
                    <a:pt x="208948" y="181666"/>
                  </a:lnTo>
                  <a:lnTo>
                    <a:pt x="209314" y="189565"/>
                  </a:lnTo>
                  <a:lnTo>
                    <a:pt x="209668" y="197463"/>
                  </a:lnTo>
                  <a:lnTo>
                    <a:pt x="210001" y="205362"/>
                  </a:lnTo>
                  <a:lnTo>
                    <a:pt x="210325" y="213260"/>
                  </a:lnTo>
                  <a:lnTo>
                    <a:pt x="210625" y="221159"/>
                  </a:lnTo>
                  <a:lnTo>
                    <a:pt x="210916" y="229057"/>
                  </a:lnTo>
                  <a:lnTo>
                    <a:pt x="211184" y="236956"/>
                  </a:lnTo>
                  <a:lnTo>
                    <a:pt x="211444" y="244854"/>
                  </a:lnTo>
                  <a:lnTo>
                    <a:pt x="211678" y="252753"/>
                  </a:lnTo>
                  <a:lnTo>
                    <a:pt x="211906" y="260651"/>
                  </a:lnTo>
                  <a:lnTo>
                    <a:pt x="212107" y="268550"/>
                  </a:lnTo>
                  <a:lnTo>
                    <a:pt x="212302" y="276448"/>
                  </a:lnTo>
                  <a:lnTo>
                    <a:pt x="212470" y="284347"/>
                  </a:lnTo>
                  <a:lnTo>
                    <a:pt x="212634" y="292246"/>
                  </a:lnTo>
                  <a:lnTo>
                    <a:pt x="212769" y="300144"/>
                  </a:lnTo>
                  <a:lnTo>
                    <a:pt x="212900" y="308043"/>
                  </a:lnTo>
                  <a:lnTo>
                    <a:pt x="213002" y="315941"/>
                  </a:lnTo>
                  <a:lnTo>
                    <a:pt x="213102" y="323840"/>
                  </a:lnTo>
                  <a:lnTo>
                    <a:pt x="213171" y="331738"/>
                  </a:lnTo>
                  <a:lnTo>
                    <a:pt x="213240" y="339637"/>
                  </a:lnTo>
                  <a:lnTo>
                    <a:pt x="213276" y="347535"/>
                  </a:lnTo>
                  <a:lnTo>
                    <a:pt x="213313" y="355434"/>
                  </a:lnTo>
                  <a:lnTo>
                    <a:pt x="213318" y="363332"/>
                  </a:lnTo>
                  <a:lnTo>
                    <a:pt x="213322" y="371231"/>
                  </a:lnTo>
                  <a:lnTo>
                    <a:pt x="213297" y="379130"/>
                  </a:lnTo>
                  <a:lnTo>
                    <a:pt x="213270" y="387028"/>
                  </a:lnTo>
                  <a:lnTo>
                    <a:pt x="213215" y="394927"/>
                  </a:lnTo>
                  <a:lnTo>
                    <a:pt x="213157" y="402825"/>
                  </a:lnTo>
                  <a:lnTo>
                    <a:pt x="213072" y="410724"/>
                  </a:lnTo>
                  <a:lnTo>
                    <a:pt x="212983" y="418622"/>
                  </a:lnTo>
                  <a:lnTo>
                    <a:pt x="212870" y="426521"/>
                  </a:lnTo>
                  <a:lnTo>
                    <a:pt x="212751" y="434419"/>
                  </a:lnTo>
                  <a:lnTo>
                    <a:pt x="212610" y="442318"/>
                  </a:lnTo>
                  <a:lnTo>
                    <a:pt x="212462" y="450216"/>
                  </a:lnTo>
                  <a:lnTo>
                    <a:pt x="212293" y="458115"/>
                  </a:lnTo>
                  <a:lnTo>
                    <a:pt x="212117" y="466014"/>
                  </a:lnTo>
                  <a:lnTo>
                    <a:pt x="211921" y="473912"/>
                  </a:lnTo>
                  <a:lnTo>
                    <a:pt x="211718" y="481811"/>
                  </a:lnTo>
                  <a:lnTo>
                    <a:pt x="211496" y="489709"/>
                  </a:lnTo>
                  <a:lnTo>
                    <a:pt x="211267" y="497608"/>
                  </a:lnTo>
                  <a:lnTo>
                    <a:pt x="211019" y="505506"/>
                  </a:lnTo>
                  <a:lnTo>
                    <a:pt x="210764" y="513405"/>
                  </a:lnTo>
                  <a:lnTo>
                    <a:pt x="210493" y="521303"/>
                  </a:lnTo>
                  <a:lnTo>
                    <a:pt x="210213" y="529202"/>
                  </a:lnTo>
                  <a:lnTo>
                    <a:pt x="209918" y="537100"/>
                  </a:lnTo>
                  <a:lnTo>
                    <a:pt x="209615" y="544999"/>
                  </a:lnTo>
                  <a:lnTo>
                    <a:pt x="209298" y="552897"/>
                  </a:lnTo>
                  <a:lnTo>
                    <a:pt x="208972" y="560796"/>
                  </a:lnTo>
                  <a:lnTo>
                    <a:pt x="208633" y="568695"/>
                  </a:lnTo>
                  <a:lnTo>
                    <a:pt x="208285" y="576593"/>
                  </a:lnTo>
                  <a:lnTo>
                    <a:pt x="207927" y="584492"/>
                  </a:lnTo>
                  <a:lnTo>
                    <a:pt x="207558" y="592390"/>
                  </a:lnTo>
                  <a:lnTo>
                    <a:pt x="207181" y="600289"/>
                  </a:lnTo>
                  <a:lnTo>
                    <a:pt x="206793" y="608187"/>
                  </a:lnTo>
                  <a:lnTo>
                    <a:pt x="206397" y="616086"/>
                  </a:lnTo>
                  <a:lnTo>
                    <a:pt x="205991" y="623984"/>
                  </a:lnTo>
                  <a:lnTo>
                    <a:pt x="205577" y="631883"/>
                  </a:lnTo>
                  <a:lnTo>
                    <a:pt x="205154" y="639781"/>
                  </a:lnTo>
                  <a:lnTo>
                    <a:pt x="204725" y="647680"/>
                  </a:lnTo>
                  <a:lnTo>
                    <a:pt x="204286" y="655579"/>
                  </a:lnTo>
                  <a:lnTo>
                    <a:pt x="203841" y="663477"/>
                  </a:lnTo>
                  <a:lnTo>
                    <a:pt x="203387" y="671376"/>
                  </a:lnTo>
                  <a:lnTo>
                    <a:pt x="202929" y="679274"/>
                  </a:lnTo>
                  <a:lnTo>
                    <a:pt x="202461" y="687173"/>
                  </a:lnTo>
                  <a:lnTo>
                    <a:pt x="201990" y="695071"/>
                  </a:lnTo>
                  <a:lnTo>
                    <a:pt x="201509" y="702970"/>
                  </a:lnTo>
                  <a:lnTo>
                    <a:pt x="201026" y="710868"/>
                  </a:lnTo>
                  <a:lnTo>
                    <a:pt x="200535" y="718767"/>
                  </a:lnTo>
                  <a:lnTo>
                    <a:pt x="200041" y="726665"/>
                  </a:lnTo>
                  <a:lnTo>
                    <a:pt x="199539" y="734564"/>
                  </a:lnTo>
                  <a:lnTo>
                    <a:pt x="199035" y="742463"/>
                  </a:lnTo>
                  <a:lnTo>
                    <a:pt x="198524" y="750361"/>
                  </a:lnTo>
                  <a:lnTo>
                    <a:pt x="198012" y="758260"/>
                  </a:lnTo>
                  <a:lnTo>
                    <a:pt x="197493" y="766158"/>
                  </a:lnTo>
                  <a:lnTo>
                    <a:pt x="196974" y="774057"/>
                  </a:lnTo>
                  <a:lnTo>
                    <a:pt x="196448" y="781955"/>
                  </a:lnTo>
                  <a:lnTo>
                    <a:pt x="195922" y="789854"/>
                  </a:lnTo>
                  <a:lnTo>
                    <a:pt x="195390" y="797752"/>
                  </a:lnTo>
                  <a:lnTo>
                    <a:pt x="194858" y="805651"/>
                  </a:lnTo>
                  <a:lnTo>
                    <a:pt x="194322" y="813549"/>
                  </a:lnTo>
                  <a:lnTo>
                    <a:pt x="193785" y="821448"/>
                  </a:lnTo>
                  <a:lnTo>
                    <a:pt x="193245" y="829346"/>
                  </a:lnTo>
                  <a:lnTo>
                    <a:pt x="192705" y="837245"/>
                  </a:lnTo>
                  <a:lnTo>
                    <a:pt x="192162" y="845144"/>
                  </a:lnTo>
                  <a:lnTo>
                    <a:pt x="191619" y="853042"/>
                  </a:lnTo>
                  <a:lnTo>
                    <a:pt x="191074" y="860941"/>
                  </a:lnTo>
                  <a:lnTo>
                    <a:pt x="190530" y="868839"/>
                  </a:lnTo>
                  <a:lnTo>
                    <a:pt x="189984" y="876738"/>
                  </a:lnTo>
                  <a:lnTo>
                    <a:pt x="189439" y="884636"/>
                  </a:lnTo>
                  <a:lnTo>
                    <a:pt x="188893" y="892535"/>
                  </a:lnTo>
                  <a:lnTo>
                    <a:pt x="188348" y="900433"/>
                  </a:lnTo>
                  <a:lnTo>
                    <a:pt x="187803" y="908332"/>
                  </a:lnTo>
                  <a:lnTo>
                    <a:pt x="187258" y="916230"/>
                  </a:lnTo>
                  <a:lnTo>
                    <a:pt x="186715" y="924129"/>
                  </a:lnTo>
                  <a:lnTo>
                    <a:pt x="186172" y="932028"/>
                  </a:lnTo>
                  <a:lnTo>
                    <a:pt x="185631" y="939926"/>
                  </a:lnTo>
                  <a:lnTo>
                    <a:pt x="185091" y="947825"/>
                  </a:lnTo>
                  <a:lnTo>
                    <a:pt x="184553" y="955723"/>
                  </a:lnTo>
                  <a:lnTo>
                    <a:pt x="184016" y="963622"/>
                  </a:lnTo>
                  <a:lnTo>
                    <a:pt x="183481" y="971520"/>
                  </a:lnTo>
                  <a:lnTo>
                    <a:pt x="182948" y="979419"/>
                  </a:lnTo>
                  <a:lnTo>
                    <a:pt x="182418" y="987317"/>
                  </a:lnTo>
                  <a:lnTo>
                    <a:pt x="181890" y="995216"/>
                  </a:lnTo>
                  <a:lnTo>
                    <a:pt x="181365" y="1003114"/>
                  </a:lnTo>
                  <a:lnTo>
                    <a:pt x="180842" y="1011013"/>
                  </a:lnTo>
                  <a:lnTo>
                    <a:pt x="180322" y="1018911"/>
                  </a:lnTo>
                  <a:lnTo>
                    <a:pt x="179805" y="1026810"/>
                  </a:lnTo>
                  <a:lnTo>
                    <a:pt x="179291" y="1034709"/>
                  </a:lnTo>
                  <a:lnTo>
                    <a:pt x="178780" y="1042607"/>
                  </a:lnTo>
                  <a:lnTo>
                    <a:pt x="178273" y="1050506"/>
                  </a:lnTo>
                  <a:lnTo>
                    <a:pt x="177769" y="1058404"/>
                  </a:lnTo>
                  <a:lnTo>
                    <a:pt x="177268" y="1066303"/>
                  </a:lnTo>
                  <a:lnTo>
                    <a:pt x="176771" y="1074201"/>
                  </a:lnTo>
                  <a:lnTo>
                    <a:pt x="176278" y="1082100"/>
                  </a:lnTo>
                  <a:lnTo>
                    <a:pt x="175789" y="1089998"/>
                  </a:lnTo>
                  <a:lnTo>
                    <a:pt x="175304" y="1097897"/>
                  </a:lnTo>
                  <a:lnTo>
                    <a:pt x="174823" y="1105795"/>
                  </a:lnTo>
                  <a:lnTo>
                    <a:pt x="174346" y="1113694"/>
                  </a:lnTo>
                  <a:lnTo>
                    <a:pt x="173873" y="1121593"/>
                  </a:lnTo>
                  <a:lnTo>
                    <a:pt x="173404" y="1129491"/>
                  </a:lnTo>
                  <a:lnTo>
                    <a:pt x="172941" y="1137390"/>
                  </a:lnTo>
                  <a:lnTo>
                    <a:pt x="172480" y="1145288"/>
                  </a:lnTo>
                  <a:lnTo>
                    <a:pt x="172026" y="1153187"/>
                  </a:lnTo>
                  <a:lnTo>
                    <a:pt x="171574" y="1161085"/>
                  </a:lnTo>
                  <a:lnTo>
                    <a:pt x="171129" y="1168984"/>
                  </a:lnTo>
                  <a:lnTo>
                    <a:pt x="170686" y="1176882"/>
                  </a:lnTo>
                  <a:lnTo>
                    <a:pt x="170250" y="1184781"/>
                  </a:lnTo>
                  <a:lnTo>
                    <a:pt x="169817" y="1192679"/>
                  </a:lnTo>
                  <a:lnTo>
                    <a:pt x="169391" y="1200578"/>
                  </a:lnTo>
                  <a:lnTo>
                    <a:pt x="168966" y="1208477"/>
                  </a:lnTo>
                  <a:lnTo>
                    <a:pt x="168550" y="1216375"/>
                  </a:lnTo>
                  <a:lnTo>
                    <a:pt x="168135" y="1224274"/>
                  </a:lnTo>
                  <a:lnTo>
                    <a:pt x="167728" y="1232172"/>
                  </a:lnTo>
                  <a:lnTo>
                    <a:pt x="167323" y="1240071"/>
                  </a:lnTo>
                  <a:lnTo>
                    <a:pt x="166926" y="1247969"/>
                  </a:lnTo>
                  <a:lnTo>
                    <a:pt x="166530" y="1255868"/>
                  </a:lnTo>
                  <a:lnTo>
                    <a:pt x="166143" y="1263766"/>
                  </a:lnTo>
                  <a:lnTo>
                    <a:pt x="165756" y="1271665"/>
                  </a:lnTo>
                  <a:lnTo>
                    <a:pt x="165379" y="1279563"/>
                  </a:lnTo>
                  <a:lnTo>
                    <a:pt x="165002" y="1287462"/>
                  </a:lnTo>
                  <a:lnTo>
                    <a:pt x="164634" y="1295360"/>
                  </a:lnTo>
                  <a:lnTo>
                    <a:pt x="164267" y="1303259"/>
                  </a:lnTo>
                  <a:lnTo>
                    <a:pt x="163909" y="1311158"/>
                  </a:lnTo>
                  <a:lnTo>
                    <a:pt x="163551" y="1319056"/>
                  </a:lnTo>
                  <a:lnTo>
                    <a:pt x="163202" y="1326955"/>
                  </a:lnTo>
                  <a:lnTo>
                    <a:pt x="162853" y="1334853"/>
                  </a:lnTo>
                  <a:lnTo>
                    <a:pt x="162514" y="1342752"/>
                  </a:lnTo>
                  <a:lnTo>
                    <a:pt x="162175" y="1350650"/>
                  </a:lnTo>
                  <a:lnTo>
                    <a:pt x="161844" y="1358549"/>
                  </a:lnTo>
                  <a:lnTo>
                    <a:pt x="161514" y="1366447"/>
                  </a:lnTo>
                  <a:lnTo>
                    <a:pt x="161193" y="1374346"/>
                  </a:lnTo>
                  <a:lnTo>
                    <a:pt x="160872" y="1382244"/>
                  </a:lnTo>
                  <a:lnTo>
                    <a:pt x="160559" y="1390143"/>
                  </a:lnTo>
                  <a:lnTo>
                    <a:pt x="160247" y="1398042"/>
                  </a:lnTo>
                  <a:lnTo>
                    <a:pt x="159942" y="1405940"/>
                  </a:lnTo>
                  <a:lnTo>
                    <a:pt x="159639" y="1413839"/>
                  </a:lnTo>
                  <a:lnTo>
                    <a:pt x="159342" y="1421737"/>
                  </a:lnTo>
                  <a:lnTo>
                    <a:pt x="159047" y="1429636"/>
                  </a:lnTo>
                  <a:lnTo>
                    <a:pt x="158759" y="1437534"/>
                  </a:lnTo>
                  <a:lnTo>
                    <a:pt x="158472" y="1445433"/>
                  </a:lnTo>
                  <a:lnTo>
                    <a:pt x="158191" y="1453331"/>
                  </a:lnTo>
                  <a:lnTo>
                    <a:pt x="157912" y="1461230"/>
                  </a:lnTo>
                  <a:lnTo>
                    <a:pt x="157638" y="1469128"/>
                  </a:lnTo>
                  <a:lnTo>
                    <a:pt x="157367" y="1477027"/>
                  </a:lnTo>
                  <a:lnTo>
                    <a:pt x="157101" y="1484926"/>
                  </a:lnTo>
                  <a:lnTo>
                    <a:pt x="156837" y="1492824"/>
                  </a:lnTo>
                  <a:lnTo>
                    <a:pt x="156577" y="1500723"/>
                  </a:lnTo>
                  <a:lnTo>
                    <a:pt x="156320" y="1508621"/>
                  </a:lnTo>
                  <a:lnTo>
                    <a:pt x="156067" y="1516520"/>
                  </a:lnTo>
                  <a:lnTo>
                    <a:pt x="155817" y="1524418"/>
                  </a:lnTo>
                  <a:lnTo>
                    <a:pt x="155570" y="1532317"/>
                  </a:lnTo>
                  <a:lnTo>
                    <a:pt x="155326" y="1540215"/>
                  </a:lnTo>
                  <a:lnTo>
                    <a:pt x="155085" y="1548114"/>
                  </a:lnTo>
                  <a:lnTo>
                    <a:pt x="154848" y="1556012"/>
                  </a:lnTo>
                  <a:lnTo>
                    <a:pt x="154612" y="1563911"/>
                  </a:lnTo>
                  <a:lnTo>
                    <a:pt x="154380" y="1571809"/>
                  </a:lnTo>
                  <a:lnTo>
                    <a:pt x="154150" y="1579708"/>
                  </a:lnTo>
                  <a:lnTo>
                    <a:pt x="153923" y="1587607"/>
                  </a:lnTo>
                  <a:lnTo>
                    <a:pt x="153698" y="1595505"/>
                  </a:lnTo>
                  <a:lnTo>
                    <a:pt x="153476" y="1603404"/>
                  </a:lnTo>
                  <a:lnTo>
                    <a:pt x="153256" y="1611302"/>
                  </a:lnTo>
                  <a:lnTo>
                    <a:pt x="153039" y="1619201"/>
                  </a:lnTo>
                  <a:lnTo>
                    <a:pt x="152823" y="1627099"/>
                  </a:lnTo>
                  <a:lnTo>
                    <a:pt x="152610" y="1634998"/>
                  </a:lnTo>
                  <a:lnTo>
                    <a:pt x="152398" y="1642896"/>
                  </a:lnTo>
                  <a:lnTo>
                    <a:pt x="152189" y="1650795"/>
                  </a:lnTo>
                  <a:lnTo>
                    <a:pt x="151980" y="1658693"/>
                  </a:lnTo>
                  <a:lnTo>
                    <a:pt x="151775" y="1666592"/>
                  </a:lnTo>
                  <a:lnTo>
                    <a:pt x="151570" y="1674491"/>
                  </a:lnTo>
                  <a:lnTo>
                    <a:pt x="151368" y="1682389"/>
                  </a:lnTo>
                  <a:lnTo>
                    <a:pt x="151166" y="1690288"/>
                  </a:lnTo>
                  <a:lnTo>
                    <a:pt x="150967" y="1698186"/>
                  </a:lnTo>
                  <a:lnTo>
                    <a:pt x="150768" y="1706085"/>
                  </a:lnTo>
                  <a:lnTo>
                    <a:pt x="150571" y="1713983"/>
                  </a:lnTo>
                  <a:lnTo>
                    <a:pt x="150375" y="1721882"/>
                  </a:lnTo>
                  <a:lnTo>
                    <a:pt x="150180" y="1729780"/>
                  </a:lnTo>
                  <a:lnTo>
                    <a:pt x="149986" y="1737679"/>
                  </a:lnTo>
                  <a:lnTo>
                    <a:pt x="149793" y="1745577"/>
                  </a:lnTo>
                  <a:lnTo>
                    <a:pt x="149601" y="1753476"/>
                  </a:lnTo>
                  <a:lnTo>
                    <a:pt x="149410" y="1761374"/>
                  </a:lnTo>
                  <a:lnTo>
                    <a:pt x="149219" y="1769273"/>
                  </a:lnTo>
                  <a:lnTo>
                    <a:pt x="149030" y="1777172"/>
                  </a:lnTo>
                  <a:lnTo>
                    <a:pt x="148840" y="1785070"/>
                  </a:lnTo>
                  <a:lnTo>
                    <a:pt x="148652" y="1792969"/>
                  </a:lnTo>
                  <a:lnTo>
                    <a:pt x="148464" y="1800867"/>
                  </a:lnTo>
                  <a:lnTo>
                    <a:pt x="148276" y="1808766"/>
                  </a:lnTo>
                  <a:lnTo>
                    <a:pt x="148089" y="1816664"/>
                  </a:lnTo>
                  <a:lnTo>
                    <a:pt x="147902" y="1824563"/>
                  </a:lnTo>
                  <a:lnTo>
                    <a:pt x="147715" y="1832461"/>
                  </a:lnTo>
                  <a:lnTo>
                    <a:pt x="147528" y="1840360"/>
                  </a:lnTo>
                  <a:lnTo>
                    <a:pt x="147342" y="1848258"/>
                  </a:lnTo>
                  <a:lnTo>
                    <a:pt x="147156" y="1856157"/>
                  </a:lnTo>
                  <a:lnTo>
                    <a:pt x="146969" y="1864056"/>
                  </a:lnTo>
                  <a:lnTo>
                    <a:pt x="146783" y="1871954"/>
                  </a:lnTo>
                  <a:lnTo>
                    <a:pt x="146596" y="1879853"/>
                  </a:lnTo>
                  <a:lnTo>
                    <a:pt x="146410" y="1887751"/>
                  </a:lnTo>
                  <a:lnTo>
                    <a:pt x="146223" y="1895650"/>
                  </a:lnTo>
                  <a:lnTo>
                    <a:pt x="146036" y="1903548"/>
                  </a:lnTo>
                  <a:lnTo>
                    <a:pt x="145849" y="1911447"/>
                  </a:lnTo>
                  <a:lnTo>
                    <a:pt x="145662" y="1919345"/>
                  </a:lnTo>
                  <a:lnTo>
                    <a:pt x="145474" y="1927244"/>
                  </a:lnTo>
                  <a:lnTo>
                    <a:pt x="145286" y="1935142"/>
                  </a:lnTo>
                  <a:lnTo>
                    <a:pt x="145098" y="1943041"/>
                  </a:lnTo>
                  <a:lnTo>
                    <a:pt x="144909" y="1950940"/>
                  </a:lnTo>
                  <a:lnTo>
                    <a:pt x="144720" y="1958838"/>
                  </a:lnTo>
                  <a:lnTo>
                    <a:pt x="144531" y="1966737"/>
                  </a:lnTo>
                  <a:lnTo>
                    <a:pt x="144341" y="1974635"/>
                  </a:lnTo>
                  <a:lnTo>
                    <a:pt x="144150" y="1982534"/>
                  </a:lnTo>
                  <a:lnTo>
                    <a:pt x="143959" y="1990432"/>
                  </a:lnTo>
                  <a:lnTo>
                    <a:pt x="143767" y="1998331"/>
                  </a:lnTo>
                  <a:lnTo>
                    <a:pt x="143575" y="2006229"/>
                  </a:lnTo>
                  <a:lnTo>
                    <a:pt x="143383" y="2014128"/>
                  </a:lnTo>
                  <a:lnTo>
                    <a:pt x="143190" y="2022026"/>
                  </a:lnTo>
                  <a:lnTo>
                    <a:pt x="142996" y="2029925"/>
                  </a:lnTo>
                  <a:lnTo>
                    <a:pt x="142802" y="2037823"/>
                  </a:lnTo>
                  <a:lnTo>
                    <a:pt x="142607" y="2045722"/>
                  </a:lnTo>
                  <a:lnTo>
                    <a:pt x="142411" y="2053621"/>
                  </a:lnTo>
                  <a:lnTo>
                    <a:pt x="142215" y="2061519"/>
                  </a:lnTo>
                  <a:lnTo>
                    <a:pt x="142019" y="2069418"/>
                  </a:lnTo>
                  <a:lnTo>
                    <a:pt x="141822" y="2077316"/>
                  </a:lnTo>
                  <a:lnTo>
                    <a:pt x="141624" y="2085215"/>
                  </a:lnTo>
                  <a:lnTo>
                    <a:pt x="141426" y="2093113"/>
                  </a:lnTo>
                  <a:lnTo>
                    <a:pt x="141227" y="2101012"/>
                  </a:lnTo>
                  <a:lnTo>
                    <a:pt x="141028" y="2108910"/>
                  </a:lnTo>
                  <a:lnTo>
                    <a:pt x="140828" y="2116809"/>
                  </a:lnTo>
                  <a:lnTo>
                    <a:pt x="140628" y="2124707"/>
                  </a:lnTo>
                  <a:lnTo>
                    <a:pt x="140427" y="2132606"/>
                  </a:lnTo>
                  <a:lnTo>
                    <a:pt x="140226" y="2140505"/>
                  </a:lnTo>
                  <a:lnTo>
                    <a:pt x="140024" y="2148403"/>
                  </a:lnTo>
                  <a:lnTo>
                    <a:pt x="139822" y="2156302"/>
                  </a:lnTo>
                  <a:lnTo>
                    <a:pt x="139619" y="2164200"/>
                  </a:lnTo>
                  <a:lnTo>
                    <a:pt x="139417" y="2172099"/>
                  </a:lnTo>
                  <a:lnTo>
                    <a:pt x="139213" y="2179997"/>
                  </a:lnTo>
                  <a:lnTo>
                    <a:pt x="139010" y="2187896"/>
                  </a:lnTo>
                  <a:lnTo>
                    <a:pt x="138806" y="2195794"/>
                  </a:lnTo>
                  <a:lnTo>
                    <a:pt x="138603" y="2203693"/>
                  </a:lnTo>
                  <a:lnTo>
                    <a:pt x="138398" y="2211591"/>
                  </a:lnTo>
                  <a:lnTo>
                    <a:pt x="138194" y="2219490"/>
                  </a:lnTo>
                  <a:lnTo>
                    <a:pt x="137990" y="2227389"/>
                  </a:lnTo>
                  <a:lnTo>
                    <a:pt x="137785" y="2235287"/>
                  </a:lnTo>
                  <a:lnTo>
                    <a:pt x="137581" y="2243186"/>
                  </a:lnTo>
                  <a:lnTo>
                    <a:pt x="137376" y="2251084"/>
                  </a:lnTo>
                  <a:lnTo>
                    <a:pt x="137172" y="2258983"/>
                  </a:lnTo>
                  <a:lnTo>
                    <a:pt x="136967" y="2266881"/>
                  </a:lnTo>
                  <a:lnTo>
                    <a:pt x="136763" y="2274780"/>
                  </a:lnTo>
                  <a:lnTo>
                    <a:pt x="136558" y="2282678"/>
                  </a:lnTo>
                  <a:lnTo>
                    <a:pt x="136355" y="2290577"/>
                  </a:lnTo>
                  <a:lnTo>
                    <a:pt x="136151" y="2298475"/>
                  </a:lnTo>
                  <a:lnTo>
                    <a:pt x="135947" y="2306374"/>
                  </a:lnTo>
                  <a:lnTo>
                    <a:pt x="135744" y="2314272"/>
                  </a:lnTo>
                  <a:lnTo>
                    <a:pt x="135542" y="2322171"/>
                  </a:lnTo>
                  <a:lnTo>
                    <a:pt x="135339" y="2330070"/>
                  </a:lnTo>
                  <a:lnTo>
                    <a:pt x="135138" y="2337968"/>
                  </a:lnTo>
                  <a:lnTo>
                    <a:pt x="134936" y="2345867"/>
                  </a:lnTo>
                  <a:lnTo>
                    <a:pt x="134736" y="2353765"/>
                  </a:lnTo>
                  <a:lnTo>
                    <a:pt x="134536" y="2361664"/>
                  </a:lnTo>
                  <a:lnTo>
                    <a:pt x="134337" y="2369562"/>
                  </a:lnTo>
                  <a:lnTo>
                    <a:pt x="134138" y="2377461"/>
                  </a:lnTo>
                  <a:lnTo>
                    <a:pt x="133941" y="2385359"/>
                  </a:lnTo>
                  <a:lnTo>
                    <a:pt x="133743" y="2393258"/>
                  </a:lnTo>
                  <a:lnTo>
                    <a:pt x="133548" y="2401156"/>
                  </a:lnTo>
                  <a:lnTo>
                    <a:pt x="133353" y="2409055"/>
                  </a:lnTo>
                  <a:lnTo>
                    <a:pt x="133159" y="2416954"/>
                  </a:lnTo>
                  <a:lnTo>
                    <a:pt x="132966" y="2424852"/>
                  </a:lnTo>
                  <a:lnTo>
                    <a:pt x="132774" y="2432751"/>
                  </a:lnTo>
                  <a:lnTo>
                    <a:pt x="132583" y="2440649"/>
                  </a:lnTo>
                  <a:lnTo>
                    <a:pt x="132394" y="2448548"/>
                  </a:lnTo>
                  <a:lnTo>
                    <a:pt x="132206" y="2456446"/>
                  </a:lnTo>
                  <a:lnTo>
                    <a:pt x="132019" y="2464345"/>
                  </a:lnTo>
                  <a:lnTo>
                    <a:pt x="131833" y="2472243"/>
                  </a:lnTo>
                  <a:lnTo>
                    <a:pt x="131649" y="2480142"/>
                  </a:lnTo>
                  <a:lnTo>
                    <a:pt x="131467" y="2488040"/>
                  </a:lnTo>
                  <a:lnTo>
                    <a:pt x="131286" y="2495939"/>
                  </a:lnTo>
                  <a:lnTo>
                    <a:pt x="131106" y="2503837"/>
                  </a:lnTo>
                  <a:lnTo>
                    <a:pt x="130928" y="2511736"/>
                  </a:lnTo>
                  <a:lnTo>
                    <a:pt x="130752" y="2519635"/>
                  </a:lnTo>
                  <a:lnTo>
                    <a:pt x="130577" y="2527533"/>
                  </a:lnTo>
                  <a:lnTo>
                    <a:pt x="130405" y="2535432"/>
                  </a:lnTo>
                  <a:lnTo>
                    <a:pt x="130234" y="2543330"/>
                  </a:lnTo>
                  <a:lnTo>
                    <a:pt x="130065" y="2551229"/>
                  </a:lnTo>
                  <a:lnTo>
                    <a:pt x="129897" y="2559127"/>
                  </a:lnTo>
                  <a:lnTo>
                    <a:pt x="129732" y="2567026"/>
                  </a:lnTo>
                  <a:lnTo>
                    <a:pt x="129569" y="2574924"/>
                  </a:lnTo>
                  <a:lnTo>
                    <a:pt x="129408" y="2582823"/>
                  </a:lnTo>
                  <a:lnTo>
                    <a:pt x="129248" y="2590721"/>
                  </a:lnTo>
                  <a:lnTo>
                    <a:pt x="129091" y="2598620"/>
                  </a:lnTo>
                  <a:lnTo>
                    <a:pt x="128936" y="2606519"/>
                  </a:lnTo>
                  <a:lnTo>
                    <a:pt x="128783" y="2614417"/>
                  </a:lnTo>
                  <a:lnTo>
                    <a:pt x="128632" y="2622316"/>
                  </a:lnTo>
                  <a:lnTo>
                    <a:pt x="128484" y="2630214"/>
                  </a:lnTo>
                  <a:lnTo>
                    <a:pt x="128337" y="2638113"/>
                  </a:lnTo>
                  <a:lnTo>
                    <a:pt x="128194" y="2646011"/>
                  </a:lnTo>
                  <a:lnTo>
                    <a:pt x="128052" y="2653910"/>
                  </a:lnTo>
                  <a:lnTo>
                    <a:pt x="127913" y="2661808"/>
                  </a:lnTo>
                  <a:lnTo>
                    <a:pt x="127775" y="2669707"/>
                  </a:lnTo>
                  <a:lnTo>
                    <a:pt x="127642" y="2677605"/>
                  </a:lnTo>
                  <a:lnTo>
                    <a:pt x="127509" y="2685504"/>
                  </a:lnTo>
                  <a:lnTo>
                    <a:pt x="127380" y="2693403"/>
                  </a:lnTo>
                  <a:lnTo>
                    <a:pt x="127252" y="2701301"/>
                  </a:lnTo>
                  <a:lnTo>
                    <a:pt x="127129" y="2709200"/>
                  </a:lnTo>
                  <a:lnTo>
                    <a:pt x="127006" y="2717098"/>
                  </a:lnTo>
                  <a:lnTo>
                    <a:pt x="126887" y="2724997"/>
                  </a:lnTo>
                  <a:lnTo>
                    <a:pt x="126769" y="2732895"/>
                  </a:lnTo>
                  <a:lnTo>
                    <a:pt x="126656" y="2740794"/>
                  </a:lnTo>
                  <a:lnTo>
                    <a:pt x="126543" y="2748692"/>
                  </a:lnTo>
                  <a:lnTo>
                    <a:pt x="126435" y="2756591"/>
                  </a:lnTo>
                  <a:lnTo>
                    <a:pt x="126327" y="2764489"/>
                  </a:lnTo>
                  <a:lnTo>
                    <a:pt x="126225" y="2772388"/>
                  </a:lnTo>
                  <a:lnTo>
                    <a:pt x="126122" y="2780286"/>
                  </a:lnTo>
                  <a:lnTo>
                    <a:pt x="126025" y="2788185"/>
                  </a:lnTo>
                  <a:lnTo>
                    <a:pt x="125928" y="2796084"/>
                  </a:lnTo>
                  <a:lnTo>
                    <a:pt x="125835" y="2803982"/>
                  </a:lnTo>
                  <a:lnTo>
                    <a:pt x="125744" y="2811881"/>
                  </a:lnTo>
                  <a:lnTo>
                    <a:pt x="125656" y="2819779"/>
                  </a:lnTo>
                  <a:lnTo>
                    <a:pt x="125570" y="2827678"/>
                  </a:lnTo>
                  <a:lnTo>
                    <a:pt x="125488" y="2835576"/>
                  </a:lnTo>
                  <a:lnTo>
                    <a:pt x="125407" y="2843475"/>
                  </a:lnTo>
                  <a:lnTo>
                    <a:pt x="125331" y="2851373"/>
                  </a:lnTo>
                  <a:lnTo>
                    <a:pt x="125255" y="2859272"/>
                  </a:lnTo>
                  <a:lnTo>
                    <a:pt x="125184" y="2867170"/>
                  </a:lnTo>
                  <a:lnTo>
                    <a:pt x="125113" y="2875069"/>
                  </a:lnTo>
                  <a:lnTo>
                    <a:pt x="125047" y="2882968"/>
                  </a:lnTo>
                  <a:lnTo>
                    <a:pt x="124982" y="2890866"/>
                  </a:lnTo>
                  <a:lnTo>
                    <a:pt x="124921" y="2898765"/>
                  </a:lnTo>
                  <a:lnTo>
                    <a:pt x="124861" y="2906663"/>
                  </a:lnTo>
                  <a:lnTo>
                    <a:pt x="124805" y="2914562"/>
                  </a:lnTo>
                  <a:lnTo>
                    <a:pt x="124750" y="2922460"/>
                  </a:lnTo>
                  <a:lnTo>
                    <a:pt x="124699" y="2930359"/>
                  </a:lnTo>
                  <a:lnTo>
                    <a:pt x="124650" y="2938257"/>
                  </a:lnTo>
                  <a:lnTo>
                    <a:pt x="124604" y="2946156"/>
                  </a:lnTo>
                  <a:lnTo>
                    <a:pt x="124559" y="2954054"/>
                  </a:lnTo>
                  <a:lnTo>
                    <a:pt x="124518" y="2961953"/>
                  </a:lnTo>
                  <a:lnTo>
                    <a:pt x="124479" y="2969852"/>
                  </a:lnTo>
                  <a:lnTo>
                    <a:pt x="124442" y="2977750"/>
                  </a:lnTo>
                  <a:lnTo>
                    <a:pt x="124407" y="2985649"/>
                  </a:lnTo>
                  <a:lnTo>
                    <a:pt x="124375" y="2993547"/>
                  </a:lnTo>
                  <a:lnTo>
                    <a:pt x="124346" y="3001446"/>
                  </a:lnTo>
                  <a:lnTo>
                    <a:pt x="124318" y="3009344"/>
                  </a:lnTo>
                  <a:lnTo>
                    <a:pt x="124293" y="3017243"/>
                  </a:lnTo>
                  <a:lnTo>
                    <a:pt x="124270" y="3025141"/>
                  </a:lnTo>
                  <a:lnTo>
                    <a:pt x="124249" y="3033040"/>
                  </a:lnTo>
                  <a:lnTo>
                    <a:pt x="124230" y="3040938"/>
                  </a:lnTo>
                  <a:lnTo>
                    <a:pt x="124214" y="3048837"/>
                  </a:lnTo>
                  <a:lnTo>
                    <a:pt x="124200" y="3056735"/>
                  </a:lnTo>
                  <a:lnTo>
                    <a:pt x="124188" y="3064634"/>
                  </a:lnTo>
                  <a:lnTo>
                    <a:pt x="124177" y="3072533"/>
                  </a:lnTo>
                  <a:lnTo>
                    <a:pt x="124169" y="3080431"/>
                  </a:lnTo>
                  <a:lnTo>
                    <a:pt x="124162" y="3088330"/>
                  </a:lnTo>
                  <a:lnTo>
                    <a:pt x="124159" y="3096228"/>
                  </a:lnTo>
                  <a:lnTo>
                    <a:pt x="124156" y="3104127"/>
                  </a:lnTo>
                  <a:lnTo>
                    <a:pt x="124156" y="3112025"/>
                  </a:lnTo>
                  <a:lnTo>
                    <a:pt x="124156" y="3119924"/>
                  </a:lnTo>
                  <a:lnTo>
                    <a:pt x="124160" y="3127822"/>
                  </a:lnTo>
                  <a:lnTo>
                    <a:pt x="124164" y="3135721"/>
                  </a:lnTo>
                  <a:lnTo>
                    <a:pt x="124171" y="3143619"/>
                  </a:lnTo>
                  <a:lnTo>
                    <a:pt x="124178" y="3151518"/>
                  </a:lnTo>
                  <a:lnTo>
                    <a:pt x="124188" y="3159417"/>
                  </a:lnTo>
                  <a:lnTo>
                    <a:pt x="124199" y="3167315"/>
                  </a:lnTo>
                  <a:lnTo>
                    <a:pt x="124212" y="3175214"/>
                  </a:lnTo>
                  <a:lnTo>
                    <a:pt x="124225" y="3183112"/>
                  </a:lnTo>
                  <a:lnTo>
                    <a:pt x="124241" y="3191011"/>
                  </a:lnTo>
                  <a:lnTo>
                    <a:pt x="124258" y="3198909"/>
                  </a:lnTo>
                  <a:lnTo>
                    <a:pt x="124276" y="3206808"/>
                  </a:lnTo>
                  <a:lnTo>
                    <a:pt x="124295" y="3214706"/>
                  </a:lnTo>
                  <a:lnTo>
                    <a:pt x="124316" y="3222605"/>
                  </a:lnTo>
                  <a:lnTo>
                    <a:pt x="124338" y="3230503"/>
                  </a:lnTo>
                  <a:lnTo>
                    <a:pt x="124361" y="3238402"/>
                  </a:lnTo>
                  <a:lnTo>
                    <a:pt x="124385" y="3246300"/>
                  </a:lnTo>
                  <a:lnTo>
                    <a:pt x="124410" y="3254199"/>
                  </a:lnTo>
                  <a:lnTo>
                    <a:pt x="124436" y="3262098"/>
                  </a:lnTo>
                  <a:lnTo>
                    <a:pt x="124463" y="3269996"/>
                  </a:lnTo>
                  <a:lnTo>
                    <a:pt x="124490" y="3277895"/>
                  </a:lnTo>
                  <a:lnTo>
                    <a:pt x="124519" y="3285793"/>
                  </a:lnTo>
                  <a:lnTo>
                    <a:pt x="124549" y="3293692"/>
                  </a:lnTo>
                  <a:lnTo>
                    <a:pt x="124579" y="3301590"/>
                  </a:lnTo>
                  <a:lnTo>
                    <a:pt x="124609" y="3309489"/>
                  </a:lnTo>
                  <a:lnTo>
                    <a:pt x="124641" y="3317387"/>
                  </a:lnTo>
                  <a:lnTo>
                    <a:pt x="124673" y="3325286"/>
                  </a:lnTo>
                  <a:lnTo>
                    <a:pt x="124705" y="3333184"/>
                  </a:lnTo>
                  <a:lnTo>
                    <a:pt x="124738" y="3341083"/>
                  </a:lnTo>
                  <a:lnTo>
                    <a:pt x="124772" y="3348982"/>
                  </a:lnTo>
                  <a:lnTo>
                    <a:pt x="124805" y="3356880"/>
                  </a:lnTo>
                  <a:lnTo>
                    <a:pt x="124839" y="3364779"/>
                  </a:lnTo>
                  <a:lnTo>
                    <a:pt x="124874" y="3372677"/>
                  </a:lnTo>
                  <a:lnTo>
                    <a:pt x="124908" y="3380576"/>
                  </a:lnTo>
                  <a:lnTo>
                    <a:pt x="124943" y="3388474"/>
                  </a:lnTo>
                  <a:lnTo>
                    <a:pt x="124977" y="3396373"/>
                  </a:lnTo>
                  <a:lnTo>
                    <a:pt x="125012" y="3404271"/>
                  </a:lnTo>
                  <a:lnTo>
                    <a:pt x="125047" y="3412170"/>
                  </a:lnTo>
                  <a:lnTo>
                    <a:pt x="125081" y="3420068"/>
                  </a:lnTo>
                  <a:lnTo>
                    <a:pt x="125116" y="3427967"/>
                  </a:lnTo>
                  <a:lnTo>
                    <a:pt x="125150" y="3435866"/>
                  </a:lnTo>
                  <a:lnTo>
                    <a:pt x="125184" y="3443764"/>
                  </a:lnTo>
                  <a:lnTo>
                    <a:pt x="125218" y="3451663"/>
                  </a:lnTo>
                  <a:lnTo>
                    <a:pt x="125252" y="3459561"/>
                  </a:lnTo>
                  <a:lnTo>
                    <a:pt x="125285" y="3467460"/>
                  </a:lnTo>
                  <a:lnTo>
                    <a:pt x="125318" y="3475358"/>
                  </a:lnTo>
                  <a:lnTo>
                    <a:pt x="125350" y="3483257"/>
                  </a:lnTo>
                  <a:lnTo>
                    <a:pt x="125381" y="3491155"/>
                  </a:lnTo>
                  <a:lnTo>
                    <a:pt x="125412" y="3499054"/>
                  </a:lnTo>
                  <a:lnTo>
                    <a:pt x="125443" y="3506952"/>
                  </a:lnTo>
                  <a:lnTo>
                    <a:pt x="125473" y="3514851"/>
                  </a:lnTo>
                  <a:lnTo>
                    <a:pt x="125502" y="3522749"/>
                  </a:lnTo>
                  <a:lnTo>
                    <a:pt x="125530" y="3530648"/>
                  </a:lnTo>
                  <a:lnTo>
                    <a:pt x="125557" y="3538547"/>
                  </a:lnTo>
                  <a:lnTo>
                    <a:pt x="125584" y="3546445"/>
                  </a:lnTo>
                  <a:lnTo>
                    <a:pt x="125609" y="3554344"/>
                  </a:lnTo>
                  <a:lnTo>
                    <a:pt x="125634" y="3562242"/>
                  </a:lnTo>
                  <a:lnTo>
                    <a:pt x="125658" y="3570141"/>
                  </a:lnTo>
                  <a:lnTo>
                    <a:pt x="125680" y="3578039"/>
                  </a:lnTo>
                  <a:lnTo>
                    <a:pt x="125701" y="3585938"/>
                  </a:lnTo>
                  <a:lnTo>
                    <a:pt x="125721" y="3593836"/>
                  </a:lnTo>
                  <a:lnTo>
                    <a:pt x="125740" y="3601735"/>
                  </a:lnTo>
                  <a:lnTo>
                    <a:pt x="125758" y="3609633"/>
                  </a:lnTo>
                  <a:lnTo>
                    <a:pt x="125775" y="3617532"/>
                  </a:lnTo>
                  <a:lnTo>
                    <a:pt x="125789" y="3625431"/>
                  </a:lnTo>
                  <a:lnTo>
                    <a:pt x="125803" y="3633329"/>
                  </a:lnTo>
                  <a:lnTo>
                    <a:pt x="125815" y="3641228"/>
                  </a:lnTo>
                  <a:lnTo>
                    <a:pt x="125826" y="3649126"/>
                  </a:lnTo>
                  <a:lnTo>
                    <a:pt x="125834" y="3657025"/>
                  </a:lnTo>
                  <a:lnTo>
                    <a:pt x="125843" y="3664923"/>
                  </a:lnTo>
                  <a:lnTo>
                    <a:pt x="125848" y="3672822"/>
                  </a:lnTo>
                  <a:lnTo>
                    <a:pt x="125853" y="3680720"/>
                  </a:lnTo>
                  <a:lnTo>
                    <a:pt x="125855" y="3688619"/>
                  </a:lnTo>
                  <a:lnTo>
                    <a:pt x="125857" y="3696517"/>
                  </a:lnTo>
                  <a:lnTo>
                    <a:pt x="125855" y="3704416"/>
                  </a:lnTo>
                  <a:lnTo>
                    <a:pt x="125853" y="3712315"/>
                  </a:lnTo>
                  <a:lnTo>
                    <a:pt x="125848" y="3720213"/>
                  </a:lnTo>
                  <a:lnTo>
                    <a:pt x="125842" y="3728112"/>
                  </a:lnTo>
                  <a:lnTo>
                    <a:pt x="125833" y="3736010"/>
                  </a:lnTo>
                  <a:lnTo>
                    <a:pt x="125824" y="3743909"/>
                  </a:lnTo>
                  <a:lnTo>
                    <a:pt x="125811" y="3751807"/>
                  </a:lnTo>
                  <a:lnTo>
                    <a:pt x="125798" y="3759706"/>
                  </a:lnTo>
                  <a:lnTo>
                    <a:pt x="125781" y="3767604"/>
                  </a:lnTo>
                  <a:lnTo>
                    <a:pt x="125763" y="3775503"/>
                  </a:lnTo>
                  <a:lnTo>
                    <a:pt x="125743" y="3783401"/>
                  </a:lnTo>
                  <a:lnTo>
                    <a:pt x="125721" y="3791300"/>
                  </a:lnTo>
                  <a:lnTo>
                    <a:pt x="125696" y="3799198"/>
                  </a:lnTo>
                  <a:lnTo>
                    <a:pt x="125670" y="3807097"/>
                  </a:lnTo>
                  <a:lnTo>
                    <a:pt x="125641" y="3814996"/>
                  </a:lnTo>
                  <a:lnTo>
                    <a:pt x="125611" y="3822894"/>
                  </a:lnTo>
                  <a:lnTo>
                    <a:pt x="125577" y="3830793"/>
                  </a:lnTo>
                  <a:lnTo>
                    <a:pt x="125542" y="3838691"/>
                  </a:lnTo>
                  <a:lnTo>
                    <a:pt x="125505" y="3846590"/>
                  </a:lnTo>
                  <a:lnTo>
                    <a:pt x="125465" y="3854488"/>
                  </a:lnTo>
                  <a:lnTo>
                    <a:pt x="125423" y="3862387"/>
                  </a:lnTo>
                  <a:lnTo>
                    <a:pt x="125379" y="3870285"/>
                  </a:lnTo>
                  <a:lnTo>
                    <a:pt x="125333" y="3878184"/>
                  </a:lnTo>
                  <a:lnTo>
                    <a:pt x="125284" y="3886082"/>
                  </a:lnTo>
                  <a:lnTo>
                    <a:pt x="125233" y="3893981"/>
                  </a:lnTo>
                  <a:lnTo>
                    <a:pt x="125180" y="3901880"/>
                  </a:lnTo>
                  <a:lnTo>
                    <a:pt x="125124" y="3909778"/>
                  </a:lnTo>
                  <a:lnTo>
                    <a:pt x="125066" y="3917677"/>
                  </a:lnTo>
                  <a:lnTo>
                    <a:pt x="125006" y="3925575"/>
                  </a:lnTo>
                  <a:lnTo>
                    <a:pt x="124944" y="3933474"/>
                  </a:lnTo>
                  <a:lnTo>
                    <a:pt x="124879" y="3941372"/>
                  </a:lnTo>
                  <a:lnTo>
                    <a:pt x="124812" y="3949271"/>
                  </a:lnTo>
                  <a:lnTo>
                    <a:pt x="124743" y="3957169"/>
                  </a:lnTo>
                  <a:lnTo>
                    <a:pt x="124671" y="3965068"/>
                  </a:lnTo>
                  <a:lnTo>
                    <a:pt x="124597" y="3972966"/>
                  </a:lnTo>
                  <a:lnTo>
                    <a:pt x="124521" y="3980865"/>
                  </a:lnTo>
                  <a:lnTo>
                    <a:pt x="124443" y="3988763"/>
                  </a:lnTo>
                  <a:lnTo>
                    <a:pt x="124362" y="3996662"/>
                  </a:lnTo>
                  <a:lnTo>
                    <a:pt x="124279" y="4004561"/>
                  </a:lnTo>
                  <a:lnTo>
                    <a:pt x="124194" y="4012459"/>
                  </a:lnTo>
                  <a:lnTo>
                    <a:pt x="124107" y="4020358"/>
                  </a:lnTo>
                  <a:lnTo>
                    <a:pt x="124017" y="4028256"/>
                  </a:lnTo>
                  <a:lnTo>
                    <a:pt x="123926" y="403615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914" y="1742786"/>
              <a:ext cx="149690" cy="0"/>
            </a:xfrm>
            <a:custGeom>
              <a:avLst/>
              <a:pathLst>
                <a:path w="149690" h="0">
                  <a:moveTo>
                    <a:pt x="0" y="0"/>
                  </a:moveTo>
                  <a:lnTo>
                    <a:pt x="1496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88123" y="714659"/>
              <a:ext cx="213322" cy="2597682"/>
            </a:xfrm>
            <a:custGeom>
              <a:avLst/>
              <a:pathLst>
                <a:path w="213322" h="2597682">
                  <a:moveTo>
                    <a:pt x="82360" y="2597682"/>
                  </a:moveTo>
                  <a:lnTo>
                    <a:pt x="82098" y="2592599"/>
                  </a:lnTo>
                  <a:lnTo>
                    <a:pt x="81837" y="2587515"/>
                  </a:lnTo>
                  <a:lnTo>
                    <a:pt x="81573" y="2582432"/>
                  </a:lnTo>
                  <a:lnTo>
                    <a:pt x="81309" y="2577348"/>
                  </a:lnTo>
                  <a:lnTo>
                    <a:pt x="81044" y="2572265"/>
                  </a:lnTo>
                  <a:lnTo>
                    <a:pt x="80778" y="2567181"/>
                  </a:lnTo>
                  <a:lnTo>
                    <a:pt x="80511" y="2562098"/>
                  </a:lnTo>
                  <a:lnTo>
                    <a:pt x="80243" y="2557014"/>
                  </a:lnTo>
                  <a:lnTo>
                    <a:pt x="79974" y="2551931"/>
                  </a:lnTo>
                  <a:lnTo>
                    <a:pt x="79704" y="2546847"/>
                  </a:lnTo>
                  <a:lnTo>
                    <a:pt x="79434" y="2541764"/>
                  </a:lnTo>
                  <a:lnTo>
                    <a:pt x="79162" y="2536680"/>
                  </a:lnTo>
                  <a:lnTo>
                    <a:pt x="78890" y="2531597"/>
                  </a:lnTo>
                  <a:lnTo>
                    <a:pt x="78616" y="2526513"/>
                  </a:lnTo>
                  <a:lnTo>
                    <a:pt x="78343" y="2521429"/>
                  </a:lnTo>
                  <a:lnTo>
                    <a:pt x="78067" y="2516346"/>
                  </a:lnTo>
                  <a:lnTo>
                    <a:pt x="77792" y="2511262"/>
                  </a:lnTo>
                  <a:lnTo>
                    <a:pt x="77515" y="2506179"/>
                  </a:lnTo>
                  <a:lnTo>
                    <a:pt x="77238" y="2501095"/>
                  </a:lnTo>
                  <a:lnTo>
                    <a:pt x="76960" y="2496012"/>
                  </a:lnTo>
                  <a:lnTo>
                    <a:pt x="76681" y="2490928"/>
                  </a:lnTo>
                  <a:lnTo>
                    <a:pt x="76402" y="2485845"/>
                  </a:lnTo>
                  <a:lnTo>
                    <a:pt x="76121" y="2480761"/>
                  </a:lnTo>
                  <a:lnTo>
                    <a:pt x="75840" y="2475678"/>
                  </a:lnTo>
                  <a:lnTo>
                    <a:pt x="75559" y="2470594"/>
                  </a:lnTo>
                  <a:lnTo>
                    <a:pt x="75277" y="2465511"/>
                  </a:lnTo>
                  <a:lnTo>
                    <a:pt x="74993" y="2460427"/>
                  </a:lnTo>
                  <a:lnTo>
                    <a:pt x="74710" y="2455344"/>
                  </a:lnTo>
                  <a:lnTo>
                    <a:pt x="74426" y="2450260"/>
                  </a:lnTo>
                  <a:lnTo>
                    <a:pt x="74141" y="2445177"/>
                  </a:lnTo>
                  <a:lnTo>
                    <a:pt x="73855" y="2440093"/>
                  </a:lnTo>
                  <a:lnTo>
                    <a:pt x="73569" y="2435010"/>
                  </a:lnTo>
                  <a:lnTo>
                    <a:pt x="73283" y="2429926"/>
                  </a:lnTo>
                  <a:lnTo>
                    <a:pt x="72996" y="2424842"/>
                  </a:lnTo>
                  <a:lnTo>
                    <a:pt x="72708" y="2419759"/>
                  </a:lnTo>
                  <a:lnTo>
                    <a:pt x="72420" y="2414675"/>
                  </a:lnTo>
                  <a:lnTo>
                    <a:pt x="72131" y="2409592"/>
                  </a:lnTo>
                  <a:lnTo>
                    <a:pt x="71842" y="2404508"/>
                  </a:lnTo>
                  <a:lnTo>
                    <a:pt x="71553" y="2399425"/>
                  </a:lnTo>
                  <a:lnTo>
                    <a:pt x="71262" y="2394341"/>
                  </a:lnTo>
                  <a:lnTo>
                    <a:pt x="70972" y="2389258"/>
                  </a:lnTo>
                  <a:lnTo>
                    <a:pt x="70681" y="2384174"/>
                  </a:lnTo>
                  <a:lnTo>
                    <a:pt x="70390" y="2379091"/>
                  </a:lnTo>
                  <a:lnTo>
                    <a:pt x="70098" y="2374007"/>
                  </a:lnTo>
                  <a:lnTo>
                    <a:pt x="69806" y="2368924"/>
                  </a:lnTo>
                  <a:lnTo>
                    <a:pt x="69514" y="2363840"/>
                  </a:lnTo>
                  <a:lnTo>
                    <a:pt x="69221" y="2358757"/>
                  </a:lnTo>
                  <a:lnTo>
                    <a:pt x="68929" y="2353673"/>
                  </a:lnTo>
                  <a:lnTo>
                    <a:pt x="68635" y="2348590"/>
                  </a:lnTo>
                  <a:lnTo>
                    <a:pt x="68342" y="2343506"/>
                  </a:lnTo>
                  <a:lnTo>
                    <a:pt x="68048" y="2338422"/>
                  </a:lnTo>
                  <a:lnTo>
                    <a:pt x="67754" y="2333339"/>
                  </a:lnTo>
                  <a:lnTo>
                    <a:pt x="67460" y="2328255"/>
                  </a:lnTo>
                  <a:lnTo>
                    <a:pt x="67166" y="2323172"/>
                  </a:lnTo>
                  <a:lnTo>
                    <a:pt x="66872" y="2318088"/>
                  </a:lnTo>
                  <a:lnTo>
                    <a:pt x="66577" y="2313005"/>
                  </a:lnTo>
                  <a:lnTo>
                    <a:pt x="66282" y="2307921"/>
                  </a:lnTo>
                  <a:lnTo>
                    <a:pt x="65988" y="2302838"/>
                  </a:lnTo>
                  <a:lnTo>
                    <a:pt x="65693" y="2297754"/>
                  </a:lnTo>
                  <a:lnTo>
                    <a:pt x="65398" y="2292671"/>
                  </a:lnTo>
                  <a:lnTo>
                    <a:pt x="65103" y="2287587"/>
                  </a:lnTo>
                  <a:lnTo>
                    <a:pt x="64808" y="2282504"/>
                  </a:lnTo>
                  <a:lnTo>
                    <a:pt x="64513" y="2277420"/>
                  </a:lnTo>
                  <a:lnTo>
                    <a:pt x="64219" y="2272337"/>
                  </a:lnTo>
                  <a:lnTo>
                    <a:pt x="63924" y="2267253"/>
                  </a:lnTo>
                  <a:lnTo>
                    <a:pt x="63629" y="2262170"/>
                  </a:lnTo>
                  <a:lnTo>
                    <a:pt x="63335" y="2257086"/>
                  </a:lnTo>
                  <a:lnTo>
                    <a:pt x="63040" y="2252002"/>
                  </a:lnTo>
                  <a:lnTo>
                    <a:pt x="62746" y="2246919"/>
                  </a:lnTo>
                  <a:lnTo>
                    <a:pt x="62452" y="2241835"/>
                  </a:lnTo>
                  <a:lnTo>
                    <a:pt x="62158" y="2236752"/>
                  </a:lnTo>
                  <a:lnTo>
                    <a:pt x="61865" y="2231668"/>
                  </a:lnTo>
                  <a:lnTo>
                    <a:pt x="61572" y="2226585"/>
                  </a:lnTo>
                  <a:lnTo>
                    <a:pt x="61278" y="2221501"/>
                  </a:lnTo>
                  <a:lnTo>
                    <a:pt x="60986" y="2216418"/>
                  </a:lnTo>
                  <a:lnTo>
                    <a:pt x="60693" y="2211334"/>
                  </a:lnTo>
                  <a:lnTo>
                    <a:pt x="60401" y="2206251"/>
                  </a:lnTo>
                  <a:lnTo>
                    <a:pt x="60110" y="2201167"/>
                  </a:lnTo>
                  <a:lnTo>
                    <a:pt x="59819" y="2196084"/>
                  </a:lnTo>
                  <a:lnTo>
                    <a:pt x="59528" y="2191000"/>
                  </a:lnTo>
                  <a:lnTo>
                    <a:pt x="59237" y="2185917"/>
                  </a:lnTo>
                  <a:lnTo>
                    <a:pt x="58948" y="2180833"/>
                  </a:lnTo>
                  <a:lnTo>
                    <a:pt x="58658" y="2175750"/>
                  </a:lnTo>
                  <a:lnTo>
                    <a:pt x="58370" y="2170666"/>
                  </a:lnTo>
                  <a:lnTo>
                    <a:pt x="58081" y="2165583"/>
                  </a:lnTo>
                  <a:lnTo>
                    <a:pt x="57794" y="2160499"/>
                  </a:lnTo>
                  <a:lnTo>
                    <a:pt x="57507" y="2155415"/>
                  </a:lnTo>
                  <a:lnTo>
                    <a:pt x="57220" y="2150332"/>
                  </a:lnTo>
                  <a:lnTo>
                    <a:pt x="56934" y="2145248"/>
                  </a:lnTo>
                  <a:lnTo>
                    <a:pt x="56650" y="2140165"/>
                  </a:lnTo>
                  <a:lnTo>
                    <a:pt x="56365" y="2135081"/>
                  </a:lnTo>
                  <a:lnTo>
                    <a:pt x="56082" y="2129998"/>
                  </a:lnTo>
                  <a:lnTo>
                    <a:pt x="55799" y="2124914"/>
                  </a:lnTo>
                  <a:lnTo>
                    <a:pt x="55517" y="2119831"/>
                  </a:lnTo>
                  <a:lnTo>
                    <a:pt x="55236" y="2114747"/>
                  </a:lnTo>
                  <a:lnTo>
                    <a:pt x="54956" y="2109664"/>
                  </a:lnTo>
                  <a:lnTo>
                    <a:pt x="54676" y="2104580"/>
                  </a:lnTo>
                  <a:lnTo>
                    <a:pt x="54398" y="2099497"/>
                  </a:lnTo>
                  <a:lnTo>
                    <a:pt x="54120" y="2094413"/>
                  </a:lnTo>
                  <a:lnTo>
                    <a:pt x="53843" y="2089330"/>
                  </a:lnTo>
                  <a:lnTo>
                    <a:pt x="53568" y="2084246"/>
                  </a:lnTo>
                  <a:lnTo>
                    <a:pt x="53293" y="2079163"/>
                  </a:lnTo>
                  <a:lnTo>
                    <a:pt x="53020" y="2074079"/>
                  </a:lnTo>
                  <a:lnTo>
                    <a:pt x="52747" y="2068995"/>
                  </a:lnTo>
                  <a:lnTo>
                    <a:pt x="52476" y="2063912"/>
                  </a:lnTo>
                  <a:lnTo>
                    <a:pt x="52205" y="2058828"/>
                  </a:lnTo>
                  <a:lnTo>
                    <a:pt x="51936" y="2053745"/>
                  </a:lnTo>
                  <a:lnTo>
                    <a:pt x="51668" y="2048661"/>
                  </a:lnTo>
                  <a:lnTo>
                    <a:pt x="51400" y="2043578"/>
                  </a:lnTo>
                  <a:lnTo>
                    <a:pt x="51135" y="2038494"/>
                  </a:lnTo>
                  <a:lnTo>
                    <a:pt x="50870" y="2033411"/>
                  </a:lnTo>
                  <a:lnTo>
                    <a:pt x="50607" y="2028327"/>
                  </a:lnTo>
                  <a:lnTo>
                    <a:pt x="50344" y="2023244"/>
                  </a:lnTo>
                  <a:lnTo>
                    <a:pt x="50084" y="2018160"/>
                  </a:lnTo>
                  <a:lnTo>
                    <a:pt x="49823" y="2013077"/>
                  </a:lnTo>
                  <a:lnTo>
                    <a:pt x="49566" y="2007993"/>
                  </a:lnTo>
                  <a:lnTo>
                    <a:pt x="49308" y="2002910"/>
                  </a:lnTo>
                  <a:lnTo>
                    <a:pt x="49053" y="1997826"/>
                  </a:lnTo>
                  <a:lnTo>
                    <a:pt x="48798" y="1992743"/>
                  </a:lnTo>
                  <a:lnTo>
                    <a:pt x="48545" y="1987659"/>
                  </a:lnTo>
                  <a:lnTo>
                    <a:pt x="48294" y="1982576"/>
                  </a:lnTo>
                  <a:lnTo>
                    <a:pt x="48043" y="1977492"/>
                  </a:lnTo>
                  <a:lnTo>
                    <a:pt x="47795" y="1972408"/>
                  </a:lnTo>
                  <a:lnTo>
                    <a:pt x="47547" y="1967325"/>
                  </a:lnTo>
                  <a:lnTo>
                    <a:pt x="47302" y="1962241"/>
                  </a:lnTo>
                  <a:lnTo>
                    <a:pt x="47057" y="1957158"/>
                  </a:lnTo>
                  <a:lnTo>
                    <a:pt x="46815" y="1952074"/>
                  </a:lnTo>
                  <a:lnTo>
                    <a:pt x="46573" y="1946991"/>
                  </a:lnTo>
                  <a:lnTo>
                    <a:pt x="46333" y="1941907"/>
                  </a:lnTo>
                  <a:lnTo>
                    <a:pt x="46095" y="1936824"/>
                  </a:lnTo>
                  <a:lnTo>
                    <a:pt x="45858" y="1931740"/>
                  </a:lnTo>
                  <a:lnTo>
                    <a:pt x="45623" y="1926657"/>
                  </a:lnTo>
                  <a:lnTo>
                    <a:pt x="45389" y="1921573"/>
                  </a:lnTo>
                  <a:lnTo>
                    <a:pt x="45157" y="1916490"/>
                  </a:lnTo>
                  <a:lnTo>
                    <a:pt x="44926" y="1911406"/>
                  </a:lnTo>
                  <a:lnTo>
                    <a:pt x="44697" y="1906323"/>
                  </a:lnTo>
                  <a:lnTo>
                    <a:pt x="44469" y="1901239"/>
                  </a:lnTo>
                  <a:lnTo>
                    <a:pt x="44244" y="1896156"/>
                  </a:lnTo>
                  <a:lnTo>
                    <a:pt x="44019" y="1891072"/>
                  </a:lnTo>
                  <a:lnTo>
                    <a:pt x="43797" y="1885988"/>
                  </a:lnTo>
                  <a:lnTo>
                    <a:pt x="43575" y="1880905"/>
                  </a:lnTo>
                  <a:lnTo>
                    <a:pt x="43356" y="1875821"/>
                  </a:lnTo>
                  <a:lnTo>
                    <a:pt x="43138" y="1870738"/>
                  </a:lnTo>
                  <a:lnTo>
                    <a:pt x="42922" y="1865654"/>
                  </a:lnTo>
                  <a:lnTo>
                    <a:pt x="42707" y="1860571"/>
                  </a:lnTo>
                  <a:lnTo>
                    <a:pt x="42494" y="1855487"/>
                  </a:lnTo>
                  <a:lnTo>
                    <a:pt x="42283" y="1850404"/>
                  </a:lnTo>
                  <a:lnTo>
                    <a:pt x="42072" y="1845320"/>
                  </a:lnTo>
                  <a:lnTo>
                    <a:pt x="41865" y="1840237"/>
                  </a:lnTo>
                  <a:lnTo>
                    <a:pt x="41657" y="1835153"/>
                  </a:lnTo>
                  <a:lnTo>
                    <a:pt x="41453" y="1830070"/>
                  </a:lnTo>
                  <a:lnTo>
                    <a:pt x="41249" y="1824986"/>
                  </a:lnTo>
                  <a:lnTo>
                    <a:pt x="41048" y="1819903"/>
                  </a:lnTo>
                  <a:lnTo>
                    <a:pt x="40847" y="1814819"/>
                  </a:lnTo>
                  <a:lnTo>
                    <a:pt x="40649" y="1809736"/>
                  </a:lnTo>
                  <a:lnTo>
                    <a:pt x="40452" y="1804652"/>
                  </a:lnTo>
                  <a:lnTo>
                    <a:pt x="40257" y="1799568"/>
                  </a:lnTo>
                  <a:lnTo>
                    <a:pt x="40063" y="1794485"/>
                  </a:lnTo>
                  <a:lnTo>
                    <a:pt x="39870" y="1789401"/>
                  </a:lnTo>
                  <a:lnTo>
                    <a:pt x="39680" y="1784318"/>
                  </a:lnTo>
                  <a:lnTo>
                    <a:pt x="39490" y="1779234"/>
                  </a:lnTo>
                  <a:lnTo>
                    <a:pt x="39303" y="1774151"/>
                  </a:lnTo>
                  <a:lnTo>
                    <a:pt x="39116" y="1769067"/>
                  </a:lnTo>
                  <a:lnTo>
                    <a:pt x="38932" y="1763984"/>
                  </a:lnTo>
                  <a:lnTo>
                    <a:pt x="38749" y="1758900"/>
                  </a:lnTo>
                  <a:lnTo>
                    <a:pt x="38568" y="1753817"/>
                  </a:lnTo>
                  <a:lnTo>
                    <a:pt x="38387" y="1748733"/>
                  </a:lnTo>
                  <a:lnTo>
                    <a:pt x="38209" y="1743650"/>
                  </a:lnTo>
                  <a:lnTo>
                    <a:pt x="38032" y="1738566"/>
                  </a:lnTo>
                  <a:lnTo>
                    <a:pt x="37856" y="1733483"/>
                  </a:lnTo>
                  <a:lnTo>
                    <a:pt x="37682" y="1728399"/>
                  </a:lnTo>
                  <a:lnTo>
                    <a:pt x="37508" y="1723316"/>
                  </a:lnTo>
                  <a:lnTo>
                    <a:pt x="37337" y="1718232"/>
                  </a:lnTo>
                  <a:lnTo>
                    <a:pt x="37167" y="1713149"/>
                  </a:lnTo>
                  <a:lnTo>
                    <a:pt x="36999" y="1708065"/>
                  </a:lnTo>
                  <a:lnTo>
                    <a:pt x="36831" y="1702981"/>
                  </a:lnTo>
                  <a:lnTo>
                    <a:pt x="36666" y="1697898"/>
                  </a:lnTo>
                  <a:lnTo>
                    <a:pt x="36500" y="1692814"/>
                  </a:lnTo>
                  <a:lnTo>
                    <a:pt x="36338" y="1687731"/>
                  </a:lnTo>
                  <a:lnTo>
                    <a:pt x="36175" y="1682647"/>
                  </a:lnTo>
                  <a:lnTo>
                    <a:pt x="36015" y="1677564"/>
                  </a:lnTo>
                  <a:lnTo>
                    <a:pt x="35856" y="1672480"/>
                  </a:lnTo>
                  <a:lnTo>
                    <a:pt x="35697" y="1667397"/>
                  </a:lnTo>
                  <a:lnTo>
                    <a:pt x="35541" y="1662313"/>
                  </a:lnTo>
                  <a:lnTo>
                    <a:pt x="35385" y="1657230"/>
                  </a:lnTo>
                  <a:lnTo>
                    <a:pt x="35231" y="1652146"/>
                  </a:lnTo>
                  <a:lnTo>
                    <a:pt x="35077" y="1647063"/>
                  </a:lnTo>
                  <a:lnTo>
                    <a:pt x="34926" y="1641979"/>
                  </a:lnTo>
                  <a:lnTo>
                    <a:pt x="34775" y="1636896"/>
                  </a:lnTo>
                  <a:lnTo>
                    <a:pt x="34625" y="1631812"/>
                  </a:lnTo>
                  <a:lnTo>
                    <a:pt x="34477" y="1626729"/>
                  </a:lnTo>
                  <a:lnTo>
                    <a:pt x="34330" y="1621645"/>
                  </a:lnTo>
                  <a:lnTo>
                    <a:pt x="34183" y="1616561"/>
                  </a:lnTo>
                  <a:lnTo>
                    <a:pt x="34038" y="1611478"/>
                  </a:lnTo>
                  <a:lnTo>
                    <a:pt x="33895" y="1606394"/>
                  </a:lnTo>
                  <a:lnTo>
                    <a:pt x="33752" y="1601311"/>
                  </a:lnTo>
                  <a:lnTo>
                    <a:pt x="33610" y="1596227"/>
                  </a:lnTo>
                  <a:lnTo>
                    <a:pt x="33469" y="1591144"/>
                  </a:lnTo>
                  <a:lnTo>
                    <a:pt x="33330" y="1586060"/>
                  </a:lnTo>
                  <a:lnTo>
                    <a:pt x="33191" y="1580977"/>
                  </a:lnTo>
                  <a:lnTo>
                    <a:pt x="33054" y="1575893"/>
                  </a:lnTo>
                  <a:lnTo>
                    <a:pt x="32917" y="1570810"/>
                  </a:lnTo>
                  <a:lnTo>
                    <a:pt x="32782" y="1565726"/>
                  </a:lnTo>
                  <a:lnTo>
                    <a:pt x="32648" y="1560643"/>
                  </a:lnTo>
                  <a:lnTo>
                    <a:pt x="32514" y="1555559"/>
                  </a:lnTo>
                  <a:lnTo>
                    <a:pt x="32382" y="1550476"/>
                  </a:lnTo>
                  <a:lnTo>
                    <a:pt x="32251" y="1545392"/>
                  </a:lnTo>
                  <a:lnTo>
                    <a:pt x="32120" y="1540309"/>
                  </a:lnTo>
                  <a:lnTo>
                    <a:pt x="31991" y="1535225"/>
                  </a:lnTo>
                  <a:lnTo>
                    <a:pt x="31863" y="1530141"/>
                  </a:lnTo>
                  <a:lnTo>
                    <a:pt x="31735" y="1525058"/>
                  </a:lnTo>
                  <a:lnTo>
                    <a:pt x="31609" y="1519974"/>
                  </a:lnTo>
                  <a:lnTo>
                    <a:pt x="31483" y="1514891"/>
                  </a:lnTo>
                  <a:lnTo>
                    <a:pt x="31359" y="1509807"/>
                  </a:lnTo>
                  <a:lnTo>
                    <a:pt x="31236" y="1504724"/>
                  </a:lnTo>
                  <a:lnTo>
                    <a:pt x="31114" y="1499640"/>
                  </a:lnTo>
                  <a:lnTo>
                    <a:pt x="30992" y="1494557"/>
                  </a:lnTo>
                  <a:lnTo>
                    <a:pt x="30872" y="1489473"/>
                  </a:lnTo>
                  <a:lnTo>
                    <a:pt x="30753" y="1484390"/>
                  </a:lnTo>
                  <a:lnTo>
                    <a:pt x="30634" y="1479306"/>
                  </a:lnTo>
                  <a:lnTo>
                    <a:pt x="30517" y="1474223"/>
                  </a:lnTo>
                  <a:lnTo>
                    <a:pt x="30401" y="1469139"/>
                  </a:lnTo>
                  <a:lnTo>
                    <a:pt x="30286" y="1464056"/>
                  </a:lnTo>
                  <a:lnTo>
                    <a:pt x="30171" y="1458972"/>
                  </a:lnTo>
                  <a:lnTo>
                    <a:pt x="30059" y="1453889"/>
                  </a:lnTo>
                  <a:lnTo>
                    <a:pt x="29946" y="1448805"/>
                  </a:lnTo>
                  <a:lnTo>
                    <a:pt x="29836" y="1443722"/>
                  </a:lnTo>
                  <a:lnTo>
                    <a:pt x="29726" y="1438638"/>
                  </a:lnTo>
                  <a:lnTo>
                    <a:pt x="29617" y="1433554"/>
                  </a:lnTo>
                  <a:lnTo>
                    <a:pt x="29509" y="1428471"/>
                  </a:lnTo>
                  <a:lnTo>
                    <a:pt x="29403" y="1423387"/>
                  </a:lnTo>
                  <a:lnTo>
                    <a:pt x="29298" y="1418304"/>
                  </a:lnTo>
                  <a:lnTo>
                    <a:pt x="29193" y="1413220"/>
                  </a:lnTo>
                  <a:lnTo>
                    <a:pt x="29091" y="1408137"/>
                  </a:lnTo>
                  <a:lnTo>
                    <a:pt x="28989" y="1403053"/>
                  </a:lnTo>
                  <a:lnTo>
                    <a:pt x="28889" y="1397970"/>
                  </a:lnTo>
                  <a:lnTo>
                    <a:pt x="28789" y="1392886"/>
                  </a:lnTo>
                  <a:lnTo>
                    <a:pt x="28691" y="1387803"/>
                  </a:lnTo>
                  <a:lnTo>
                    <a:pt x="28594" y="1382719"/>
                  </a:lnTo>
                  <a:lnTo>
                    <a:pt x="28499" y="1377636"/>
                  </a:lnTo>
                  <a:lnTo>
                    <a:pt x="28405" y="1372552"/>
                  </a:lnTo>
                  <a:lnTo>
                    <a:pt x="28312" y="1367469"/>
                  </a:lnTo>
                  <a:lnTo>
                    <a:pt x="28221" y="1362385"/>
                  </a:lnTo>
                  <a:lnTo>
                    <a:pt x="28131" y="1357302"/>
                  </a:lnTo>
                  <a:lnTo>
                    <a:pt x="28043" y="1352218"/>
                  </a:lnTo>
                  <a:lnTo>
                    <a:pt x="27956" y="1347134"/>
                  </a:lnTo>
                  <a:lnTo>
                    <a:pt x="27870" y="1342051"/>
                  </a:lnTo>
                  <a:lnTo>
                    <a:pt x="27786" y="1336967"/>
                  </a:lnTo>
                  <a:lnTo>
                    <a:pt x="27704" y="1331884"/>
                  </a:lnTo>
                  <a:lnTo>
                    <a:pt x="27622" y="1326800"/>
                  </a:lnTo>
                  <a:lnTo>
                    <a:pt x="27544" y="1321717"/>
                  </a:lnTo>
                  <a:lnTo>
                    <a:pt x="27465" y="1316633"/>
                  </a:lnTo>
                  <a:lnTo>
                    <a:pt x="27390" y="1311550"/>
                  </a:lnTo>
                  <a:lnTo>
                    <a:pt x="27315" y="1306466"/>
                  </a:lnTo>
                  <a:lnTo>
                    <a:pt x="27242" y="1301383"/>
                  </a:lnTo>
                  <a:lnTo>
                    <a:pt x="27171" y="1296299"/>
                  </a:lnTo>
                  <a:lnTo>
                    <a:pt x="27102" y="1291216"/>
                  </a:lnTo>
                  <a:lnTo>
                    <a:pt x="27035" y="1286132"/>
                  </a:lnTo>
                  <a:lnTo>
                    <a:pt x="26968" y="1281049"/>
                  </a:lnTo>
                  <a:lnTo>
                    <a:pt x="26905" y="1275965"/>
                  </a:lnTo>
                  <a:lnTo>
                    <a:pt x="26842" y="1270882"/>
                  </a:lnTo>
                  <a:lnTo>
                    <a:pt x="26782" y="1265798"/>
                  </a:lnTo>
                  <a:lnTo>
                    <a:pt x="26723" y="1260714"/>
                  </a:lnTo>
                  <a:lnTo>
                    <a:pt x="26667" y="1255631"/>
                  </a:lnTo>
                  <a:lnTo>
                    <a:pt x="26612" y="1250547"/>
                  </a:lnTo>
                  <a:lnTo>
                    <a:pt x="26560" y="1245464"/>
                  </a:lnTo>
                  <a:lnTo>
                    <a:pt x="26509" y="1240380"/>
                  </a:lnTo>
                  <a:lnTo>
                    <a:pt x="26460" y="1235297"/>
                  </a:lnTo>
                  <a:lnTo>
                    <a:pt x="26414" y="1230213"/>
                  </a:lnTo>
                  <a:lnTo>
                    <a:pt x="26369" y="1225130"/>
                  </a:lnTo>
                  <a:lnTo>
                    <a:pt x="26326" y="1220046"/>
                  </a:lnTo>
                  <a:lnTo>
                    <a:pt x="26285" y="1214963"/>
                  </a:lnTo>
                  <a:lnTo>
                    <a:pt x="26247" y="1209879"/>
                  </a:lnTo>
                  <a:lnTo>
                    <a:pt x="26209" y="1204796"/>
                  </a:lnTo>
                  <a:lnTo>
                    <a:pt x="26176" y="1199712"/>
                  </a:lnTo>
                  <a:lnTo>
                    <a:pt x="26142" y="1194629"/>
                  </a:lnTo>
                  <a:lnTo>
                    <a:pt x="26113" y="1189545"/>
                  </a:lnTo>
                  <a:lnTo>
                    <a:pt x="26084" y="1184462"/>
                  </a:lnTo>
                  <a:lnTo>
                    <a:pt x="26058" y="1179378"/>
                  </a:lnTo>
                  <a:lnTo>
                    <a:pt x="26033" y="1174295"/>
                  </a:lnTo>
                  <a:lnTo>
                    <a:pt x="26011" y="1169211"/>
                  </a:lnTo>
                  <a:lnTo>
                    <a:pt x="25991" y="1164127"/>
                  </a:lnTo>
                  <a:lnTo>
                    <a:pt x="25973" y="1159044"/>
                  </a:lnTo>
                  <a:lnTo>
                    <a:pt x="25958" y="1153960"/>
                  </a:lnTo>
                  <a:lnTo>
                    <a:pt x="25943" y="1148877"/>
                  </a:lnTo>
                  <a:lnTo>
                    <a:pt x="25932" y="1143793"/>
                  </a:lnTo>
                  <a:lnTo>
                    <a:pt x="25921" y="1138710"/>
                  </a:lnTo>
                  <a:lnTo>
                    <a:pt x="25914" y="1133626"/>
                  </a:lnTo>
                  <a:lnTo>
                    <a:pt x="25908" y="1128543"/>
                  </a:lnTo>
                  <a:lnTo>
                    <a:pt x="25904" y="1123459"/>
                  </a:lnTo>
                  <a:lnTo>
                    <a:pt x="25902" y="1118376"/>
                  </a:lnTo>
                  <a:lnTo>
                    <a:pt x="25902" y="1113292"/>
                  </a:lnTo>
                  <a:lnTo>
                    <a:pt x="25904" y="1108209"/>
                  </a:lnTo>
                  <a:lnTo>
                    <a:pt x="25908" y="1103125"/>
                  </a:lnTo>
                  <a:lnTo>
                    <a:pt x="25914" y="1098042"/>
                  </a:lnTo>
                  <a:lnTo>
                    <a:pt x="25920" y="1092958"/>
                  </a:lnTo>
                  <a:lnTo>
                    <a:pt x="25930" y="1087875"/>
                  </a:lnTo>
                  <a:lnTo>
                    <a:pt x="25940" y="1082791"/>
                  </a:lnTo>
                  <a:lnTo>
                    <a:pt x="25953" y="1077707"/>
                  </a:lnTo>
                  <a:lnTo>
                    <a:pt x="25967" y="1072624"/>
                  </a:lnTo>
                  <a:lnTo>
                    <a:pt x="25983" y="1067540"/>
                  </a:lnTo>
                  <a:lnTo>
                    <a:pt x="26000" y="1062457"/>
                  </a:lnTo>
                  <a:lnTo>
                    <a:pt x="26019" y="1057373"/>
                  </a:lnTo>
                  <a:lnTo>
                    <a:pt x="26038" y="1052290"/>
                  </a:lnTo>
                  <a:lnTo>
                    <a:pt x="26060" y="1047206"/>
                  </a:lnTo>
                  <a:lnTo>
                    <a:pt x="26082" y="1042123"/>
                  </a:lnTo>
                  <a:lnTo>
                    <a:pt x="26106" y="1037039"/>
                  </a:lnTo>
                  <a:lnTo>
                    <a:pt x="26131" y="1031956"/>
                  </a:lnTo>
                  <a:lnTo>
                    <a:pt x="26157" y="1026872"/>
                  </a:lnTo>
                  <a:lnTo>
                    <a:pt x="26184" y="1021789"/>
                  </a:lnTo>
                  <a:lnTo>
                    <a:pt x="26211" y="1016705"/>
                  </a:lnTo>
                  <a:lnTo>
                    <a:pt x="26241" y="1011622"/>
                  </a:lnTo>
                  <a:lnTo>
                    <a:pt x="26270" y="1006538"/>
                  </a:lnTo>
                  <a:lnTo>
                    <a:pt x="26300" y="1001455"/>
                  </a:lnTo>
                  <a:lnTo>
                    <a:pt x="26331" y="996371"/>
                  </a:lnTo>
                  <a:lnTo>
                    <a:pt x="26362" y="991288"/>
                  </a:lnTo>
                  <a:lnTo>
                    <a:pt x="26393" y="986204"/>
                  </a:lnTo>
                  <a:lnTo>
                    <a:pt x="26425" y="981120"/>
                  </a:lnTo>
                  <a:lnTo>
                    <a:pt x="26457" y="976037"/>
                  </a:lnTo>
                  <a:lnTo>
                    <a:pt x="26489" y="970953"/>
                  </a:lnTo>
                  <a:lnTo>
                    <a:pt x="26521" y="965870"/>
                  </a:lnTo>
                  <a:lnTo>
                    <a:pt x="26553" y="960786"/>
                  </a:lnTo>
                  <a:lnTo>
                    <a:pt x="26585" y="955703"/>
                  </a:lnTo>
                  <a:lnTo>
                    <a:pt x="26617" y="950619"/>
                  </a:lnTo>
                  <a:lnTo>
                    <a:pt x="26647" y="945536"/>
                  </a:lnTo>
                  <a:lnTo>
                    <a:pt x="26678" y="940452"/>
                  </a:lnTo>
                  <a:lnTo>
                    <a:pt x="26708" y="935369"/>
                  </a:lnTo>
                  <a:lnTo>
                    <a:pt x="26737" y="930285"/>
                  </a:lnTo>
                  <a:lnTo>
                    <a:pt x="26765" y="925202"/>
                  </a:lnTo>
                  <a:lnTo>
                    <a:pt x="26792" y="920118"/>
                  </a:lnTo>
                  <a:lnTo>
                    <a:pt x="26818" y="915035"/>
                  </a:lnTo>
                  <a:lnTo>
                    <a:pt x="26843" y="909951"/>
                  </a:lnTo>
                  <a:lnTo>
                    <a:pt x="26866" y="904868"/>
                  </a:lnTo>
                  <a:lnTo>
                    <a:pt x="26888" y="899784"/>
                  </a:lnTo>
                  <a:lnTo>
                    <a:pt x="26909" y="894700"/>
                  </a:lnTo>
                  <a:lnTo>
                    <a:pt x="26926" y="889617"/>
                  </a:lnTo>
                  <a:lnTo>
                    <a:pt x="26944" y="884533"/>
                  </a:lnTo>
                  <a:lnTo>
                    <a:pt x="26957" y="879450"/>
                  </a:lnTo>
                  <a:lnTo>
                    <a:pt x="26970" y="874366"/>
                  </a:lnTo>
                  <a:lnTo>
                    <a:pt x="26980" y="869283"/>
                  </a:lnTo>
                  <a:lnTo>
                    <a:pt x="26988" y="864199"/>
                  </a:lnTo>
                  <a:lnTo>
                    <a:pt x="26993" y="859116"/>
                  </a:lnTo>
                  <a:lnTo>
                    <a:pt x="26996" y="854032"/>
                  </a:lnTo>
                  <a:lnTo>
                    <a:pt x="26996" y="848949"/>
                  </a:lnTo>
                  <a:lnTo>
                    <a:pt x="26992" y="843865"/>
                  </a:lnTo>
                  <a:lnTo>
                    <a:pt x="26988" y="838782"/>
                  </a:lnTo>
                  <a:lnTo>
                    <a:pt x="26977" y="833698"/>
                  </a:lnTo>
                  <a:lnTo>
                    <a:pt x="26967" y="828615"/>
                  </a:lnTo>
                  <a:lnTo>
                    <a:pt x="26949" y="823531"/>
                  </a:lnTo>
                  <a:lnTo>
                    <a:pt x="26931" y="818448"/>
                  </a:lnTo>
                  <a:lnTo>
                    <a:pt x="26907" y="813364"/>
                  </a:lnTo>
                  <a:lnTo>
                    <a:pt x="26881" y="808280"/>
                  </a:lnTo>
                  <a:lnTo>
                    <a:pt x="26850" y="803197"/>
                  </a:lnTo>
                  <a:lnTo>
                    <a:pt x="26815" y="798113"/>
                  </a:lnTo>
                  <a:lnTo>
                    <a:pt x="26777" y="793030"/>
                  </a:lnTo>
                  <a:lnTo>
                    <a:pt x="26734" y="787946"/>
                  </a:lnTo>
                  <a:lnTo>
                    <a:pt x="26687" y="782863"/>
                  </a:lnTo>
                  <a:lnTo>
                    <a:pt x="26635" y="777779"/>
                  </a:lnTo>
                  <a:lnTo>
                    <a:pt x="26581" y="772696"/>
                  </a:lnTo>
                  <a:lnTo>
                    <a:pt x="26518" y="767612"/>
                  </a:lnTo>
                  <a:lnTo>
                    <a:pt x="26455" y="762529"/>
                  </a:lnTo>
                  <a:lnTo>
                    <a:pt x="26382" y="757445"/>
                  </a:lnTo>
                  <a:lnTo>
                    <a:pt x="26309" y="752362"/>
                  </a:lnTo>
                  <a:lnTo>
                    <a:pt x="26227" y="747278"/>
                  </a:lnTo>
                  <a:lnTo>
                    <a:pt x="26143" y="742195"/>
                  </a:lnTo>
                  <a:lnTo>
                    <a:pt x="26052" y="737111"/>
                  </a:lnTo>
                  <a:lnTo>
                    <a:pt x="25957" y="732028"/>
                  </a:lnTo>
                  <a:lnTo>
                    <a:pt x="25857" y="726944"/>
                  </a:lnTo>
                  <a:lnTo>
                    <a:pt x="25750" y="721861"/>
                  </a:lnTo>
                  <a:lnTo>
                    <a:pt x="25640" y="716777"/>
                  </a:lnTo>
                  <a:lnTo>
                    <a:pt x="25521" y="711693"/>
                  </a:lnTo>
                  <a:lnTo>
                    <a:pt x="25401" y="706610"/>
                  </a:lnTo>
                  <a:lnTo>
                    <a:pt x="25270" y="701526"/>
                  </a:lnTo>
                  <a:lnTo>
                    <a:pt x="25139" y="696443"/>
                  </a:lnTo>
                  <a:lnTo>
                    <a:pt x="24997" y="691359"/>
                  </a:lnTo>
                  <a:lnTo>
                    <a:pt x="24853" y="686276"/>
                  </a:lnTo>
                  <a:lnTo>
                    <a:pt x="24701" y="681192"/>
                  </a:lnTo>
                  <a:lnTo>
                    <a:pt x="24545" y="676109"/>
                  </a:lnTo>
                  <a:lnTo>
                    <a:pt x="24382" y="671025"/>
                  </a:lnTo>
                  <a:lnTo>
                    <a:pt x="24213" y="665942"/>
                  </a:lnTo>
                  <a:lnTo>
                    <a:pt x="24040" y="660858"/>
                  </a:lnTo>
                  <a:lnTo>
                    <a:pt x="23859" y="655775"/>
                  </a:lnTo>
                  <a:lnTo>
                    <a:pt x="23675" y="650691"/>
                  </a:lnTo>
                  <a:lnTo>
                    <a:pt x="23481" y="645608"/>
                  </a:lnTo>
                  <a:lnTo>
                    <a:pt x="23288" y="640524"/>
                  </a:lnTo>
                  <a:lnTo>
                    <a:pt x="23081" y="635441"/>
                  </a:lnTo>
                  <a:lnTo>
                    <a:pt x="22875" y="630357"/>
                  </a:lnTo>
                  <a:lnTo>
                    <a:pt x="22658" y="625273"/>
                  </a:lnTo>
                  <a:lnTo>
                    <a:pt x="22439" y="620190"/>
                  </a:lnTo>
                  <a:lnTo>
                    <a:pt x="22213" y="615106"/>
                  </a:lnTo>
                  <a:lnTo>
                    <a:pt x="21982" y="610023"/>
                  </a:lnTo>
                  <a:lnTo>
                    <a:pt x="21745" y="604939"/>
                  </a:lnTo>
                  <a:lnTo>
                    <a:pt x="21502" y="599856"/>
                  </a:lnTo>
                  <a:lnTo>
                    <a:pt x="21256" y="594772"/>
                  </a:lnTo>
                  <a:lnTo>
                    <a:pt x="21002" y="589689"/>
                  </a:lnTo>
                  <a:lnTo>
                    <a:pt x="20746" y="584605"/>
                  </a:lnTo>
                  <a:lnTo>
                    <a:pt x="20480" y="579522"/>
                  </a:lnTo>
                  <a:lnTo>
                    <a:pt x="20215" y="574438"/>
                  </a:lnTo>
                  <a:lnTo>
                    <a:pt x="19939" y="569355"/>
                  </a:lnTo>
                  <a:lnTo>
                    <a:pt x="19663" y="564271"/>
                  </a:lnTo>
                  <a:lnTo>
                    <a:pt x="19379" y="559188"/>
                  </a:lnTo>
                  <a:lnTo>
                    <a:pt x="19093" y="554104"/>
                  </a:lnTo>
                  <a:lnTo>
                    <a:pt x="18801" y="549021"/>
                  </a:lnTo>
                  <a:lnTo>
                    <a:pt x="18505" y="543937"/>
                  </a:lnTo>
                  <a:lnTo>
                    <a:pt x="18205" y="538853"/>
                  </a:lnTo>
                  <a:lnTo>
                    <a:pt x="17901" y="533770"/>
                  </a:lnTo>
                  <a:lnTo>
                    <a:pt x="17594" y="528686"/>
                  </a:lnTo>
                  <a:lnTo>
                    <a:pt x="17281" y="523603"/>
                  </a:lnTo>
                  <a:lnTo>
                    <a:pt x="16968" y="518519"/>
                  </a:lnTo>
                  <a:lnTo>
                    <a:pt x="16648" y="513436"/>
                  </a:lnTo>
                  <a:lnTo>
                    <a:pt x="16328" y="508352"/>
                  </a:lnTo>
                  <a:lnTo>
                    <a:pt x="16002" y="503269"/>
                  </a:lnTo>
                  <a:lnTo>
                    <a:pt x="15675" y="498185"/>
                  </a:lnTo>
                  <a:lnTo>
                    <a:pt x="15345" y="493102"/>
                  </a:lnTo>
                  <a:lnTo>
                    <a:pt x="15013" y="488018"/>
                  </a:lnTo>
                  <a:lnTo>
                    <a:pt x="14678" y="482935"/>
                  </a:lnTo>
                  <a:lnTo>
                    <a:pt x="14341" y="477851"/>
                  </a:lnTo>
                  <a:lnTo>
                    <a:pt x="14003" y="472768"/>
                  </a:lnTo>
                  <a:lnTo>
                    <a:pt x="13663" y="467684"/>
                  </a:lnTo>
                  <a:lnTo>
                    <a:pt x="13322" y="462601"/>
                  </a:lnTo>
                  <a:lnTo>
                    <a:pt x="12980" y="457517"/>
                  </a:lnTo>
                  <a:lnTo>
                    <a:pt x="12637" y="452434"/>
                  </a:lnTo>
                  <a:lnTo>
                    <a:pt x="12293" y="447350"/>
                  </a:lnTo>
                  <a:lnTo>
                    <a:pt x="11948" y="442266"/>
                  </a:lnTo>
                  <a:lnTo>
                    <a:pt x="11604" y="437183"/>
                  </a:lnTo>
                  <a:lnTo>
                    <a:pt x="11260" y="432099"/>
                  </a:lnTo>
                  <a:lnTo>
                    <a:pt x="10916" y="427016"/>
                  </a:lnTo>
                  <a:lnTo>
                    <a:pt x="10572" y="421932"/>
                  </a:lnTo>
                  <a:lnTo>
                    <a:pt x="10230" y="416849"/>
                  </a:lnTo>
                  <a:lnTo>
                    <a:pt x="9888" y="411765"/>
                  </a:lnTo>
                  <a:lnTo>
                    <a:pt x="9548" y="406682"/>
                  </a:lnTo>
                  <a:lnTo>
                    <a:pt x="9210" y="401598"/>
                  </a:lnTo>
                  <a:lnTo>
                    <a:pt x="8873" y="396515"/>
                  </a:lnTo>
                  <a:lnTo>
                    <a:pt x="8539" y="391431"/>
                  </a:lnTo>
                  <a:lnTo>
                    <a:pt x="8206" y="386348"/>
                  </a:lnTo>
                  <a:lnTo>
                    <a:pt x="7878" y="381264"/>
                  </a:lnTo>
                  <a:lnTo>
                    <a:pt x="7551" y="376181"/>
                  </a:lnTo>
                  <a:lnTo>
                    <a:pt x="7229" y="371097"/>
                  </a:lnTo>
                  <a:lnTo>
                    <a:pt x="6909" y="366014"/>
                  </a:lnTo>
                  <a:lnTo>
                    <a:pt x="6594" y="360930"/>
                  </a:lnTo>
                  <a:lnTo>
                    <a:pt x="6283" y="355846"/>
                  </a:lnTo>
                  <a:lnTo>
                    <a:pt x="5975" y="350763"/>
                  </a:lnTo>
                  <a:lnTo>
                    <a:pt x="5673" y="345679"/>
                  </a:lnTo>
                  <a:lnTo>
                    <a:pt x="5374" y="340596"/>
                  </a:lnTo>
                  <a:lnTo>
                    <a:pt x="5084" y="335512"/>
                  </a:lnTo>
                  <a:lnTo>
                    <a:pt x="4794" y="330429"/>
                  </a:lnTo>
                  <a:lnTo>
                    <a:pt x="4516" y="325345"/>
                  </a:lnTo>
                  <a:lnTo>
                    <a:pt x="4238" y="320262"/>
                  </a:lnTo>
                  <a:lnTo>
                    <a:pt x="3972" y="315178"/>
                  </a:lnTo>
                  <a:lnTo>
                    <a:pt x="3708" y="310095"/>
                  </a:lnTo>
                  <a:lnTo>
                    <a:pt x="3454" y="305011"/>
                  </a:lnTo>
                  <a:lnTo>
                    <a:pt x="3205" y="299928"/>
                  </a:lnTo>
                  <a:lnTo>
                    <a:pt x="2965" y="294844"/>
                  </a:lnTo>
                  <a:lnTo>
                    <a:pt x="2732" y="289761"/>
                  </a:lnTo>
                  <a:lnTo>
                    <a:pt x="2505" y="284677"/>
                  </a:lnTo>
                  <a:lnTo>
                    <a:pt x="2289" y="279594"/>
                  </a:lnTo>
                  <a:lnTo>
                    <a:pt x="2077" y="274510"/>
                  </a:lnTo>
                  <a:lnTo>
                    <a:pt x="1880" y="269426"/>
                  </a:lnTo>
                  <a:lnTo>
                    <a:pt x="1684" y="264343"/>
                  </a:lnTo>
                  <a:lnTo>
                    <a:pt x="1507" y="259259"/>
                  </a:lnTo>
                  <a:lnTo>
                    <a:pt x="1330" y="254176"/>
                  </a:lnTo>
                  <a:lnTo>
                    <a:pt x="1170" y="249092"/>
                  </a:lnTo>
                  <a:lnTo>
                    <a:pt x="1014" y="244009"/>
                  </a:lnTo>
                  <a:lnTo>
                    <a:pt x="872" y="238925"/>
                  </a:lnTo>
                  <a:lnTo>
                    <a:pt x="738" y="233842"/>
                  </a:lnTo>
                  <a:lnTo>
                    <a:pt x="614" y="228758"/>
                  </a:lnTo>
                  <a:lnTo>
                    <a:pt x="503" y="223675"/>
                  </a:lnTo>
                  <a:lnTo>
                    <a:pt x="399" y="218591"/>
                  </a:lnTo>
                  <a:lnTo>
                    <a:pt x="312" y="213508"/>
                  </a:lnTo>
                  <a:lnTo>
                    <a:pt x="228" y="208424"/>
                  </a:lnTo>
                  <a:lnTo>
                    <a:pt x="165" y="203341"/>
                  </a:lnTo>
                  <a:lnTo>
                    <a:pt x="102" y="198257"/>
                  </a:lnTo>
                  <a:lnTo>
                    <a:pt x="64" y="193174"/>
                  </a:lnTo>
                  <a:lnTo>
                    <a:pt x="27" y="188090"/>
                  </a:lnTo>
                  <a:lnTo>
                    <a:pt x="10" y="183007"/>
                  </a:lnTo>
                  <a:lnTo>
                    <a:pt x="0" y="177923"/>
                  </a:lnTo>
                  <a:lnTo>
                    <a:pt x="5" y="172839"/>
                  </a:lnTo>
                  <a:lnTo>
                    <a:pt x="21" y="167756"/>
                  </a:lnTo>
                  <a:lnTo>
                    <a:pt x="49" y="162672"/>
                  </a:lnTo>
                  <a:lnTo>
                    <a:pt x="93" y="157589"/>
                  </a:lnTo>
                  <a:lnTo>
                    <a:pt x="143" y="152505"/>
                  </a:lnTo>
                  <a:lnTo>
                    <a:pt x="215" y="147422"/>
                  </a:lnTo>
                  <a:lnTo>
                    <a:pt x="289" y="142338"/>
                  </a:lnTo>
                  <a:lnTo>
                    <a:pt x="390" y="137255"/>
                  </a:lnTo>
                  <a:lnTo>
                    <a:pt x="490" y="132171"/>
                  </a:lnTo>
                  <a:lnTo>
                    <a:pt x="616" y="127088"/>
                  </a:lnTo>
                  <a:lnTo>
                    <a:pt x="746" y="122004"/>
                  </a:lnTo>
                  <a:lnTo>
                    <a:pt x="896" y="116921"/>
                  </a:lnTo>
                  <a:lnTo>
                    <a:pt x="1055" y="111837"/>
                  </a:lnTo>
                  <a:lnTo>
                    <a:pt x="1229" y="106754"/>
                  </a:lnTo>
                  <a:lnTo>
                    <a:pt x="1417" y="101670"/>
                  </a:lnTo>
                  <a:lnTo>
                    <a:pt x="1615" y="96587"/>
                  </a:lnTo>
                  <a:lnTo>
                    <a:pt x="1833" y="91503"/>
                  </a:lnTo>
                  <a:lnTo>
                    <a:pt x="2056" y="86419"/>
                  </a:lnTo>
                  <a:lnTo>
                    <a:pt x="2303" y="81336"/>
                  </a:lnTo>
                  <a:lnTo>
                    <a:pt x="2550" y="76252"/>
                  </a:lnTo>
                  <a:lnTo>
                    <a:pt x="2826" y="71169"/>
                  </a:lnTo>
                  <a:lnTo>
                    <a:pt x="3103" y="66085"/>
                  </a:lnTo>
                  <a:lnTo>
                    <a:pt x="3404" y="61002"/>
                  </a:lnTo>
                  <a:lnTo>
                    <a:pt x="3709" y="55918"/>
                  </a:lnTo>
                  <a:lnTo>
                    <a:pt x="4034" y="50835"/>
                  </a:lnTo>
                  <a:lnTo>
                    <a:pt x="4369" y="45751"/>
                  </a:lnTo>
                  <a:lnTo>
                    <a:pt x="4717" y="40668"/>
                  </a:lnTo>
                  <a:lnTo>
                    <a:pt x="5081" y="35584"/>
                  </a:lnTo>
                  <a:lnTo>
                    <a:pt x="5453" y="30501"/>
                  </a:lnTo>
                  <a:lnTo>
                    <a:pt x="5845" y="25417"/>
                  </a:lnTo>
                  <a:lnTo>
                    <a:pt x="6241" y="20334"/>
                  </a:lnTo>
                  <a:lnTo>
                    <a:pt x="6661" y="15250"/>
                  </a:lnTo>
                  <a:lnTo>
                    <a:pt x="7080" y="10167"/>
                  </a:lnTo>
                  <a:lnTo>
                    <a:pt x="7526" y="5083"/>
                  </a:lnTo>
                  <a:lnTo>
                    <a:pt x="7974" y="0"/>
                  </a:lnTo>
                  <a:lnTo>
                    <a:pt x="205348" y="0"/>
                  </a:lnTo>
                  <a:lnTo>
                    <a:pt x="205796" y="5083"/>
                  </a:lnTo>
                  <a:lnTo>
                    <a:pt x="206242" y="10167"/>
                  </a:lnTo>
                  <a:lnTo>
                    <a:pt x="206661" y="15250"/>
                  </a:lnTo>
                  <a:lnTo>
                    <a:pt x="207081" y="20334"/>
                  </a:lnTo>
                  <a:lnTo>
                    <a:pt x="207477" y="25417"/>
                  </a:lnTo>
                  <a:lnTo>
                    <a:pt x="207869" y="30501"/>
                  </a:lnTo>
                  <a:lnTo>
                    <a:pt x="208241" y="35584"/>
                  </a:lnTo>
                  <a:lnTo>
                    <a:pt x="208605" y="40668"/>
                  </a:lnTo>
                  <a:lnTo>
                    <a:pt x="208953" y="45751"/>
                  </a:lnTo>
                  <a:lnTo>
                    <a:pt x="209288" y="50835"/>
                  </a:lnTo>
                  <a:lnTo>
                    <a:pt x="209613" y="55918"/>
                  </a:lnTo>
                  <a:lnTo>
                    <a:pt x="209918" y="61002"/>
                  </a:lnTo>
                  <a:lnTo>
                    <a:pt x="210219" y="66085"/>
                  </a:lnTo>
                  <a:lnTo>
                    <a:pt x="210496" y="71169"/>
                  </a:lnTo>
                  <a:lnTo>
                    <a:pt x="210772" y="76252"/>
                  </a:lnTo>
                  <a:lnTo>
                    <a:pt x="211019" y="81336"/>
                  </a:lnTo>
                  <a:lnTo>
                    <a:pt x="211266" y="86419"/>
                  </a:lnTo>
                  <a:lnTo>
                    <a:pt x="211489" y="91503"/>
                  </a:lnTo>
                  <a:lnTo>
                    <a:pt x="211706" y="96587"/>
                  </a:lnTo>
                  <a:lnTo>
                    <a:pt x="211905" y="101670"/>
                  </a:lnTo>
                  <a:lnTo>
                    <a:pt x="212093" y="106754"/>
                  </a:lnTo>
                  <a:lnTo>
                    <a:pt x="212267" y="111837"/>
                  </a:lnTo>
                  <a:lnTo>
                    <a:pt x="212426" y="116921"/>
                  </a:lnTo>
                  <a:lnTo>
                    <a:pt x="212576" y="122004"/>
                  </a:lnTo>
                  <a:lnTo>
                    <a:pt x="212706" y="127088"/>
                  </a:lnTo>
                  <a:lnTo>
                    <a:pt x="212832" y="132171"/>
                  </a:lnTo>
                  <a:lnTo>
                    <a:pt x="212932" y="137255"/>
                  </a:lnTo>
                  <a:lnTo>
                    <a:pt x="213033" y="142338"/>
                  </a:lnTo>
                  <a:lnTo>
                    <a:pt x="213107" y="147422"/>
                  </a:lnTo>
                  <a:lnTo>
                    <a:pt x="213179" y="152505"/>
                  </a:lnTo>
                  <a:lnTo>
                    <a:pt x="213229" y="157589"/>
                  </a:lnTo>
                  <a:lnTo>
                    <a:pt x="213273" y="162672"/>
                  </a:lnTo>
                  <a:lnTo>
                    <a:pt x="213301" y="167756"/>
                  </a:lnTo>
                  <a:lnTo>
                    <a:pt x="213317" y="172839"/>
                  </a:lnTo>
                  <a:lnTo>
                    <a:pt x="213322" y="177923"/>
                  </a:lnTo>
                  <a:lnTo>
                    <a:pt x="213312" y="183007"/>
                  </a:lnTo>
                  <a:lnTo>
                    <a:pt x="213295" y="188090"/>
                  </a:lnTo>
                  <a:lnTo>
                    <a:pt x="213258" y="193174"/>
                  </a:lnTo>
                  <a:lnTo>
                    <a:pt x="213220" y="198257"/>
                  </a:lnTo>
                  <a:lnTo>
                    <a:pt x="213157" y="203341"/>
                  </a:lnTo>
                  <a:lnTo>
                    <a:pt x="213094" y="208424"/>
                  </a:lnTo>
                  <a:lnTo>
                    <a:pt x="213010" y="213508"/>
                  </a:lnTo>
                  <a:lnTo>
                    <a:pt x="212923" y="218591"/>
                  </a:lnTo>
                  <a:lnTo>
                    <a:pt x="212819" y="223675"/>
                  </a:lnTo>
                  <a:lnTo>
                    <a:pt x="212707" y="228758"/>
                  </a:lnTo>
                  <a:lnTo>
                    <a:pt x="212584" y="233842"/>
                  </a:lnTo>
                  <a:lnTo>
                    <a:pt x="212450" y="238925"/>
                  </a:lnTo>
                  <a:lnTo>
                    <a:pt x="212308" y="244009"/>
                  </a:lnTo>
                  <a:lnTo>
                    <a:pt x="212152" y="249092"/>
                  </a:lnTo>
                  <a:lnTo>
                    <a:pt x="211992" y="254176"/>
                  </a:lnTo>
                  <a:lnTo>
                    <a:pt x="211815" y="259259"/>
                  </a:lnTo>
                  <a:lnTo>
                    <a:pt x="211638" y="264343"/>
                  </a:lnTo>
                  <a:lnTo>
                    <a:pt x="211442" y="269426"/>
                  </a:lnTo>
                  <a:lnTo>
                    <a:pt x="211245" y="274510"/>
                  </a:lnTo>
                  <a:lnTo>
                    <a:pt x="211033" y="279594"/>
                  </a:lnTo>
                  <a:lnTo>
                    <a:pt x="210817" y="284677"/>
                  </a:lnTo>
                  <a:lnTo>
                    <a:pt x="210590" y="289761"/>
                  </a:lnTo>
                  <a:lnTo>
                    <a:pt x="210357" y="294844"/>
                  </a:lnTo>
                  <a:lnTo>
                    <a:pt x="210117" y="299928"/>
                  </a:lnTo>
                  <a:lnTo>
                    <a:pt x="209868" y="305011"/>
                  </a:lnTo>
                  <a:lnTo>
                    <a:pt x="209614" y="310095"/>
                  </a:lnTo>
                  <a:lnTo>
                    <a:pt x="209350" y="315178"/>
                  </a:lnTo>
                  <a:lnTo>
                    <a:pt x="209084" y="320262"/>
                  </a:lnTo>
                  <a:lnTo>
                    <a:pt x="208806" y="325345"/>
                  </a:lnTo>
                  <a:lnTo>
                    <a:pt x="208528" y="330429"/>
                  </a:lnTo>
                  <a:lnTo>
                    <a:pt x="208238" y="335512"/>
                  </a:lnTo>
                  <a:lnTo>
                    <a:pt x="207948" y="340596"/>
                  </a:lnTo>
                  <a:lnTo>
                    <a:pt x="207649" y="345679"/>
                  </a:lnTo>
                  <a:lnTo>
                    <a:pt x="207347" y="350763"/>
                  </a:lnTo>
                  <a:lnTo>
                    <a:pt x="207039" y="355846"/>
                  </a:lnTo>
                  <a:lnTo>
                    <a:pt x="206728" y="360930"/>
                  </a:lnTo>
                  <a:lnTo>
                    <a:pt x="206413" y="366014"/>
                  </a:lnTo>
                  <a:lnTo>
                    <a:pt x="206093" y="371097"/>
                  </a:lnTo>
                  <a:lnTo>
                    <a:pt x="205771" y="376181"/>
                  </a:lnTo>
                  <a:lnTo>
                    <a:pt x="205444" y="381264"/>
                  </a:lnTo>
                  <a:lnTo>
                    <a:pt x="205116" y="386348"/>
                  </a:lnTo>
                  <a:lnTo>
                    <a:pt x="204783" y="391431"/>
                  </a:lnTo>
                  <a:lnTo>
                    <a:pt x="204449" y="396515"/>
                  </a:lnTo>
                  <a:lnTo>
                    <a:pt x="204112" y="401598"/>
                  </a:lnTo>
                  <a:lnTo>
                    <a:pt x="203774" y="406682"/>
                  </a:lnTo>
                  <a:lnTo>
                    <a:pt x="203434" y="411765"/>
                  </a:lnTo>
                  <a:lnTo>
                    <a:pt x="203092" y="416849"/>
                  </a:lnTo>
                  <a:lnTo>
                    <a:pt x="202750" y="421932"/>
                  </a:lnTo>
                  <a:lnTo>
                    <a:pt x="202406" y="427016"/>
                  </a:lnTo>
                  <a:lnTo>
                    <a:pt x="202062" y="432099"/>
                  </a:lnTo>
                  <a:lnTo>
                    <a:pt x="201718" y="437183"/>
                  </a:lnTo>
                  <a:lnTo>
                    <a:pt x="201374" y="442266"/>
                  </a:lnTo>
                  <a:lnTo>
                    <a:pt x="201029" y="447350"/>
                  </a:lnTo>
                  <a:lnTo>
                    <a:pt x="200685" y="452434"/>
                  </a:lnTo>
                  <a:lnTo>
                    <a:pt x="200342" y="457517"/>
                  </a:lnTo>
                  <a:lnTo>
                    <a:pt x="200000" y="462601"/>
                  </a:lnTo>
                  <a:lnTo>
                    <a:pt x="199659" y="467684"/>
                  </a:lnTo>
                  <a:lnTo>
                    <a:pt x="199319" y="472768"/>
                  </a:lnTo>
                  <a:lnTo>
                    <a:pt x="198981" y="477851"/>
                  </a:lnTo>
                  <a:lnTo>
                    <a:pt x="198644" y="482935"/>
                  </a:lnTo>
                  <a:lnTo>
                    <a:pt x="198309" y="488018"/>
                  </a:lnTo>
                  <a:lnTo>
                    <a:pt x="197977" y="493102"/>
                  </a:lnTo>
                  <a:lnTo>
                    <a:pt x="197647" y="498185"/>
                  </a:lnTo>
                  <a:lnTo>
                    <a:pt x="197320" y="503269"/>
                  </a:lnTo>
                  <a:lnTo>
                    <a:pt x="196994" y="508352"/>
                  </a:lnTo>
                  <a:lnTo>
                    <a:pt x="196674" y="513436"/>
                  </a:lnTo>
                  <a:lnTo>
                    <a:pt x="196354" y="518519"/>
                  </a:lnTo>
                  <a:lnTo>
                    <a:pt x="196041" y="523603"/>
                  </a:lnTo>
                  <a:lnTo>
                    <a:pt x="195728" y="528686"/>
                  </a:lnTo>
                  <a:lnTo>
                    <a:pt x="195421" y="533770"/>
                  </a:lnTo>
                  <a:lnTo>
                    <a:pt x="195117" y="538853"/>
                  </a:lnTo>
                  <a:lnTo>
                    <a:pt x="194817" y="543937"/>
                  </a:lnTo>
                  <a:lnTo>
                    <a:pt x="194521" y="549021"/>
                  </a:lnTo>
                  <a:lnTo>
                    <a:pt x="194229" y="554104"/>
                  </a:lnTo>
                  <a:lnTo>
                    <a:pt x="193943" y="559188"/>
                  </a:lnTo>
                  <a:lnTo>
                    <a:pt x="193659" y="564271"/>
                  </a:lnTo>
                  <a:lnTo>
                    <a:pt x="193383" y="569355"/>
                  </a:lnTo>
                  <a:lnTo>
                    <a:pt x="193107" y="574438"/>
                  </a:lnTo>
                  <a:lnTo>
                    <a:pt x="192842" y="579522"/>
                  </a:lnTo>
                  <a:lnTo>
                    <a:pt x="192576" y="584605"/>
                  </a:lnTo>
                  <a:lnTo>
                    <a:pt x="192320" y="589689"/>
                  </a:lnTo>
                  <a:lnTo>
                    <a:pt x="192066" y="594772"/>
                  </a:lnTo>
                  <a:lnTo>
                    <a:pt x="191820" y="599856"/>
                  </a:lnTo>
                  <a:lnTo>
                    <a:pt x="191577" y="604939"/>
                  </a:lnTo>
                  <a:lnTo>
                    <a:pt x="191340" y="610023"/>
                  </a:lnTo>
                  <a:lnTo>
                    <a:pt x="191109" y="615106"/>
                  </a:lnTo>
                  <a:lnTo>
                    <a:pt x="190883" y="620190"/>
                  </a:lnTo>
                  <a:lnTo>
                    <a:pt x="190664" y="625273"/>
                  </a:lnTo>
                  <a:lnTo>
                    <a:pt x="190447" y="630357"/>
                  </a:lnTo>
                  <a:lnTo>
                    <a:pt x="190241" y="635441"/>
                  </a:lnTo>
                  <a:lnTo>
                    <a:pt x="190034" y="640524"/>
                  </a:lnTo>
                  <a:lnTo>
                    <a:pt x="189840" y="645608"/>
                  </a:lnTo>
                  <a:lnTo>
                    <a:pt x="189647" y="650691"/>
                  </a:lnTo>
                  <a:lnTo>
                    <a:pt x="189463" y="655775"/>
                  </a:lnTo>
                  <a:lnTo>
                    <a:pt x="189282" y="660858"/>
                  </a:lnTo>
                  <a:lnTo>
                    <a:pt x="189109" y="665942"/>
                  </a:lnTo>
                  <a:lnTo>
                    <a:pt x="188940" y="671025"/>
                  </a:lnTo>
                  <a:lnTo>
                    <a:pt x="188777" y="676109"/>
                  </a:lnTo>
                  <a:lnTo>
                    <a:pt x="188621" y="681192"/>
                  </a:lnTo>
                  <a:lnTo>
                    <a:pt x="188469" y="686276"/>
                  </a:lnTo>
                  <a:lnTo>
                    <a:pt x="188325" y="691359"/>
                  </a:lnTo>
                  <a:lnTo>
                    <a:pt x="188183" y="696443"/>
                  </a:lnTo>
                  <a:lnTo>
                    <a:pt x="188052" y="701526"/>
                  </a:lnTo>
                  <a:lnTo>
                    <a:pt x="187921" y="706610"/>
                  </a:lnTo>
                  <a:lnTo>
                    <a:pt x="187801" y="711693"/>
                  </a:lnTo>
                  <a:lnTo>
                    <a:pt x="187682" y="716777"/>
                  </a:lnTo>
                  <a:lnTo>
                    <a:pt x="187572" y="721861"/>
                  </a:lnTo>
                  <a:lnTo>
                    <a:pt x="187465" y="726944"/>
                  </a:lnTo>
                  <a:lnTo>
                    <a:pt x="187365" y="732028"/>
                  </a:lnTo>
                  <a:lnTo>
                    <a:pt x="187270" y="737111"/>
                  </a:lnTo>
                  <a:lnTo>
                    <a:pt x="187179" y="742195"/>
                  </a:lnTo>
                  <a:lnTo>
                    <a:pt x="187095" y="747278"/>
                  </a:lnTo>
                  <a:lnTo>
                    <a:pt x="187013" y="752362"/>
                  </a:lnTo>
                  <a:lnTo>
                    <a:pt x="186940" y="757445"/>
                  </a:lnTo>
                  <a:lnTo>
                    <a:pt x="186867" y="762529"/>
                  </a:lnTo>
                  <a:lnTo>
                    <a:pt x="186804" y="767612"/>
                  </a:lnTo>
                  <a:lnTo>
                    <a:pt x="186741" y="772696"/>
                  </a:lnTo>
                  <a:lnTo>
                    <a:pt x="186687" y="777779"/>
                  </a:lnTo>
                  <a:lnTo>
                    <a:pt x="186634" y="782863"/>
                  </a:lnTo>
                  <a:lnTo>
                    <a:pt x="186588" y="787946"/>
                  </a:lnTo>
                  <a:lnTo>
                    <a:pt x="186545" y="793030"/>
                  </a:lnTo>
                  <a:lnTo>
                    <a:pt x="186507" y="798113"/>
                  </a:lnTo>
                  <a:lnTo>
                    <a:pt x="186472" y="803197"/>
                  </a:lnTo>
                  <a:lnTo>
                    <a:pt x="186441" y="808280"/>
                  </a:lnTo>
                  <a:lnTo>
                    <a:pt x="186415" y="813364"/>
                  </a:lnTo>
                  <a:lnTo>
                    <a:pt x="186391" y="818448"/>
                  </a:lnTo>
                  <a:lnTo>
                    <a:pt x="186373" y="823531"/>
                  </a:lnTo>
                  <a:lnTo>
                    <a:pt x="186355" y="828615"/>
                  </a:lnTo>
                  <a:lnTo>
                    <a:pt x="186345" y="833698"/>
                  </a:lnTo>
                  <a:lnTo>
                    <a:pt x="186334" y="838782"/>
                  </a:lnTo>
                  <a:lnTo>
                    <a:pt x="186330" y="843865"/>
                  </a:lnTo>
                  <a:lnTo>
                    <a:pt x="186326" y="848949"/>
                  </a:lnTo>
                  <a:lnTo>
                    <a:pt x="186326" y="854032"/>
                  </a:lnTo>
                  <a:lnTo>
                    <a:pt x="186329" y="859116"/>
                  </a:lnTo>
                  <a:lnTo>
                    <a:pt x="186334" y="864199"/>
                  </a:lnTo>
                  <a:lnTo>
                    <a:pt x="186342" y="869283"/>
                  </a:lnTo>
                  <a:lnTo>
                    <a:pt x="186352" y="874366"/>
                  </a:lnTo>
                  <a:lnTo>
                    <a:pt x="186365" y="879450"/>
                  </a:lnTo>
                  <a:lnTo>
                    <a:pt x="186378" y="884533"/>
                  </a:lnTo>
                  <a:lnTo>
                    <a:pt x="186396" y="889617"/>
                  </a:lnTo>
                  <a:lnTo>
                    <a:pt x="186413" y="894700"/>
                  </a:lnTo>
                  <a:lnTo>
                    <a:pt x="186434" y="899784"/>
                  </a:lnTo>
                  <a:lnTo>
                    <a:pt x="186456" y="904868"/>
                  </a:lnTo>
                  <a:lnTo>
                    <a:pt x="186479" y="909951"/>
                  </a:lnTo>
                  <a:lnTo>
                    <a:pt x="186504" y="915035"/>
                  </a:lnTo>
                  <a:lnTo>
                    <a:pt x="186530" y="920118"/>
                  </a:lnTo>
                  <a:lnTo>
                    <a:pt x="186557" y="925202"/>
                  </a:lnTo>
                  <a:lnTo>
                    <a:pt x="186585" y="930285"/>
                  </a:lnTo>
                  <a:lnTo>
                    <a:pt x="186614" y="935369"/>
                  </a:lnTo>
                  <a:lnTo>
                    <a:pt x="186644" y="940452"/>
                  </a:lnTo>
                  <a:lnTo>
                    <a:pt x="186675" y="945536"/>
                  </a:lnTo>
                  <a:lnTo>
                    <a:pt x="186705" y="950619"/>
                  </a:lnTo>
                  <a:lnTo>
                    <a:pt x="186737" y="955703"/>
                  </a:lnTo>
                  <a:lnTo>
                    <a:pt x="186769" y="960786"/>
                  </a:lnTo>
                  <a:lnTo>
                    <a:pt x="186801" y="965870"/>
                  </a:lnTo>
                  <a:lnTo>
                    <a:pt x="186833" y="970953"/>
                  </a:lnTo>
                  <a:lnTo>
                    <a:pt x="186865" y="976037"/>
                  </a:lnTo>
                  <a:lnTo>
                    <a:pt x="186897" y="981120"/>
                  </a:lnTo>
                  <a:lnTo>
                    <a:pt x="186929" y="986204"/>
                  </a:lnTo>
                  <a:lnTo>
                    <a:pt x="186960" y="991288"/>
                  </a:lnTo>
                  <a:lnTo>
                    <a:pt x="186991" y="996371"/>
                  </a:lnTo>
                  <a:lnTo>
                    <a:pt x="187022" y="1001455"/>
                  </a:lnTo>
                  <a:lnTo>
                    <a:pt x="187052" y="1006538"/>
                  </a:lnTo>
                  <a:lnTo>
                    <a:pt x="187081" y="1011622"/>
                  </a:lnTo>
                  <a:lnTo>
                    <a:pt x="187111" y="1016705"/>
                  </a:lnTo>
                  <a:lnTo>
                    <a:pt x="187138" y="1021789"/>
                  </a:lnTo>
                  <a:lnTo>
                    <a:pt x="187165" y="1026872"/>
                  </a:lnTo>
                  <a:lnTo>
                    <a:pt x="187191" y="1031956"/>
                  </a:lnTo>
                  <a:lnTo>
                    <a:pt x="187216" y="1037039"/>
                  </a:lnTo>
                  <a:lnTo>
                    <a:pt x="187240" y="1042123"/>
                  </a:lnTo>
                  <a:lnTo>
                    <a:pt x="187262" y="1047206"/>
                  </a:lnTo>
                  <a:lnTo>
                    <a:pt x="187284" y="1052290"/>
                  </a:lnTo>
                  <a:lnTo>
                    <a:pt x="187303" y="1057373"/>
                  </a:lnTo>
                  <a:lnTo>
                    <a:pt x="187322" y="1062457"/>
                  </a:lnTo>
                  <a:lnTo>
                    <a:pt x="187339" y="1067540"/>
                  </a:lnTo>
                  <a:lnTo>
                    <a:pt x="187355" y="1072624"/>
                  </a:lnTo>
                  <a:lnTo>
                    <a:pt x="187369" y="1077707"/>
                  </a:lnTo>
                  <a:lnTo>
                    <a:pt x="187382" y="1082791"/>
                  </a:lnTo>
                  <a:lnTo>
                    <a:pt x="187392" y="1087875"/>
                  </a:lnTo>
                  <a:lnTo>
                    <a:pt x="187401" y="1092958"/>
                  </a:lnTo>
                  <a:lnTo>
                    <a:pt x="187408" y="1098042"/>
                  </a:lnTo>
                  <a:lnTo>
                    <a:pt x="187414" y="1103125"/>
                  </a:lnTo>
                  <a:lnTo>
                    <a:pt x="187418" y="1108209"/>
                  </a:lnTo>
                  <a:lnTo>
                    <a:pt x="187420" y="1113292"/>
                  </a:lnTo>
                  <a:lnTo>
                    <a:pt x="187420" y="1118376"/>
                  </a:lnTo>
                  <a:lnTo>
                    <a:pt x="187417" y="1123459"/>
                  </a:lnTo>
                  <a:lnTo>
                    <a:pt x="187414" y="1128543"/>
                  </a:lnTo>
                  <a:lnTo>
                    <a:pt x="187408" y="1133626"/>
                  </a:lnTo>
                  <a:lnTo>
                    <a:pt x="187401" y="1138710"/>
                  </a:lnTo>
                  <a:lnTo>
                    <a:pt x="187390" y="1143793"/>
                  </a:lnTo>
                  <a:lnTo>
                    <a:pt x="187379" y="1148877"/>
                  </a:lnTo>
                  <a:lnTo>
                    <a:pt x="187364" y="1153960"/>
                  </a:lnTo>
                  <a:lnTo>
                    <a:pt x="187349" y="1159044"/>
                  </a:lnTo>
                  <a:lnTo>
                    <a:pt x="187331" y="1164127"/>
                  </a:lnTo>
                  <a:lnTo>
                    <a:pt x="187311" y="1169211"/>
                  </a:lnTo>
                  <a:lnTo>
                    <a:pt x="187288" y="1174295"/>
                  </a:lnTo>
                  <a:lnTo>
                    <a:pt x="187264" y="1179378"/>
                  </a:lnTo>
                  <a:lnTo>
                    <a:pt x="187238" y="1184462"/>
                  </a:lnTo>
                  <a:lnTo>
                    <a:pt x="187209" y="1189545"/>
                  </a:lnTo>
                  <a:lnTo>
                    <a:pt x="187180" y="1194629"/>
                  </a:lnTo>
                  <a:lnTo>
                    <a:pt x="187146" y="1199712"/>
                  </a:lnTo>
                  <a:lnTo>
                    <a:pt x="187113" y="1204796"/>
                  </a:lnTo>
                  <a:lnTo>
                    <a:pt x="187075" y="1209879"/>
                  </a:lnTo>
                  <a:lnTo>
                    <a:pt x="187037" y="1214963"/>
                  </a:lnTo>
                  <a:lnTo>
                    <a:pt x="186996" y="1220046"/>
                  </a:lnTo>
                  <a:lnTo>
                    <a:pt x="186953" y="1225130"/>
                  </a:lnTo>
                  <a:lnTo>
                    <a:pt x="186908" y="1230213"/>
                  </a:lnTo>
                  <a:lnTo>
                    <a:pt x="186862" y="1235297"/>
                  </a:lnTo>
                  <a:lnTo>
                    <a:pt x="186813" y="1240380"/>
                  </a:lnTo>
                  <a:lnTo>
                    <a:pt x="186762" y="1245464"/>
                  </a:lnTo>
                  <a:lnTo>
                    <a:pt x="186710" y="1250547"/>
                  </a:lnTo>
                  <a:lnTo>
                    <a:pt x="186655" y="1255631"/>
                  </a:lnTo>
                  <a:lnTo>
                    <a:pt x="186599" y="1260714"/>
                  </a:lnTo>
                  <a:lnTo>
                    <a:pt x="186540" y="1265798"/>
                  </a:lnTo>
                  <a:lnTo>
                    <a:pt x="186480" y="1270882"/>
                  </a:lnTo>
                  <a:lnTo>
                    <a:pt x="186417" y="1275965"/>
                  </a:lnTo>
                  <a:lnTo>
                    <a:pt x="186354" y="1281049"/>
                  </a:lnTo>
                  <a:lnTo>
                    <a:pt x="186287" y="1286132"/>
                  </a:lnTo>
                  <a:lnTo>
                    <a:pt x="186220" y="1291216"/>
                  </a:lnTo>
                  <a:lnTo>
                    <a:pt x="186151" y="1296299"/>
                  </a:lnTo>
                  <a:lnTo>
                    <a:pt x="186080" y="1301383"/>
                  </a:lnTo>
                  <a:lnTo>
                    <a:pt x="186007" y="1306466"/>
                  </a:lnTo>
                  <a:lnTo>
                    <a:pt x="185932" y="1311550"/>
                  </a:lnTo>
                  <a:lnTo>
                    <a:pt x="185857" y="1316633"/>
                  </a:lnTo>
                  <a:lnTo>
                    <a:pt x="185778" y="1321717"/>
                  </a:lnTo>
                  <a:lnTo>
                    <a:pt x="185700" y="1326800"/>
                  </a:lnTo>
                  <a:lnTo>
                    <a:pt x="185618" y="1331884"/>
                  </a:lnTo>
                  <a:lnTo>
                    <a:pt x="185536" y="1336967"/>
                  </a:lnTo>
                  <a:lnTo>
                    <a:pt x="185452" y="1342051"/>
                  </a:lnTo>
                  <a:lnTo>
                    <a:pt x="185366" y="1347134"/>
                  </a:lnTo>
                  <a:lnTo>
                    <a:pt x="185279" y="1352218"/>
                  </a:lnTo>
                  <a:lnTo>
                    <a:pt x="185191" y="1357302"/>
                  </a:lnTo>
                  <a:lnTo>
                    <a:pt x="185101" y="1362385"/>
                  </a:lnTo>
                  <a:lnTo>
                    <a:pt x="185009" y="1367469"/>
                  </a:lnTo>
                  <a:lnTo>
                    <a:pt x="184917" y="1372552"/>
                  </a:lnTo>
                  <a:lnTo>
                    <a:pt x="184823" y="1377636"/>
                  </a:lnTo>
                  <a:lnTo>
                    <a:pt x="184728" y="1382719"/>
                  </a:lnTo>
                  <a:lnTo>
                    <a:pt x="184631" y="1387803"/>
                  </a:lnTo>
                  <a:lnTo>
                    <a:pt x="184533" y="1392886"/>
                  </a:lnTo>
                  <a:lnTo>
                    <a:pt x="184433" y="1397970"/>
                  </a:lnTo>
                  <a:lnTo>
                    <a:pt x="184333" y="1403053"/>
                  </a:lnTo>
                  <a:lnTo>
                    <a:pt x="184231" y="1408137"/>
                  </a:lnTo>
                  <a:lnTo>
                    <a:pt x="184129" y="1413220"/>
                  </a:lnTo>
                  <a:lnTo>
                    <a:pt x="184024" y="1418304"/>
                  </a:lnTo>
                  <a:lnTo>
                    <a:pt x="183919" y="1423387"/>
                  </a:lnTo>
                  <a:lnTo>
                    <a:pt x="183813" y="1428471"/>
                  </a:lnTo>
                  <a:lnTo>
                    <a:pt x="183705" y="1433554"/>
                  </a:lnTo>
                  <a:lnTo>
                    <a:pt x="183596" y="1438638"/>
                  </a:lnTo>
                  <a:lnTo>
                    <a:pt x="183486" y="1443722"/>
                  </a:lnTo>
                  <a:lnTo>
                    <a:pt x="183376" y="1448805"/>
                  </a:lnTo>
                  <a:lnTo>
                    <a:pt x="183263" y="1453889"/>
                  </a:lnTo>
                  <a:lnTo>
                    <a:pt x="183151" y="1458972"/>
                  </a:lnTo>
                  <a:lnTo>
                    <a:pt x="183036" y="1464056"/>
                  </a:lnTo>
                  <a:lnTo>
                    <a:pt x="182921" y="1469139"/>
                  </a:lnTo>
                  <a:lnTo>
                    <a:pt x="182805" y="1474223"/>
                  </a:lnTo>
                  <a:lnTo>
                    <a:pt x="182688" y="1479306"/>
                  </a:lnTo>
                  <a:lnTo>
                    <a:pt x="182569" y="1484390"/>
                  </a:lnTo>
                  <a:lnTo>
                    <a:pt x="182450" y="1489473"/>
                  </a:lnTo>
                  <a:lnTo>
                    <a:pt x="182330" y="1494557"/>
                  </a:lnTo>
                  <a:lnTo>
                    <a:pt x="182208" y="1499640"/>
                  </a:lnTo>
                  <a:lnTo>
                    <a:pt x="182086" y="1504724"/>
                  </a:lnTo>
                  <a:lnTo>
                    <a:pt x="181962" y="1509807"/>
                  </a:lnTo>
                  <a:lnTo>
                    <a:pt x="181839" y="1514891"/>
                  </a:lnTo>
                  <a:lnTo>
                    <a:pt x="181713" y="1519974"/>
                  </a:lnTo>
                  <a:lnTo>
                    <a:pt x="181587" y="1525058"/>
                  </a:lnTo>
                  <a:lnTo>
                    <a:pt x="181459" y="1530141"/>
                  </a:lnTo>
                  <a:lnTo>
                    <a:pt x="181331" y="1535225"/>
                  </a:lnTo>
                  <a:lnTo>
                    <a:pt x="181202" y="1540309"/>
                  </a:lnTo>
                  <a:lnTo>
                    <a:pt x="181071" y="1545392"/>
                  </a:lnTo>
                  <a:lnTo>
                    <a:pt x="180940" y="1550476"/>
                  </a:lnTo>
                  <a:lnTo>
                    <a:pt x="180808" y="1555559"/>
                  </a:lnTo>
                  <a:lnTo>
                    <a:pt x="180674" y="1560643"/>
                  </a:lnTo>
                  <a:lnTo>
                    <a:pt x="180540" y="1565726"/>
                  </a:lnTo>
                  <a:lnTo>
                    <a:pt x="180405" y="1570810"/>
                  </a:lnTo>
                  <a:lnTo>
                    <a:pt x="180268" y="1575893"/>
                  </a:lnTo>
                  <a:lnTo>
                    <a:pt x="180131" y="1580977"/>
                  </a:lnTo>
                  <a:lnTo>
                    <a:pt x="179992" y="1586060"/>
                  </a:lnTo>
                  <a:lnTo>
                    <a:pt x="179853" y="1591144"/>
                  </a:lnTo>
                  <a:lnTo>
                    <a:pt x="179712" y="1596227"/>
                  </a:lnTo>
                  <a:lnTo>
                    <a:pt x="179570" y="1601311"/>
                  </a:lnTo>
                  <a:lnTo>
                    <a:pt x="179427" y="1606394"/>
                  </a:lnTo>
                  <a:lnTo>
                    <a:pt x="179283" y="1611478"/>
                  </a:lnTo>
                  <a:lnTo>
                    <a:pt x="179139" y="1616561"/>
                  </a:lnTo>
                  <a:lnTo>
                    <a:pt x="178992" y="1621645"/>
                  </a:lnTo>
                  <a:lnTo>
                    <a:pt x="178845" y="1626729"/>
                  </a:lnTo>
                  <a:lnTo>
                    <a:pt x="178696" y="1631812"/>
                  </a:lnTo>
                  <a:lnTo>
                    <a:pt x="178547" y="1636896"/>
                  </a:lnTo>
                  <a:lnTo>
                    <a:pt x="178396" y="1641979"/>
                  </a:lnTo>
                  <a:lnTo>
                    <a:pt x="178245" y="1647063"/>
                  </a:lnTo>
                  <a:lnTo>
                    <a:pt x="178091" y="1652146"/>
                  </a:lnTo>
                  <a:lnTo>
                    <a:pt x="177937" y="1657230"/>
                  </a:lnTo>
                  <a:lnTo>
                    <a:pt x="177781" y="1662313"/>
                  </a:lnTo>
                  <a:lnTo>
                    <a:pt x="177625" y="1667397"/>
                  </a:lnTo>
                  <a:lnTo>
                    <a:pt x="177466" y="1672480"/>
                  </a:lnTo>
                  <a:lnTo>
                    <a:pt x="177307" y="1677564"/>
                  </a:lnTo>
                  <a:lnTo>
                    <a:pt x="177146" y="1682647"/>
                  </a:lnTo>
                  <a:lnTo>
                    <a:pt x="176984" y="1687731"/>
                  </a:lnTo>
                  <a:lnTo>
                    <a:pt x="176821" y="1692814"/>
                  </a:lnTo>
                  <a:lnTo>
                    <a:pt x="176656" y="1697898"/>
                  </a:lnTo>
                  <a:lnTo>
                    <a:pt x="176491" y="1702981"/>
                  </a:lnTo>
                  <a:lnTo>
                    <a:pt x="176323" y="1708065"/>
                  </a:lnTo>
                  <a:lnTo>
                    <a:pt x="176155" y="1713149"/>
                  </a:lnTo>
                  <a:lnTo>
                    <a:pt x="175985" y="1718232"/>
                  </a:lnTo>
                  <a:lnTo>
                    <a:pt x="175814" y="1723316"/>
                  </a:lnTo>
                  <a:lnTo>
                    <a:pt x="175640" y="1728399"/>
                  </a:lnTo>
                  <a:lnTo>
                    <a:pt x="175466" y="1733483"/>
                  </a:lnTo>
                  <a:lnTo>
                    <a:pt x="175290" y="1738566"/>
                  </a:lnTo>
                  <a:lnTo>
                    <a:pt x="175113" y="1743650"/>
                  </a:lnTo>
                  <a:lnTo>
                    <a:pt x="174935" y="1748733"/>
                  </a:lnTo>
                  <a:lnTo>
                    <a:pt x="174754" y="1753817"/>
                  </a:lnTo>
                  <a:lnTo>
                    <a:pt x="174573" y="1758900"/>
                  </a:lnTo>
                  <a:lnTo>
                    <a:pt x="174390" y="1763984"/>
                  </a:lnTo>
                  <a:lnTo>
                    <a:pt x="174206" y="1769067"/>
                  </a:lnTo>
                  <a:lnTo>
                    <a:pt x="174019" y="1774151"/>
                  </a:lnTo>
                  <a:lnTo>
                    <a:pt x="173832" y="1779234"/>
                  </a:lnTo>
                  <a:lnTo>
                    <a:pt x="173642" y="1784318"/>
                  </a:lnTo>
                  <a:lnTo>
                    <a:pt x="173452" y="1789401"/>
                  </a:lnTo>
                  <a:lnTo>
                    <a:pt x="173259" y="1794485"/>
                  </a:lnTo>
                  <a:lnTo>
                    <a:pt x="173065" y="1799568"/>
                  </a:lnTo>
                  <a:lnTo>
                    <a:pt x="172870" y="1804652"/>
                  </a:lnTo>
                  <a:lnTo>
                    <a:pt x="172673" y="1809736"/>
                  </a:lnTo>
                  <a:lnTo>
                    <a:pt x="172475" y="1814819"/>
                  </a:lnTo>
                  <a:lnTo>
                    <a:pt x="172274" y="1819903"/>
                  </a:lnTo>
                  <a:lnTo>
                    <a:pt x="172073" y="1824986"/>
                  </a:lnTo>
                  <a:lnTo>
                    <a:pt x="171869" y="1830070"/>
                  </a:lnTo>
                  <a:lnTo>
                    <a:pt x="171665" y="1835153"/>
                  </a:lnTo>
                  <a:lnTo>
                    <a:pt x="171457" y="1840237"/>
                  </a:lnTo>
                  <a:lnTo>
                    <a:pt x="171249" y="1845320"/>
                  </a:lnTo>
                  <a:lnTo>
                    <a:pt x="171039" y="1850404"/>
                  </a:lnTo>
                  <a:lnTo>
                    <a:pt x="170828" y="1855487"/>
                  </a:lnTo>
                  <a:lnTo>
                    <a:pt x="170615" y="1860571"/>
                  </a:lnTo>
                  <a:lnTo>
                    <a:pt x="170400" y="1865654"/>
                  </a:lnTo>
                  <a:lnTo>
                    <a:pt x="170184" y="1870738"/>
                  </a:lnTo>
                  <a:lnTo>
                    <a:pt x="169966" y="1875821"/>
                  </a:lnTo>
                  <a:lnTo>
                    <a:pt x="169747" y="1880905"/>
                  </a:lnTo>
                  <a:lnTo>
                    <a:pt x="169525" y="1885988"/>
                  </a:lnTo>
                  <a:lnTo>
                    <a:pt x="169303" y="1891072"/>
                  </a:lnTo>
                  <a:lnTo>
                    <a:pt x="169078" y="1896156"/>
                  </a:lnTo>
                  <a:lnTo>
                    <a:pt x="168853" y="1901239"/>
                  </a:lnTo>
                  <a:lnTo>
                    <a:pt x="168625" y="1906323"/>
                  </a:lnTo>
                  <a:lnTo>
                    <a:pt x="168396" y="1911406"/>
                  </a:lnTo>
                  <a:lnTo>
                    <a:pt x="168165" y="1916490"/>
                  </a:lnTo>
                  <a:lnTo>
                    <a:pt x="167933" y="1921573"/>
                  </a:lnTo>
                  <a:lnTo>
                    <a:pt x="167699" y="1926657"/>
                  </a:lnTo>
                  <a:lnTo>
                    <a:pt x="167464" y="1931740"/>
                  </a:lnTo>
                  <a:lnTo>
                    <a:pt x="167227" y="1936824"/>
                  </a:lnTo>
                  <a:lnTo>
                    <a:pt x="166989" y="1941907"/>
                  </a:lnTo>
                  <a:lnTo>
                    <a:pt x="166749" y="1946991"/>
                  </a:lnTo>
                  <a:lnTo>
                    <a:pt x="166507" y="1952074"/>
                  </a:lnTo>
                  <a:lnTo>
                    <a:pt x="166265" y="1957158"/>
                  </a:lnTo>
                  <a:lnTo>
                    <a:pt x="166020" y="1962241"/>
                  </a:lnTo>
                  <a:lnTo>
                    <a:pt x="165775" y="1967325"/>
                  </a:lnTo>
                  <a:lnTo>
                    <a:pt x="165527" y="1972408"/>
                  </a:lnTo>
                  <a:lnTo>
                    <a:pt x="165279" y="1977492"/>
                  </a:lnTo>
                  <a:lnTo>
                    <a:pt x="165028" y="1982576"/>
                  </a:lnTo>
                  <a:lnTo>
                    <a:pt x="164777" y="1987659"/>
                  </a:lnTo>
                  <a:lnTo>
                    <a:pt x="164524" y="1992743"/>
                  </a:lnTo>
                  <a:lnTo>
                    <a:pt x="164269" y="1997826"/>
                  </a:lnTo>
                  <a:lnTo>
                    <a:pt x="164014" y="2002910"/>
                  </a:lnTo>
                  <a:lnTo>
                    <a:pt x="163756" y="2007993"/>
                  </a:lnTo>
                  <a:lnTo>
                    <a:pt x="163499" y="2013077"/>
                  </a:lnTo>
                  <a:lnTo>
                    <a:pt x="163238" y="2018160"/>
                  </a:lnTo>
                  <a:lnTo>
                    <a:pt x="162978" y="2023244"/>
                  </a:lnTo>
                  <a:lnTo>
                    <a:pt x="162715" y="2028327"/>
                  </a:lnTo>
                  <a:lnTo>
                    <a:pt x="162452" y="2033411"/>
                  </a:lnTo>
                  <a:lnTo>
                    <a:pt x="162187" y="2038494"/>
                  </a:lnTo>
                  <a:lnTo>
                    <a:pt x="161922" y="2043578"/>
                  </a:lnTo>
                  <a:lnTo>
                    <a:pt x="161654" y="2048661"/>
                  </a:lnTo>
                  <a:lnTo>
                    <a:pt x="161386" y="2053745"/>
                  </a:lnTo>
                  <a:lnTo>
                    <a:pt x="161117" y="2058828"/>
                  </a:lnTo>
                  <a:lnTo>
                    <a:pt x="160846" y="2063912"/>
                  </a:lnTo>
                  <a:lnTo>
                    <a:pt x="160575" y="2068995"/>
                  </a:lnTo>
                  <a:lnTo>
                    <a:pt x="160302" y="2074079"/>
                  </a:lnTo>
                  <a:lnTo>
                    <a:pt x="160029" y="2079163"/>
                  </a:lnTo>
                  <a:lnTo>
                    <a:pt x="159754" y="2084246"/>
                  </a:lnTo>
                  <a:lnTo>
                    <a:pt x="159479" y="2089330"/>
                  </a:lnTo>
                  <a:lnTo>
                    <a:pt x="159202" y="2094413"/>
                  </a:lnTo>
                  <a:lnTo>
                    <a:pt x="158924" y="2099497"/>
                  </a:lnTo>
                  <a:lnTo>
                    <a:pt x="158646" y="2104580"/>
                  </a:lnTo>
                  <a:lnTo>
                    <a:pt x="158366" y="2109664"/>
                  </a:lnTo>
                  <a:lnTo>
                    <a:pt x="158086" y="2114747"/>
                  </a:lnTo>
                  <a:lnTo>
                    <a:pt x="157805" y="2119831"/>
                  </a:lnTo>
                  <a:lnTo>
                    <a:pt x="157523" y="2124914"/>
                  </a:lnTo>
                  <a:lnTo>
                    <a:pt x="157240" y="2129998"/>
                  </a:lnTo>
                  <a:lnTo>
                    <a:pt x="156957" y="2135081"/>
                  </a:lnTo>
                  <a:lnTo>
                    <a:pt x="156672" y="2140165"/>
                  </a:lnTo>
                  <a:lnTo>
                    <a:pt x="156388" y="2145248"/>
                  </a:lnTo>
                  <a:lnTo>
                    <a:pt x="156102" y="2150332"/>
                  </a:lnTo>
                  <a:lnTo>
                    <a:pt x="155815" y="2155415"/>
                  </a:lnTo>
                  <a:lnTo>
                    <a:pt x="155528" y="2160499"/>
                  </a:lnTo>
                  <a:lnTo>
                    <a:pt x="155241" y="2165583"/>
                  </a:lnTo>
                  <a:lnTo>
                    <a:pt x="154952" y="2170666"/>
                  </a:lnTo>
                  <a:lnTo>
                    <a:pt x="154664" y="2175750"/>
                  </a:lnTo>
                  <a:lnTo>
                    <a:pt x="154374" y="2180833"/>
                  </a:lnTo>
                  <a:lnTo>
                    <a:pt x="154084" y="2185917"/>
                  </a:lnTo>
                  <a:lnTo>
                    <a:pt x="153794" y="2191000"/>
                  </a:lnTo>
                  <a:lnTo>
                    <a:pt x="153503" y="2196084"/>
                  </a:lnTo>
                  <a:lnTo>
                    <a:pt x="153212" y="2201167"/>
                  </a:lnTo>
                  <a:lnTo>
                    <a:pt x="152921" y="2206251"/>
                  </a:lnTo>
                  <a:lnTo>
                    <a:pt x="152629" y="2211334"/>
                  </a:lnTo>
                  <a:lnTo>
                    <a:pt x="152336" y="2216418"/>
                  </a:lnTo>
                  <a:lnTo>
                    <a:pt x="152044" y="2221501"/>
                  </a:lnTo>
                  <a:lnTo>
                    <a:pt x="151750" y="2226585"/>
                  </a:lnTo>
                  <a:lnTo>
                    <a:pt x="151457" y="2231668"/>
                  </a:lnTo>
                  <a:lnTo>
                    <a:pt x="151164" y="2236752"/>
                  </a:lnTo>
                  <a:lnTo>
                    <a:pt x="150870" y="2241835"/>
                  </a:lnTo>
                  <a:lnTo>
                    <a:pt x="150576" y="2246919"/>
                  </a:lnTo>
                  <a:lnTo>
                    <a:pt x="150282" y="2252002"/>
                  </a:lnTo>
                  <a:lnTo>
                    <a:pt x="149987" y="2257086"/>
                  </a:lnTo>
                  <a:lnTo>
                    <a:pt x="149693" y="2262170"/>
                  </a:lnTo>
                  <a:lnTo>
                    <a:pt x="149398" y="2267253"/>
                  </a:lnTo>
                  <a:lnTo>
                    <a:pt x="149103" y="2272337"/>
                  </a:lnTo>
                  <a:lnTo>
                    <a:pt x="148808" y="2277420"/>
                  </a:lnTo>
                  <a:lnTo>
                    <a:pt x="148514" y="2282504"/>
                  </a:lnTo>
                  <a:lnTo>
                    <a:pt x="148219" y="2287587"/>
                  </a:lnTo>
                  <a:lnTo>
                    <a:pt x="147924" y="2292671"/>
                  </a:lnTo>
                  <a:lnTo>
                    <a:pt x="147629" y="2297754"/>
                  </a:lnTo>
                  <a:lnTo>
                    <a:pt x="147334" y="2302838"/>
                  </a:lnTo>
                  <a:lnTo>
                    <a:pt x="147040" y="2307921"/>
                  </a:lnTo>
                  <a:lnTo>
                    <a:pt x="146745" y="2313005"/>
                  </a:lnTo>
                  <a:lnTo>
                    <a:pt x="146450" y="2318088"/>
                  </a:lnTo>
                  <a:lnTo>
                    <a:pt x="146156" y="2323172"/>
                  </a:lnTo>
                  <a:lnTo>
                    <a:pt x="145862" y="2328255"/>
                  </a:lnTo>
                  <a:lnTo>
                    <a:pt x="145568" y="2333339"/>
                  </a:lnTo>
                  <a:lnTo>
                    <a:pt x="145274" y="2338422"/>
                  </a:lnTo>
                  <a:lnTo>
                    <a:pt x="144980" y="2343506"/>
                  </a:lnTo>
                  <a:lnTo>
                    <a:pt x="144687" y="2348590"/>
                  </a:lnTo>
                  <a:lnTo>
                    <a:pt x="144393" y="2353673"/>
                  </a:lnTo>
                  <a:lnTo>
                    <a:pt x="144101" y="2358757"/>
                  </a:lnTo>
                  <a:lnTo>
                    <a:pt x="143808" y="2363840"/>
                  </a:lnTo>
                  <a:lnTo>
                    <a:pt x="143516" y="2368924"/>
                  </a:lnTo>
                  <a:lnTo>
                    <a:pt x="143224" y="2374007"/>
                  </a:lnTo>
                  <a:lnTo>
                    <a:pt x="142932" y="2379091"/>
                  </a:lnTo>
                  <a:lnTo>
                    <a:pt x="142641" y="2384174"/>
                  </a:lnTo>
                  <a:lnTo>
                    <a:pt x="142350" y="2389258"/>
                  </a:lnTo>
                  <a:lnTo>
                    <a:pt x="142060" y="2394341"/>
                  </a:lnTo>
                  <a:lnTo>
                    <a:pt x="141769" y="2399425"/>
                  </a:lnTo>
                  <a:lnTo>
                    <a:pt x="141480" y="2404508"/>
                  </a:lnTo>
                  <a:lnTo>
                    <a:pt x="141191" y="2409592"/>
                  </a:lnTo>
                  <a:lnTo>
                    <a:pt x="140902" y="2414675"/>
                  </a:lnTo>
                  <a:lnTo>
                    <a:pt x="140614" y="2419759"/>
                  </a:lnTo>
                  <a:lnTo>
                    <a:pt x="140326" y="2424842"/>
                  </a:lnTo>
                  <a:lnTo>
                    <a:pt x="140039" y="2429926"/>
                  </a:lnTo>
                  <a:lnTo>
                    <a:pt x="139753" y="2435010"/>
                  </a:lnTo>
                  <a:lnTo>
                    <a:pt x="139467" y="2440093"/>
                  </a:lnTo>
                  <a:lnTo>
                    <a:pt x="139181" y="2445177"/>
                  </a:lnTo>
                  <a:lnTo>
                    <a:pt x="138896" y="2450260"/>
                  </a:lnTo>
                  <a:lnTo>
                    <a:pt x="138612" y="2455344"/>
                  </a:lnTo>
                  <a:lnTo>
                    <a:pt x="138329" y="2460427"/>
                  </a:lnTo>
                  <a:lnTo>
                    <a:pt x="138045" y="2465511"/>
                  </a:lnTo>
                  <a:lnTo>
                    <a:pt x="137763" y="2470594"/>
                  </a:lnTo>
                  <a:lnTo>
                    <a:pt x="137482" y="2475678"/>
                  </a:lnTo>
                  <a:lnTo>
                    <a:pt x="137201" y="2480761"/>
                  </a:lnTo>
                  <a:lnTo>
                    <a:pt x="136920" y="2485845"/>
                  </a:lnTo>
                  <a:lnTo>
                    <a:pt x="136641" y="2490928"/>
                  </a:lnTo>
                  <a:lnTo>
                    <a:pt x="136362" y="2496012"/>
                  </a:lnTo>
                  <a:lnTo>
                    <a:pt x="136084" y="2501095"/>
                  </a:lnTo>
                  <a:lnTo>
                    <a:pt x="135807" y="2506179"/>
                  </a:lnTo>
                  <a:lnTo>
                    <a:pt x="135530" y="2511262"/>
                  </a:lnTo>
                  <a:lnTo>
                    <a:pt x="135255" y="2516346"/>
                  </a:lnTo>
                  <a:lnTo>
                    <a:pt x="134979" y="2521429"/>
                  </a:lnTo>
                  <a:lnTo>
                    <a:pt x="134706" y="2526513"/>
                  </a:lnTo>
                  <a:lnTo>
                    <a:pt x="134432" y="2531597"/>
                  </a:lnTo>
                  <a:lnTo>
                    <a:pt x="134160" y="2536680"/>
                  </a:lnTo>
                  <a:lnTo>
                    <a:pt x="133888" y="2541764"/>
                  </a:lnTo>
                  <a:lnTo>
                    <a:pt x="133618" y="2546847"/>
                  </a:lnTo>
                  <a:lnTo>
                    <a:pt x="133348" y="2551931"/>
                  </a:lnTo>
                  <a:lnTo>
                    <a:pt x="133079" y="2557014"/>
                  </a:lnTo>
                  <a:lnTo>
                    <a:pt x="132811" y="2562098"/>
                  </a:lnTo>
                  <a:lnTo>
                    <a:pt x="132544" y="2567181"/>
                  </a:lnTo>
                  <a:lnTo>
                    <a:pt x="132278" y="2572265"/>
                  </a:lnTo>
                  <a:lnTo>
                    <a:pt x="132013" y="2577348"/>
                  </a:lnTo>
                  <a:lnTo>
                    <a:pt x="131749" y="2582432"/>
                  </a:lnTo>
                  <a:lnTo>
                    <a:pt x="131485" y="2587515"/>
                  </a:lnTo>
                  <a:lnTo>
                    <a:pt x="131224" y="2592599"/>
                  </a:lnTo>
                  <a:lnTo>
                    <a:pt x="130962" y="259768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4224" y="1752930"/>
              <a:ext cx="161121" cy="0"/>
            </a:xfrm>
            <a:custGeom>
              <a:avLst/>
              <a:pathLst>
                <a:path w="161121" h="0">
                  <a:moveTo>
                    <a:pt x="0" y="0"/>
                  </a:moveTo>
                  <a:lnTo>
                    <a:pt x="1611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76734" y="32942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76734" y="803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76734" y="78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76734" y="7891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76734" y="696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76734" y="77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76734" y="1866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76734" y="2624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7673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7673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76734" y="2222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76734" y="161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76734" y="24241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76734" y="2966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76734" y="168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76734" y="2494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3449" y="8508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33449" y="9125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3449" y="84318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33449" y="13208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3449" y="10490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33449" y="942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3449" y="8899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3449" y="38056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33449" y="42603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33449" y="113035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3449" y="8348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3449" y="15640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3449" y="47374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33449" y="10712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3344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3449" y="8522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3449" y="17150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3449" y="7137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3449" y="2732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33449" y="19511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33449" y="16010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33449" y="11889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3449" y="16014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33449" y="7934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33449" y="31100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3449" y="28585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3449" y="2436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33449" y="11552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3449" y="7990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3449" y="24523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3449" y="22141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76734" y="2246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76734" y="1550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76734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76734" y="1738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7673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76734" y="967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76734" y="984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76734" y="849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142143" y="687091"/>
              <a:ext cx="213322" cy="3505225"/>
            </a:xfrm>
            <a:custGeom>
              <a:avLst/>
              <a:pathLst>
                <a:path w="213322" h="3505225">
                  <a:moveTo>
                    <a:pt x="80961" y="3505225"/>
                  </a:moveTo>
                  <a:lnTo>
                    <a:pt x="80712" y="3498366"/>
                  </a:lnTo>
                  <a:lnTo>
                    <a:pt x="80463" y="3491506"/>
                  </a:lnTo>
                  <a:lnTo>
                    <a:pt x="80214" y="3484647"/>
                  </a:lnTo>
                  <a:lnTo>
                    <a:pt x="79964" y="3477787"/>
                  </a:lnTo>
                  <a:lnTo>
                    <a:pt x="79714" y="3470928"/>
                  </a:lnTo>
                  <a:lnTo>
                    <a:pt x="79463" y="3464068"/>
                  </a:lnTo>
                  <a:lnTo>
                    <a:pt x="79213" y="3457209"/>
                  </a:lnTo>
                  <a:lnTo>
                    <a:pt x="78962" y="3450349"/>
                  </a:lnTo>
                  <a:lnTo>
                    <a:pt x="78710" y="3443490"/>
                  </a:lnTo>
                  <a:lnTo>
                    <a:pt x="78459" y="3436630"/>
                  </a:lnTo>
                  <a:lnTo>
                    <a:pt x="78208" y="3429771"/>
                  </a:lnTo>
                  <a:lnTo>
                    <a:pt x="77956" y="3422911"/>
                  </a:lnTo>
                  <a:lnTo>
                    <a:pt x="77705" y="3416051"/>
                  </a:lnTo>
                  <a:lnTo>
                    <a:pt x="77453" y="3409192"/>
                  </a:lnTo>
                  <a:lnTo>
                    <a:pt x="77202" y="3402332"/>
                  </a:lnTo>
                  <a:lnTo>
                    <a:pt x="76950" y="3395473"/>
                  </a:lnTo>
                  <a:lnTo>
                    <a:pt x="76699" y="3388613"/>
                  </a:lnTo>
                  <a:lnTo>
                    <a:pt x="76447" y="3381754"/>
                  </a:lnTo>
                  <a:lnTo>
                    <a:pt x="76196" y="3374894"/>
                  </a:lnTo>
                  <a:lnTo>
                    <a:pt x="75945" y="3368035"/>
                  </a:lnTo>
                  <a:lnTo>
                    <a:pt x="75695" y="3361175"/>
                  </a:lnTo>
                  <a:lnTo>
                    <a:pt x="75444" y="3354316"/>
                  </a:lnTo>
                  <a:lnTo>
                    <a:pt x="75194" y="3347456"/>
                  </a:lnTo>
                  <a:lnTo>
                    <a:pt x="74945" y="3340596"/>
                  </a:lnTo>
                  <a:lnTo>
                    <a:pt x="74696" y="3333737"/>
                  </a:lnTo>
                  <a:lnTo>
                    <a:pt x="74447" y="3326877"/>
                  </a:lnTo>
                  <a:lnTo>
                    <a:pt x="74199" y="3320018"/>
                  </a:lnTo>
                  <a:lnTo>
                    <a:pt x="73951" y="3313158"/>
                  </a:lnTo>
                  <a:lnTo>
                    <a:pt x="73704" y="3306299"/>
                  </a:lnTo>
                  <a:lnTo>
                    <a:pt x="73457" y="3299439"/>
                  </a:lnTo>
                  <a:lnTo>
                    <a:pt x="73211" y="3292580"/>
                  </a:lnTo>
                  <a:lnTo>
                    <a:pt x="72966" y="3285720"/>
                  </a:lnTo>
                  <a:lnTo>
                    <a:pt x="72722" y="3278861"/>
                  </a:lnTo>
                  <a:lnTo>
                    <a:pt x="72478" y="3272001"/>
                  </a:lnTo>
                  <a:lnTo>
                    <a:pt x="72236" y="3265142"/>
                  </a:lnTo>
                  <a:lnTo>
                    <a:pt x="71993" y="3258282"/>
                  </a:lnTo>
                  <a:lnTo>
                    <a:pt x="71753" y="3251422"/>
                  </a:lnTo>
                  <a:lnTo>
                    <a:pt x="71512" y="3244563"/>
                  </a:lnTo>
                  <a:lnTo>
                    <a:pt x="71274" y="3237703"/>
                  </a:lnTo>
                  <a:lnTo>
                    <a:pt x="71036" y="3230844"/>
                  </a:lnTo>
                  <a:lnTo>
                    <a:pt x="70799" y="3223984"/>
                  </a:lnTo>
                  <a:lnTo>
                    <a:pt x="70564" y="3217125"/>
                  </a:lnTo>
                  <a:lnTo>
                    <a:pt x="70329" y="3210265"/>
                  </a:lnTo>
                  <a:lnTo>
                    <a:pt x="70096" y="3203406"/>
                  </a:lnTo>
                  <a:lnTo>
                    <a:pt x="69864" y="3196546"/>
                  </a:lnTo>
                  <a:lnTo>
                    <a:pt x="69633" y="3189687"/>
                  </a:lnTo>
                  <a:lnTo>
                    <a:pt x="69404" y="3182827"/>
                  </a:lnTo>
                  <a:lnTo>
                    <a:pt x="69176" y="3175967"/>
                  </a:lnTo>
                  <a:lnTo>
                    <a:pt x="68950" y="3169108"/>
                  </a:lnTo>
                  <a:lnTo>
                    <a:pt x="68725" y="3162248"/>
                  </a:lnTo>
                  <a:lnTo>
                    <a:pt x="68502" y="3155389"/>
                  </a:lnTo>
                  <a:lnTo>
                    <a:pt x="68280" y="3148529"/>
                  </a:lnTo>
                  <a:lnTo>
                    <a:pt x="68060" y="3141670"/>
                  </a:lnTo>
                  <a:lnTo>
                    <a:pt x="67842" y="3134810"/>
                  </a:lnTo>
                  <a:lnTo>
                    <a:pt x="67625" y="3127951"/>
                  </a:lnTo>
                  <a:lnTo>
                    <a:pt x="67411" y="3121091"/>
                  </a:lnTo>
                  <a:lnTo>
                    <a:pt x="67197" y="3114232"/>
                  </a:lnTo>
                  <a:lnTo>
                    <a:pt x="66986" y="3107372"/>
                  </a:lnTo>
                  <a:lnTo>
                    <a:pt x="66777" y="3100513"/>
                  </a:lnTo>
                  <a:lnTo>
                    <a:pt x="66569" y="3093653"/>
                  </a:lnTo>
                  <a:lnTo>
                    <a:pt x="66364" y="3086793"/>
                  </a:lnTo>
                  <a:lnTo>
                    <a:pt x="66159" y="3079934"/>
                  </a:lnTo>
                  <a:lnTo>
                    <a:pt x="65960" y="3073074"/>
                  </a:lnTo>
                  <a:lnTo>
                    <a:pt x="65760" y="3066215"/>
                  </a:lnTo>
                  <a:lnTo>
                    <a:pt x="65563" y="3059355"/>
                  </a:lnTo>
                  <a:lnTo>
                    <a:pt x="65368" y="3052496"/>
                  </a:lnTo>
                  <a:lnTo>
                    <a:pt x="65175" y="3045636"/>
                  </a:lnTo>
                  <a:lnTo>
                    <a:pt x="64986" y="3038777"/>
                  </a:lnTo>
                  <a:lnTo>
                    <a:pt x="64796" y="3031917"/>
                  </a:lnTo>
                  <a:lnTo>
                    <a:pt x="64612" y="3025058"/>
                  </a:lnTo>
                  <a:lnTo>
                    <a:pt x="64428" y="3018198"/>
                  </a:lnTo>
                  <a:lnTo>
                    <a:pt x="64247" y="3011338"/>
                  </a:lnTo>
                  <a:lnTo>
                    <a:pt x="64069" y="3004479"/>
                  </a:lnTo>
                  <a:lnTo>
                    <a:pt x="63892" y="2997619"/>
                  </a:lnTo>
                  <a:lnTo>
                    <a:pt x="63720" y="2990760"/>
                  </a:lnTo>
                  <a:lnTo>
                    <a:pt x="63548" y="2983900"/>
                  </a:lnTo>
                  <a:lnTo>
                    <a:pt x="63381" y="2977041"/>
                  </a:lnTo>
                  <a:lnTo>
                    <a:pt x="63215" y="2970181"/>
                  </a:lnTo>
                  <a:lnTo>
                    <a:pt x="63052" y="2963322"/>
                  </a:lnTo>
                  <a:lnTo>
                    <a:pt x="62893" y="2956462"/>
                  </a:lnTo>
                  <a:lnTo>
                    <a:pt x="62734" y="2949603"/>
                  </a:lnTo>
                  <a:lnTo>
                    <a:pt x="62581" y="2942743"/>
                  </a:lnTo>
                  <a:lnTo>
                    <a:pt x="62428" y="2935883"/>
                  </a:lnTo>
                  <a:lnTo>
                    <a:pt x="62280" y="2929024"/>
                  </a:lnTo>
                  <a:lnTo>
                    <a:pt x="62134" y="2922164"/>
                  </a:lnTo>
                  <a:lnTo>
                    <a:pt x="61990" y="2915305"/>
                  </a:lnTo>
                  <a:lnTo>
                    <a:pt x="61851" y="2908445"/>
                  </a:lnTo>
                  <a:lnTo>
                    <a:pt x="61712" y="2901586"/>
                  </a:lnTo>
                  <a:lnTo>
                    <a:pt x="61580" y="2894726"/>
                  </a:lnTo>
                  <a:lnTo>
                    <a:pt x="61448" y="2887867"/>
                  </a:lnTo>
                  <a:lnTo>
                    <a:pt x="61320" y="2881007"/>
                  </a:lnTo>
                  <a:lnTo>
                    <a:pt x="61196" y="2874148"/>
                  </a:lnTo>
                  <a:lnTo>
                    <a:pt x="61073" y="2867288"/>
                  </a:lnTo>
                  <a:lnTo>
                    <a:pt x="60956" y="2860429"/>
                  </a:lnTo>
                  <a:lnTo>
                    <a:pt x="60838" y="2853569"/>
                  </a:lnTo>
                  <a:lnTo>
                    <a:pt x="60727" y="2846709"/>
                  </a:lnTo>
                  <a:lnTo>
                    <a:pt x="60618" y="2839850"/>
                  </a:lnTo>
                  <a:lnTo>
                    <a:pt x="60512" y="2832990"/>
                  </a:lnTo>
                  <a:lnTo>
                    <a:pt x="60410" y="2826131"/>
                  </a:lnTo>
                  <a:lnTo>
                    <a:pt x="60308" y="2819271"/>
                  </a:lnTo>
                  <a:lnTo>
                    <a:pt x="60214" y="2812412"/>
                  </a:lnTo>
                  <a:lnTo>
                    <a:pt x="60120" y="2805552"/>
                  </a:lnTo>
                  <a:lnTo>
                    <a:pt x="60031" y="2798693"/>
                  </a:lnTo>
                  <a:lnTo>
                    <a:pt x="59945" y="2791833"/>
                  </a:lnTo>
                  <a:lnTo>
                    <a:pt x="59861" y="2784974"/>
                  </a:lnTo>
                  <a:lnTo>
                    <a:pt x="59783" y="2778114"/>
                  </a:lnTo>
                  <a:lnTo>
                    <a:pt x="59705" y="2771254"/>
                  </a:lnTo>
                  <a:lnTo>
                    <a:pt x="59634" y="2764395"/>
                  </a:lnTo>
                  <a:lnTo>
                    <a:pt x="59563" y="2757535"/>
                  </a:lnTo>
                  <a:lnTo>
                    <a:pt x="59498" y="2750676"/>
                  </a:lnTo>
                  <a:lnTo>
                    <a:pt x="59435" y="2743816"/>
                  </a:lnTo>
                  <a:lnTo>
                    <a:pt x="59375" y="2736957"/>
                  </a:lnTo>
                  <a:lnTo>
                    <a:pt x="59321" y="2730097"/>
                  </a:lnTo>
                  <a:lnTo>
                    <a:pt x="59267" y="2723238"/>
                  </a:lnTo>
                  <a:lnTo>
                    <a:pt x="59219" y="2716378"/>
                  </a:lnTo>
                  <a:lnTo>
                    <a:pt x="59173" y="2709519"/>
                  </a:lnTo>
                  <a:lnTo>
                    <a:pt x="59130" y="2702659"/>
                  </a:lnTo>
                  <a:lnTo>
                    <a:pt x="59093" y="2695800"/>
                  </a:lnTo>
                  <a:lnTo>
                    <a:pt x="59055" y="2688940"/>
                  </a:lnTo>
                  <a:lnTo>
                    <a:pt x="59026" y="2682080"/>
                  </a:lnTo>
                  <a:lnTo>
                    <a:pt x="58996" y="2675221"/>
                  </a:lnTo>
                  <a:lnTo>
                    <a:pt x="58972" y="2668361"/>
                  </a:lnTo>
                  <a:lnTo>
                    <a:pt x="58950" y="2661502"/>
                  </a:lnTo>
                  <a:lnTo>
                    <a:pt x="58931" y="2654642"/>
                  </a:lnTo>
                  <a:lnTo>
                    <a:pt x="58918" y="2647783"/>
                  </a:lnTo>
                  <a:lnTo>
                    <a:pt x="58904" y="2640923"/>
                  </a:lnTo>
                  <a:lnTo>
                    <a:pt x="58898" y="2634064"/>
                  </a:lnTo>
                  <a:lnTo>
                    <a:pt x="58893" y="2627204"/>
                  </a:lnTo>
                  <a:lnTo>
                    <a:pt x="58892" y="2620345"/>
                  </a:lnTo>
                  <a:lnTo>
                    <a:pt x="58894" y="2613485"/>
                  </a:lnTo>
                  <a:lnTo>
                    <a:pt x="58898" y="2606625"/>
                  </a:lnTo>
                  <a:lnTo>
                    <a:pt x="58909" y="2599766"/>
                  </a:lnTo>
                  <a:lnTo>
                    <a:pt x="58919" y="2592906"/>
                  </a:lnTo>
                  <a:lnTo>
                    <a:pt x="58936" y="2586047"/>
                  </a:lnTo>
                  <a:lnTo>
                    <a:pt x="58954" y="2579187"/>
                  </a:lnTo>
                  <a:lnTo>
                    <a:pt x="58976" y="2572328"/>
                  </a:lnTo>
                  <a:lnTo>
                    <a:pt x="59002" y="2565468"/>
                  </a:lnTo>
                  <a:lnTo>
                    <a:pt x="59028" y="2558609"/>
                  </a:lnTo>
                  <a:lnTo>
                    <a:pt x="59062" y="2551749"/>
                  </a:lnTo>
                  <a:lnTo>
                    <a:pt x="59095" y="2544890"/>
                  </a:lnTo>
                  <a:lnTo>
                    <a:pt x="59134" y="2538030"/>
                  </a:lnTo>
                  <a:lnTo>
                    <a:pt x="59175" y="2531171"/>
                  </a:lnTo>
                  <a:lnTo>
                    <a:pt x="59218" y="2524311"/>
                  </a:lnTo>
                  <a:lnTo>
                    <a:pt x="59266" y="2517451"/>
                  </a:lnTo>
                  <a:lnTo>
                    <a:pt x="59315" y="2510592"/>
                  </a:lnTo>
                  <a:lnTo>
                    <a:pt x="59370" y="2503732"/>
                  </a:lnTo>
                  <a:lnTo>
                    <a:pt x="59425" y="2496873"/>
                  </a:lnTo>
                  <a:lnTo>
                    <a:pt x="59484" y="2490013"/>
                  </a:lnTo>
                  <a:lnTo>
                    <a:pt x="59547" y="2483154"/>
                  </a:lnTo>
                  <a:lnTo>
                    <a:pt x="59610" y="2476294"/>
                  </a:lnTo>
                  <a:lnTo>
                    <a:pt x="59679" y="2469435"/>
                  </a:lnTo>
                  <a:lnTo>
                    <a:pt x="59749" y="2462575"/>
                  </a:lnTo>
                  <a:lnTo>
                    <a:pt x="59823" y="2455716"/>
                  </a:lnTo>
                  <a:lnTo>
                    <a:pt x="59899" y="2448856"/>
                  </a:lnTo>
                  <a:lnTo>
                    <a:pt x="59977" y="2441996"/>
                  </a:lnTo>
                  <a:lnTo>
                    <a:pt x="60059" y="2435137"/>
                  </a:lnTo>
                  <a:lnTo>
                    <a:pt x="60142" y="2428277"/>
                  </a:lnTo>
                  <a:lnTo>
                    <a:pt x="60230" y="2421418"/>
                  </a:lnTo>
                  <a:lnTo>
                    <a:pt x="60318" y="2414558"/>
                  </a:lnTo>
                  <a:lnTo>
                    <a:pt x="60411" y="2407699"/>
                  </a:lnTo>
                  <a:lnTo>
                    <a:pt x="60505" y="2400839"/>
                  </a:lnTo>
                  <a:lnTo>
                    <a:pt x="60601" y="2393980"/>
                  </a:lnTo>
                  <a:lnTo>
                    <a:pt x="60701" y="2387120"/>
                  </a:lnTo>
                  <a:lnTo>
                    <a:pt x="60800" y="2380261"/>
                  </a:lnTo>
                  <a:lnTo>
                    <a:pt x="60905" y="2373401"/>
                  </a:lnTo>
                  <a:lnTo>
                    <a:pt x="61010" y="2366542"/>
                  </a:lnTo>
                  <a:lnTo>
                    <a:pt x="61119" y="2359682"/>
                  </a:lnTo>
                  <a:lnTo>
                    <a:pt x="61229" y="2352822"/>
                  </a:lnTo>
                  <a:lnTo>
                    <a:pt x="61340" y="2345963"/>
                  </a:lnTo>
                  <a:lnTo>
                    <a:pt x="61456" y="2339103"/>
                  </a:lnTo>
                  <a:lnTo>
                    <a:pt x="61571" y="2332244"/>
                  </a:lnTo>
                  <a:lnTo>
                    <a:pt x="61690" y="2325384"/>
                  </a:lnTo>
                  <a:lnTo>
                    <a:pt x="61810" y="2318525"/>
                  </a:lnTo>
                  <a:lnTo>
                    <a:pt x="61931" y="2311665"/>
                  </a:lnTo>
                  <a:lnTo>
                    <a:pt x="62056" y="2304806"/>
                  </a:lnTo>
                  <a:lnTo>
                    <a:pt x="62180" y="2297946"/>
                  </a:lnTo>
                  <a:lnTo>
                    <a:pt x="62308" y="2291087"/>
                  </a:lnTo>
                  <a:lnTo>
                    <a:pt x="62436" y="2284227"/>
                  </a:lnTo>
                  <a:lnTo>
                    <a:pt x="62567" y="2277367"/>
                  </a:lnTo>
                  <a:lnTo>
                    <a:pt x="62699" y="2270508"/>
                  </a:lnTo>
                  <a:lnTo>
                    <a:pt x="62832" y="2263648"/>
                  </a:lnTo>
                  <a:lnTo>
                    <a:pt x="62967" y="2256789"/>
                  </a:lnTo>
                  <a:lnTo>
                    <a:pt x="63103" y="2249929"/>
                  </a:lnTo>
                  <a:lnTo>
                    <a:pt x="63241" y="2243070"/>
                  </a:lnTo>
                  <a:lnTo>
                    <a:pt x="63380" y="2236210"/>
                  </a:lnTo>
                  <a:lnTo>
                    <a:pt x="63520" y="2229351"/>
                  </a:lnTo>
                  <a:lnTo>
                    <a:pt x="63661" y="2222491"/>
                  </a:lnTo>
                  <a:lnTo>
                    <a:pt x="63803" y="2215632"/>
                  </a:lnTo>
                  <a:lnTo>
                    <a:pt x="63946" y="2208772"/>
                  </a:lnTo>
                  <a:lnTo>
                    <a:pt x="64090" y="2201912"/>
                  </a:lnTo>
                  <a:lnTo>
                    <a:pt x="64235" y="2195053"/>
                  </a:lnTo>
                  <a:lnTo>
                    <a:pt x="64381" y="2188193"/>
                  </a:lnTo>
                  <a:lnTo>
                    <a:pt x="64528" y="2181334"/>
                  </a:lnTo>
                  <a:lnTo>
                    <a:pt x="64676" y="2174474"/>
                  </a:lnTo>
                  <a:lnTo>
                    <a:pt x="64824" y="2167615"/>
                  </a:lnTo>
                  <a:lnTo>
                    <a:pt x="64973" y="2160755"/>
                  </a:lnTo>
                  <a:lnTo>
                    <a:pt x="65122" y="2153896"/>
                  </a:lnTo>
                  <a:lnTo>
                    <a:pt x="65272" y="2147036"/>
                  </a:lnTo>
                  <a:lnTo>
                    <a:pt x="65422" y="2140177"/>
                  </a:lnTo>
                  <a:lnTo>
                    <a:pt x="65573" y="2133317"/>
                  </a:lnTo>
                  <a:lnTo>
                    <a:pt x="65724" y="2126458"/>
                  </a:lnTo>
                  <a:lnTo>
                    <a:pt x="65875" y="2119598"/>
                  </a:lnTo>
                  <a:lnTo>
                    <a:pt x="66027" y="2112738"/>
                  </a:lnTo>
                  <a:lnTo>
                    <a:pt x="66179" y="2105879"/>
                  </a:lnTo>
                  <a:lnTo>
                    <a:pt x="66331" y="2099019"/>
                  </a:lnTo>
                  <a:lnTo>
                    <a:pt x="66483" y="2092160"/>
                  </a:lnTo>
                  <a:lnTo>
                    <a:pt x="66635" y="2085300"/>
                  </a:lnTo>
                  <a:lnTo>
                    <a:pt x="66786" y="2078441"/>
                  </a:lnTo>
                  <a:lnTo>
                    <a:pt x="66938" y="2071581"/>
                  </a:lnTo>
                  <a:lnTo>
                    <a:pt x="67090" y="2064722"/>
                  </a:lnTo>
                  <a:lnTo>
                    <a:pt x="67241" y="2057862"/>
                  </a:lnTo>
                  <a:lnTo>
                    <a:pt x="67392" y="2051003"/>
                  </a:lnTo>
                  <a:lnTo>
                    <a:pt x="67542" y="2044143"/>
                  </a:lnTo>
                  <a:lnTo>
                    <a:pt x="67693" y="2037283"/>
                  </a:lnTo>
                  <a:lnTo>
                    <a:pt x="67842" y="2030424"/>
                  </a:lnTo>
                  <a:lnTo>
                    <a:pt x="67992" y="2023564"/>
                  </a:lnTo>
                  <a:lnTo>
                    <a:pt x="68140" y="2016705"/>
                  </a:lnTo>
                  <a:lnTo>
                    <a:pt x="68288" y="2009845"/>
                  </a:lnTo>
                  <a:lnTo>
                    <a:pt x="68435" y="2002986"/>
                  </a:lnTo>
                  <a:lnTo>
                    <a:pt x="68581" y="1996126"/>
                  </a:lnTo>
                  <a:lnTo>
                    <a:pt x="68727" y="1989267"/>
                  </a:lnTo>
                  <a:lnTo>
                    <a:pt x="68872" y="1982407"/>
                  </a:lnTo>
                  <a:lnTo>
                    <a:pt x="69016" y="1975548"/>
                  </a:lnTo>
                  <a:lnTo>
                    <a:pt x="69158" y="1968688"/>
                  </a:lnTo>
                  <a:lnTo>
                    <a:pt x="69300" y="1961829"/>
                  </a:lnTo>
                  <a:lnTo>
                    <a:pt x="69441" y="1954969"/>
                  </a:lnTo>
                  <a:lnTo>
                    <a:pt x="69580" y="1948109"/>
                  </a:lnTo>
                  <a:lnTo>
                    <a:pt x="69719" y="1941250"/>
                  </a:lnTo>
                  <a:lnTo>
                    <a:pt x="69855" y="1934390"/>
                  </a:lnTo>
                  <a:lnTo>
                    <a:pt x="69991" y="1927531"/>
                  </a:lnTo>
                  <a:lnTo>
                    <a:pt x="70125" y="1920671"/>
                  </a:lnTo>
                  <a:lnTo>
                    <a:pt x="70258" y="1913812"/>
                  </a:lnTo>
                  <a:lnTo>
                    <a:pt x="70390" y="1906952"/>
                  </a:lnTo>
                  <a:lnTo>
                    <a:pt x="70519" y="1900093"/>
                  </a:lnTo>
                  <a:lnTo>
                    <a:pt x="70648" y="1893233"/>
                  </a:lnTo>
                  <a:lnTo>
                    <a:pt x="70774" y="1886374"/>
                  </a:lnTo>
                  <a:lnTo>
                    <a:pt x="70899" y="1879514"/>
                  </a:lnTo>
                  <a:lnTo>
                    <a:pt x="71022" y="1872654"/>
                  </a:lnTo>
                  <a:lnTo>
                    <a:pt x="71143" y="1865795"/>
                  </a:lnTo>
                  <a:lnTo>
                    <a:pt x="71263" y="1858935"/>
                  </a:lnTo>
                  <a:lnTo>
                    <a:pt x="71379" y="1852076"/>
                  </a:lnTo>
                  <a:lnTo>
                    <a:pt x="71495" y="1845216"/>
                  </a:lnTo>
                  <a:lnTo>
                    <a:pt x="71609" y="1838357"/>
                  </a:lnTo>
                  <a:lnTo>
                    <a:pt x="71720" y="1831497"/>
                  </a:lnTo>
                  <a:lnTo>
                    <a:pt x="71830" y="1824638"/>
                  </a:lnTo>
                  <a:lnTo>
                    <a:pt x="71936" y="1817778"/>
                  </a:lnTo>
                  <a:lnTo>
                    <a:pt x="72041" y="1810919"/>
                  </a:lnTo>
                  <a:lnTo>
                    <a:pt x="72143" y="1804059"/>
                  </a:lnTo>
                  <a:lnTo>
                    <a:pt x="72243" y="1797200"/>
                  </a:lnTo>
                  <a:lnTo>
                    <a:pt x="72341" y="1790340"/>
                  </a:lnTo>
                  <a:lnTo>
                    <a:pt x="72436" y="1783480"/>
                  </a:lnTo>
                  <a:lnTo>
                    <a:pt x="72530" y="1776621"/>
                  </a:lnTo>
                  <a:lnTo>
                    <a:pt x="72619" y="1769761"/>
                  </a:lnTo>
                  <a:lnTo>
                    <a:pt x="72707" y="1762902"/>
                  </a:lnTo>
                  <a:lnTo>
                    <a:pt x="72792" y="1756042"/>
                  </a:lnTo>
                  <a:lnTo>
                    <a:pt x="72874" y="1749183"/>
                  </a:lnTo>
                  <a:lnTo>
                    <a:pt x="72954" y="1742323"/>
                  </a:lnTo>
                  <a:lnTo>
                    <a:pt x="73030" y="1735464"/>
                  </a:lnTo>
                  <a:lnTo>
                    <a:pt x="73106" y="1728604"/>
                  </a:lnTo>
                  <a:lnTo>
                    <a:pt x="73175" y="1721745"/>
                  </a:lnTo>
                  <a:lnTo>
                    <a:pt x="73244" y="1714885"/>
                  </a:lnTo>
                  <a:lnTo>
                    <a:pt x="73308" y="1708025"/>
                  </a:lnTo>
                  <a:lnTo>
                    <a:pt x="73370" y="1701166"/>
                  </a:lnTo>
                  <a:lnTo>
                    <a:pt x="73430" y="1694306"/>
                  </a:lnTo>
                  <a:lnTo>
                    <a:pt x="73484" y="1687447"/>
                  </a:lnTo>
                  <a:lnTo>
                    <a:pt x="73539" y="1680587"/>
                  </a:lnTo>
                  <a:lnTo>
                    <a:pt x="73586" y="1673728"/>
                  </a:lnTo>
                  <a:lnTo>
                    <a:pt x="73633" y="1666868"/>
                  </a:lnTo>
                  <a:lnTo>
                    <a:pt x="73676" y="1660009"/>
                  </a:lnTo>
                  <a:lnTo>
                    <a:pt x="73714" y="1653149"/>
                  </a:lnTo>
                  <a:lnTo>
                    <a:pt x="73752" y="1646290"/>
                  </a:lnTo>
                  <a:lnTo>
                    <a:pt x="73782" y="1639430"/>
                  </a:lnTo>
                  <a:lnTo>
                    <a:pt x="73813" y="1632571"/>
                  </a:lnTo>
                  <a:lnTo>
                    <a:pt x="73837" y="1625711"/>
                  </a:lnTo>
                  <a:lnTo>
                    <a:pt x="73858" y="1618851"/>
                  </a:lnTo>
                  <a:lnTo>
                    <a:pt x="73877" y="1611992"/>
                  </a:lnTo>
                  <a:lnTo>
                    <a:pt x="73890" y="1605132"/>
                  </a:lnTo>
                  <a:lnTo>
                    <a:pt x="73903" y="1598273"/>
                  </a:lnTo>
                  <a:lnTo>
                    <a:pt x="73907" y="1591413"/>
                  </a:lnTo>
                  <a:lnTo>
                    <a:pt x="73911" y="1584554"/>
                  </a:lnTo>
                  <a:lnTo>
                    <a:pt x="73910" y="1577694"/>
                  </a:lnTo>
                  <a:lnTo>
                    <a:pt x="73904" y="1570835"/>
                  </a:lnTo>
                  <a:lnTo>
                    <a:pt x="73897" y="1563975"/>
                  </a:lnTo>
                  <a:lnTo>
                    <a:pt x="73882" y="1557116"/>
                  </a:lnTo>
                  <a:lnTo>
                    <a:pt x="73866" y="1550256"/>
                  </a:lnTo>
                  <a:lnTo>
                    <a:pt x="73843" y="1543396"/>
                  </a:lnTo>
                  <a:lnTo>
                    <a:pt x="73818" y="1536537"/>
                  </a:lnTo>
                  <a:lnTo>
                    <a:pt x="73789" y="1529677"/>
                  </a:lnTo>
                  <a:lnTo>
                    <a:pt x="73754" y="1522818"/>
                  </a:lnTo>
                  <a:lnTo>
                    <a:pt x="73718" y="1515958"/>
                  </a:lnTo>
                  <a:lnTo>
                    <a:pt x="73673" y="1509099"/>
                  </a:lnTo>
                  <a:lnTo>
                    <a:pt x="73627" y="1502239"/>
                  </a:lnTo>
                  <a:lnTo>
                    <a:pt x="73574" y="1495380"/>
                  </a:lnTo>
                  <a:lnTo>
                    <a:pt x="73518" y="1488520"/>
                  </a:lnTo>
                  <a:lnTo>
                    <a:pt x="73459" y="1481661"/>
                  </a:lnTo>
                  <a:lnTo>
                    <a:pt x="73392" y="1474801"/>
                  </a:lnTo>
                  <a:lnTo>
                    <a:pt x="73325" y="1467941"/>
                  </a:lnTo>
                  <a:lnTo>
                    <a:pt x="73248" y="1461082"/>
                  </a:lnTo>
                  <a:lnTo>
                    <a:pt x="73170" y="1454222"/>
                  </a:lnTo>
                  <a:lnTo>
                    <a:pt x="73085" y="1447363"/>
                  </a:lnTo>
                  <a:lnTo>
                    <a:pt x="72996" y="1440503"/>
                  </a:lnTo>
                  <a:lnTo>
                    <a:pt x="72904" y="1433644"/>
                  </a:lnTo>
                  <a:lnTo>
                    <a:pt x="72803" y="1426784"/>
                  </a:lnTo>
                  <a:lnTo>
                    <a:pt x="72703" y="1419925"/>
                  </a:lnTo>
                  <a:lnTo>
                    <a:pt x="72592" y="1413065"/>
                  </a:lnTo>
                  <a:lnTo>
                    <a:pt x="72479" y="1406206"/>
                  </a:lnTo>
                  <a:lnTo>
                    <a:pt x="72361" y="1399346"/>
                  </a:lnTo>
                  <a:lnTo>
                    <a:pt x="72237" y="1392487"/>
                  </a:lnTo>
                  <a:lnTo>
                    <a:pt x="72111" y="1385627"/>
                  </a:lnTo>
                  <a:lnTo>
                    <a:pt x="71974" y="1378767"/>
                  </a:lnTo>
                  <a:lnTo>
                    <a:pt x="71837" y="1371908"/>
                  </a:lnTo>
                  <a:lnTo>
                    <a:pt x="71692" y="1365048"/>
                  </a:lnTo>
                  <a:lnTo>
                    <a:pt x="71543" y="1358189"/>
                  </a:lnTo>
                  <a:lnTo>
                    <a:pt x="71389" y="1351329"/>
                  </a:lnTo>
                  <a:lnTo>
                    <a:pt x="71227" y="1344470"/>
                  </a:lnTo>
                  <a:lnTo>
                    <a:pt x="71065" y="1337610"/>
                  </a:lnTo>
                  <a:lnTo>
                    <a:pt x="70891" y="1330751"/>
                  </a:lnTo>
                  <a:lnTo>
                    <a:pt x="70717" y="1323891"/>
                  </a:lnTo>
                  <a:lnTo>
                    <a:pt x="70535" y="1317032"/>
                  </a:lnTo>
                  <a:lnTo>
                    <a:pt x="70347" y="1310172"/>
                  </a:lnTo>
                  <a:lnTo>
                    <a:pt x="70157" y="1303312"/>
                  </a:lnTo>
                  <a:lnTo>
                    <a:pt x="69956" y="1296453"/>
                  </a:lnTo>
                  <a:lnTo>
                    <a:pt x="69755" y="1289593"/>
                  </a:lnTo>
                  <a:lnTo>
                    <a:pt x="69543" y="1282734"/>
                  </a:lnTo>
                  <a:lnTo>
                    <a:pt x="69329" y="1275874"/>
                  </a:lnTo>
                  <a:lnTo>
                    <a:pt x="69109" y="1269015"/>
                  </a:lnTo>
                  <a:lnTo>
                    <a:pt x="68881" y="1262155"/>
                  </a:lnTo>
                  <a:lnTo>
                    <a:pt x="68653" y="1255296"/>
                  </a:lnTo>
                  <a:lnTo>
                    <a:pt x="68412" y="1248436"/>
                  </a:lnTo>
                  <a:lnTo>
                    <a:pt x="68171" y="1241577"/>
                  </a:lnTo>
                  <a:lnTo>
                    <a:pt x="67920" y="1234717"/>
                  </a:lnTo>
                  <a:lnTo>
                    <a:pt x="67666" y="1227858"/>
                  </a:lnTo>
                  <a:lnTo>
                    <a:pt x="67406" y="1220998"/>
                  </a:lnTo>
                  <a:lnTo>
                    <a:pt x="67138" y="1214138"/>
                  </a:lnTo>
                  <a:lnTo>
                    <a:pt x="66870" y="1207279"/>
                  </a:lnTo>
                  <a:lnTo>
                    <a:pt x="66588" y="1200419"/>
                  </a:lnTo>
                  <a:lnTo>
                    <a:pt x="66306" y="1193560"/>
                  </a:lnTo>
                  <a:lnTo>
                    <a:pt x="66016" y="1186700"/>
                  </a:lnTo>
                  <a:lnTo>
                    <a:pt x="65720" y="1179841"/>
                  </a:lnTo>
                  <a:lnTo>
                    <a:pt x="65421" y="1172981"/>
                  </a:lnTo>
                  <a:lnTo>
                    <a:pt x="65111" y="1166122"/>
                  </a:lnTo>
                  <a:lnTo>
                    <a:pt x="64801" y="1159262"/>
                  </a:lnTo>
                  <a:lnTo>
                    <a:pt x="64480" y="1152403"/>
                  </a:lnTo>
                  <a:lnTo>
                    <a:pt x="64156" y="1145543"/>
                  </a:lnTo>
                  <a:lnTo>
                    <a:pt x="63826" y="1138683"/>
                  </a:lnTo>
                  <a:lnTo>
                    <a:pt x="63489" y="1131824"/>
                  </a:lnTo>
                  <a:lnTo>
                    <a:pt x="63150" y="1124964"/>
                  </a:lnTo>
                  <a:lnTo>
                    <a:pt x="62799" y="1118105"/>
                  </a:lnTo>
                  <a:lnTo>
                    <a:pt x="62447" y="1111245"/>
                  </a:lnTo>
                  <a:lnTo>
                    <a:pt x="62086" y="1104386"/>
                  </a:lnTo>
                  <a:lnTo>
                    <a:pt x="61721" y="1097526"/>
                  </a:lnTo>
                  <a:lnTo>
                    <a:pt x="61352" y="1090667"/>
                  </a:lnTo>
                  <a:lnTo>
                    <a:pt x="60973" y="1083807"/>
                  </a:lnTo>
                  <a:lnTo>
                    <a:pt x="60594" y="1076948"/>
                  </a:lnTo>
                  <a:lnTo>
                    <a:pt x="60203" y="1070088"/>
                  </a:lnTo>
                  <a:lnTo>
                    <a:pt x="59811" y="1063229"/>
                  </a:lnTo>
                  <a:lnTo>
                    <a:pt x="59411" y="1056369"/>
                  </a:lnTo>
                  <a:lnTo>
                    <a:pt x="59006" y="1049509"/>
                  </a:lnTo>
                  <a:lnTo>
                    <a:pt x="58597" y="1042650"/>
                  </a:lnTo>
                  <a:lnTo>
                    <a:pt x="58179" y="1035790"/>
                  </a:lnTo>
                  <a:lnTo>
                    <a:pt x="57760" y="1028931"/>
                  </a:lnTo>
                  <a:lnTo>
                    <a:pt x="57331" y="1022071"/>
                  </a:lnTo>
                  <a:lnTo>
                    <a:pt x="56900" y="1015212"/>
                  </a:lnTo>
                  <a:lnTo>
                    <a:pt x="56462" y="1008352"/>
                  </a:lnTo>
                  <a:lnTo>
                    <a:pt x="56018" y="1001493"/>
                  </a:lnTo>
                  <a:lnTo>
                    <a:pt x="55573" y="994633"/>
                  </a:lnTo>
                  <a:lnTo>
                    <a:pt x="55117" y="987774"/>
                  </a:lnTo>
                  <a:lnTo>
                    <a:pt x="54660" y="980914"/>
                  </a:lnTo>
                  <a:lnTo>
                    <a:pt x="54196" y="974054"/>
                  </a:lnTo>
                  <a:lnTo>
                    <a:pt x="53727" y="967195"/>
                  </a:lnTo>
                  <a:lnTo>
                    <a:pt x="53255" y="960335"/>
                  </a:lnTo>
                  <a:lnTo>
                    <a:pt x="52775" y="953476"/>
                  </a:lnTo>
                  <a:lnTo>
                    <a:pt x="52295" y="946616"/>
                  </a:lnTo>
                  <a:lnTo>
                    <a:pt x="51804" y="939757"/>
                  </a:lnTo>
                  <a:lnTo>
                    <a:pt x="51313" y="932897"/>
                  </a:lnTo>
                  <a:lnTo>
                    <a:pt x="50815" y="926038"/>
                  </a:lnTo>
                  <a:lnTo>
                    <a:pt x="50313" y="919178"/>
                  </a:lnTo>
                  <a:lnTo>
                    <a:pt x="49809" y="912319"/>
                  </a:lnTo>
                  <a:lnTo>
                    <a:pt x="49297" y="905459"/>
                  </a:lnTo>
                  <a:lnTo>
                    <a:pt x="48784" y="898600"/>
                  </a:lnTo>
                  <a:lnTo>
                    <a:pt x="48264" y="891740"/>
                  </a:lnTo>
                  <a:lnTo>
                    <a:pt x="47741" y="884880"/>
                  </a:lnTo>
                  <a:lnTo>
                    <a:pt x="47215" y="878021"/>
                  </a:lnTo>
                  <a:lnTo>
                    <a:pt x="46683" y="871161"/>
                  </a:lnTo>
                  <a:lnTo>
                    <a:pt x="46151" y="864302"/>
                  </a:lnTo>
                  <a:lnTo>
                    <a:pt x="45611" y="857442"/>
                  </a:lnTo>
                  <a:lnTo>
                    <a:pt x="45071" y="850583"/>
                  </a:lnTo>
                  <a:lnTo>
                    <a:pt x="44525" y="843723"/>
                  </a:lnTo>
                  <a:lnTo>
                    <a:pt x="43977" y="836864"/>
                  </a:lnTo>
                  <a:lnTo>
                    <a:pt x="43426" y="830004"/>
                  </a:lnTo>
                  <a:lnTo>
                    <a:pt x="42871" y="823145"/>
                  </a:lnTo>
                  <a:lnTo>
                    <a:pt x="42315" y="816285"/>
                  </a:lnTo>
                  <a:lnTo>
                    <a:pt x="41753" y="809425"/>
                  </a:lnTo>
                  <a:lnTo>
                    <a:pt x="41191" y="802566"/>
                  </a:lnTo>
                  <a:lnTo>
                    <a:pt x="40625" y="795706"/>
                  </a:lnTo>
                  <a:lnTo>
                    <a:pt x="40057" y="788847"/>
                  </a:lnTo>
                  <a:lnTo>
                    <a:pt x="39488" y="781987"/>
                  </a:lnTo>
                  <a:lnTo>
                    <a:pt x="38914" y="775128"/>
                  </a:lnTo>
                  <a:lnTo>
                    <a:pt x="38341" y="768268"/>
                  </a:lnTo>
                  <a:lnTo>
                    <a:pt x="37764" y="761409"/>
                  </a:lnTo>
                  <a:lnTo>
                    <a:pt x="37186" y="754549"/>
                  </a:lnTo>
                  <a:lnTo>
                    <a:pt x="36607" y="747690"/>
                  </a:lnTo>
                  <a:lnTo>
                    <a:pt x="36026" y="740830"/>
                  </a:lnTo>
                  <a:lnTo>
                    <a:pt x="35444" y="733970"/>
                  </a:lnTo>
                  <a:lnTo>
                    <a:pt x="34860" y="727111"/>
                  </a:lnTo>
                  <a:lnTo>
                    <a:pt x="34276" y="720251"/>
                  </a:lnTo>
                  <a:lnTo>
                    <a:pt x="33691" y="713392"/>
                  </a:lnTo>
                  <a:lnTo>
                    <a:pt x="33105" y="706532"/>
                  </a:lnTo>
                  <a:lnTo>
                    <a:pt x="32519" y="699673"/>
                  </a:lnTo>
                  <a:lnTo>
                    <a:pt x="31933" y="692813"/>
                  </a:lnTo>
                  <a:lnTo>
                    <a:pt x="31346" y="685954"/>
                  </a:lnTo>
                  <a:lnTo>
                    <a:pt x="30759" y="679094"/>
                  </a:lnTo>
                  <a:lnTo>
                    <a:pt x="30173" y="672235"/>
                  </a:lnTo>
                  <a:lnTo>
                    <a:pt x="29587" y="665375"/>
                  </a:lnTo>
                  <a:lnTo>
                    <a:pt x="29002" y="658516"/>
                  </a:lnTo>
                  <a:lnTo>
                    <a:pt x="28417" y="651656"/>
                  </a:lnTo>
                  <a:lnTo>
                    <a:pt x="27833" y="644796"/>
                  </a:lnTo>
                  <a:lnTo>
                    <a:pt x="27250" y="637937"/>
                  </a:lnTo>
                  <a:lnTo>
                    <a:pt x="26669" y="631077"/>
                  </a:lnTo>
                  <a:lnTo>
                    <a:pt x="26089" y="624218"/>
                  </a:lnTo>
                  <a:lnTo>
                    <a:pt x="25511" y="617358"/>
                  </a:lnTo>
                  <a:lnTo>
                    <a:pt x="24935" y="610499"/>
                  </a:lnTo>
                  <a:lnTo>
                    <a:pt x="24359" y="603639"/>
                  </a:lnTo>
                  <a:lnTo>
                    <a:pt x="23788" y="596780"/>
                  </a:lnTo>
                  <a:lnTo>
                    <a:pt x="23217" y="589920"/>
                  </a:lnTo>
                  <a:lnTo>
                    <a:pt x="22651" y="583061"/>
                  </a:lnTo>
                  <a:lnTo>
                    <a:pt x="22086" y="576201"/>
                  </a:lnTo>
                  <a:lnTo>
                    <a:pt x="21524" y="569341"/>
                  </a:lnTo>
                  <a:lnTo>
                    <a:pt x="20967" y="562482"/>
                  </a:lnTo>
                  <a:lnTo>
                    <a:pt x="20410" y="555622"/>
                  </a:lnTo>
                  <a:lnTo>
                    <a:pt x="19861" y="548763"/>
                  </a:lnTo>
                  <a:lnTo>
                    <a:pt x="19312" y="541903"/>
                  </a:lnTo>
                  <a:lnTo>
                    <a:pt x="18768" y="535044"/>
                  </a:lnTo>
                  <a:lnTo>
                    <a:pt x="18229" y="528184"/>
                  </a:lnTo>
                  <a:lnTo>
                    <a:pt x="17692" y="521325"/>
                  </a:lnTo>
                  <a:lnTo>
                    <a:pt x="17163" y="514465"/>
                  </a:lnTo>
                  <a:lnTo>
                    <a:pt x="16635" y="507606"/>
                  </a:lnTo>
                  <a:lnTo>
                    <a:pt x="16116" y="500746"/>
                  </a:lnTo>
                  <a:lnTo>
                    <a:pt x="15599" y="493887"/>
                  </a:lnTo>
                  <a:lnTo>
                    <a:pt x="15088" y="487027"/>
                  </a:lnTo>
                  <a:lnTo>
                    <a:pt x="14583" y="480167"/>
                  </a:lnTo>
                  <a:lnTo>
                    <a:pt x="14080" y="473308"/>
                  </a:lnTo>
                  <a:lnTo>
                    <a:pt x="13590" y="466448"/>
                  </a:lnTo>
                  <a:lnTo>
                    <a:pt x="13100" y="459589"/>
                  </a:lnTo>
                  <a:lnTo>
                    <a:pt x="12620" y="452729"/>
                  </a:lnTo>
                  <a:lnTo>
                    <a:pt x="12144" y="445870"/>
                  </a:lnTo>
                  <a:lnTo>
                    <a:pt x="11674" y="439010"/>
                  </a:lnTo>
                  <a:lnTo>
                    <a:pt x="11215" y="432151"/>
                  </a:lnTo>
                  <a:lnTo>
                    <a:pt x="10755" y="425291"/>
                  </a:lnTo>
                  <a:lnTo>
                    <a:pt x="10312" y="418432"/>
                  </a:lnTo>
                  <a:lnTo>
                    <a:pt x="9869" y="411572"/>
                  </a:lnTo>
                  <a:lnTo>
                    <a:pt x="9437" y="404712"/>
                  </a:lnTo>
                  <a:lnTo>
                    <a:pt x="9013" y="397853"/>
                  </a:lnTo>
                  <a:lnTo>
                    <a:pt x="8592" y="390993"/>
                  </a:lnTo>
                  <a:lnTo>
                    <a:pt x="8187" y="384134"/>
                  </a:lnTo>
                  <a:lnTo>
                    <a:pt x="7781" y="377274"/>
                  </a:lnTo>
                  <a:lnTo>
                    <a:pt x="7392" y="370415"/>
                  </a:lnTo>
                  <a:lnTo>
                    <a:pt x="7007" y="363555"/>
                  </a:lnTo>
                  <a:lnTo>
                    <a:pt x="6631" y="356696"/>
                  </a:lnTo>
                  <a:lnTo>
                    <a:pt x="6266" y="349836"/>
                  </a:lnTo>
                  <a:lnTo>
                    <a:pt x="5903" y="342977"/>
                  </a:lnTo>
                  <a:lnTo>
                    <a:pt x="5560" y="336117"/>
                  </a:lnTo>
                  <a:lnTo>
                    <a:pt x="5217" y="329258"/>
                  </a:lnTo>
                  <a:lnTo>
                    <a:pt x="4890" y="322398"/>
                  </a:lnTo>
                  <a:lnTo>
                    <a:pt x="4570" y="315538"/>
                  </a:lnTo>
                  <a:lnTo>
                    <a:pt x="4257" y="308679"/>
                  </a:lnTo>
                  <a:lnTo>
                    <a:pt x="3960" y="301819"/>
                  </a:lnTo>
                  <a:lnTo>
                    <a:pt x="3663" y="294960"/>
                  </a:lnTo>
                  <a:lnTo>
                    <a:pt x="3390" y="288100"/>
                  </a:lnTo>
                  <a:lnTo>
                    <a:pt x="3117" y="281241"/>
                  </a:lnTo>
                  <a:lnTo>
                    <a:pt x="2859" y="274381"/>
                  </a:lnTo>
                  <a:lnTo>
                    <a:pt x="2611" y="267522"/>
                  </a:lnTo>
                  <a:lnTo>
                    <a:pt x="2368" y="260662"/>
                  </a:lnTo>
                  <a:lnTo>
                    <a:pt x="2146" y="253803"/>
                  </a:lnTo>
                  <a:lnTo>
                    <a:pt x="1924" y="246943"/>
                  </a:lnTo>
                  <a:lnTo>
                    <a:pt x="1723" y="240083"/>
                  </a:lnTo>
                  <a:lnTo>
                    <a:pt x="1527" y="233224"/>
                  </a:lnTo>
                  <a:lnTo>
                    <a:pt x="1343" y="226364"/>
                  </a:lnTo>
                  <a:lnTo>
                    <a:pt x="1174" y="219505"/>
                  </a:lnTo>
                  <a:lnTo>
                    <a:pt x="1007" y="212645"/>
                  </a:lnTo>
                  <a:lnTo>
                    <a:pt x="865" y="205786"/>
                  </a:lnTo>
                  <a:lnTo>
                    <a:pt x="723" y="198926"/>
                  </a:lnTo>
                  <a:lnTo>
                    <a:pt x="600" y="192067"/>
                  </a:lnTo>
                  <a:lnTo>
                    <a:pt x="486" y="185207"/>
                  </a:lnTo>
                  <a:lnTo>
                    <a:pt x="381" y="178348"/>
                  </a:lnTo>
                  <a:lnTo>
                    <a:pt x="295" y="171488"/>
                  </a:lnTo>
                  <a:lnTo>
                    <a:pt x="209" y="164629"/>
                  </a:lnTo>
                  <a:lnTo>
                    <a:pt x="150" y="157769"/>
                  </a:lnTo>
                  <a:lnTo>
                    <a:pt x="92" y="150909"/>
                  </a:lnTo>
                  <a:lnTo>
                    <a:pt x="51" y="144050"/>
                  </a:lnTo>
                  <a:lnTo>
                    <a:pt x="22" y="137190"/>
                  </a:lnTo>
                  <a:lnTo>
                    <a:pt x="0" y="130331"/>
                  </a:lnTo>
                  <a:lnTo>
                    <a:pt x="0" y="123471"/>
                  </a:lnTo>
                  <a:lnTo>
                    <a:pt x="0" y="116612"/>
                  </a:lnTo>
                  <a:lnTo>
                    <a:pt x="24" y="109752"/>
                  </a:lnTo>
                  <a:lnTo>
                    <a:pt x="53" y="102893"/>
                  </a:lnTo>
                  <a:lnTo>
                    <a:pt x="96" y="96033"/>
                  </a:lnTo>
                  <a:lnTo>
                    <a:pt x="154" y="89174"/>
                  </a:lnTo>
                  <a:lnTo>
                    <a:pt x="215" y="82314"/>
                  </a:lnTo>
                  <a:lnTo>
                    <a:pt x="302" y="75454"/>
                  </a:lnTo>
                  <a:lnTo>
                    <a:pt x="390" y="68595"/>
                  </a:lnTo>
                  <a:lnTo>
                    <a:pt x="498" y="61735"/>
                  </a:lnTo>
                  <a:lnTo>
                    <a:pt x="615" y="54876"/>
                  </a:lnTo>
                  <a:lnTo>
                    <a:pt x="742" y="48016"/>
                  </a:lnTo>
                  <a:lnTo>
                    <a:pt x="887" y="41157"/>
                  </a:lnTo>
                  <a:lnTo>
                    <a:pt x="1033" y="34297"/>
                  </a:lnTo>
                  <a:lnTo>
                    <a:pt x="1207" y="27438"/>
                  </a:lnTo>
                  <a:lnTo>
                    <a:pt x="1382" y="20578"/>
                  </a:lnTo>
                  <a:lnTo>
                    <a:pt x="1573" y="13719"/>
                  </a:lnTo>
                  <a:lnTo>
                    <a:pt x="1777" y="6859"/>
                  </a:lnTo>
                  <a:lnTo>
                    <a:pt x="1986" y="0"/>
                  </a:lnTo>
                  <a:lnTo>
                    <a:pt x="211336" y="0"/>
                  </a:lnTo>
                  <a:lnTo>
                    <a:pt x="211545" y="6859"/>
                  </a:lnTo>
                  <a:lnTo>
                    <a:pt x="211749" y="13719"/>
                  </a:lnTo>
                  <a:lnTo>
                    <a:pt x="211940" y="20578"/>
                  </a:lnTo>
                  <a:lnTo>
                    <a:pt x="212115" y="27438"/>
                  </a:lnTo>
                  <a:lnTo>
                    <a:pt x="212289" y="34297"/>
                  </a:lnTo>
                  <a:lnTo>
                    <a:pt x="212435" y="41157"/>
                  </a:lnTo>
                  <a:lnTo>
                    <a:pt x="212580" y="48016"/>
                  </a:lnTo>
                  <a:lnTo>
                    <a:pt x="212707" y="54876"/>
                  </a:lnTo>
                  <a:lnTo>
                    <a:pt x="212824" y="61735"/>
                  </a:lnTo>
                  <a:lnTo>
                    <a:pt x="212932" y="68595"/>
                  </a:lnTo>
                  <a:lnTo>
                    <a:pt x="213020" y="75454"/>
                  </a:lnTo>
                  <a:lnTo>
                    <a:pt x="213107" y="82314"/>
                  </a:lnTo>
                  <a:lnTo>
                    <a:pt x="213168" y="89174"/>
                  </a:lnTo>
                  <a:lnTo>
                    <a:pt x="213226" y="96033"/>
                  </a:lnTo>
                  <a:lnTo>
                    <a:pt x="213269" y="102893"/>
                  </a:lnTo>
                  <a:lnTo>
                    <a:pt x="213298" y="109752"/>
                  </a:lnTo>
                  <a:lnTo>
                    <a:pt x="213322" y="116612"/>
                  </a:lnTo>
                  <a:lnTo>
                    <a:pt x="213322" y="123471"/>
                  </a:lnTo>
                  <a:lnTo>
                    <a:pt x="213322" y="130331"/>
                  </a:lnTo>
                  <a:lnTo>
                    <a:pt x="213300" y="137190"/>
                  </a:lnTo>
                  <a:lnTo>
                    <a:pt x="213271" y="144050"/>
                  </a:lnTo>
                  <a:lnTo>
                    <a:pt x="213230" y="150909"/>
                  </a:lnTo>
                  <a:lnTo>
                    <a:pt x="213172" y="157769"/>
                  </a:lnTo>
                  <a:lnTo>
                    <a:pt x="213113" y="164629"/>
                  </a:lnTo>
                  <a:lnTo>
                    <a:pt x="213027" y="171488"/>
                  </a:lnTo>
                  <a:lnTo>
                    <a:pt x="212941" y="178348"/>
                  </a:lnTo>
                  <a:lnTo>
                    <a:pt x="212836" y="185207"/>
                  </a:lnTo>
                  <a:lnTo>
                    <a:pt x="212722" y="192067"/>
                  </a:lnTo>
                  <a:lnTo>
                    <a:pt x="212599" y="198926"/>
                  </a:lnTo>
                  <a:lnTo>
                    <a:pt x="212457" y="205786"/>
                  </a:lnTo>
                  <a:lnTo>
                    <a:pt x="212315" y="212645"/>
                  </a:lnTo>
                  <a:lnTo>
                    <a:pt x="212148" y="219505"/>
                  </a:lnTo>
                  <a:lnTo>
                    <a:pt x="211979" y="226364"/>
                  </a:lnTo>
                  <a:lnTo>
                    <a:pt x="211795" y="233224"/>
                  </a:lnTo>
                  <a:lnTo>
                    <a:pt x="211599" y="240083"/>
                  </a:lnTo>
                  <a:lnTo>
                    <a:pt x="211398" y="246943"/>
                  </a:lnTo>
                  <a:lnTo>
                    <a:pt x="211176" y="253803"/>
                  </a:lnTo>
                  <a:lnTo>
                    <a:pt x="210954" y="260662"/>
                  </a:lnTo>
                  <a:lnTo>
                    <a:pt x="210711" y="267522"/>
                  </a:lnTo>
                  <a:lnTo>
                    <a:pt x="210463" y="274381"/>
                  </a:lnTo>
                  <a:lnTo>
                    <a:pt x="210205" y="281241"/>
                  </a:lnTo>
                  <a:lnTo>
                    <a:pt x="209932" y="288100"/>
                  </a:lnTo>
                  <a:lnTo>
                    <a:pt x="209658" y="294960"/>
                  </a:lnTo>
                  <a:lnTo>
                    <a:pt x="209361" y="301819"/>
                  </a:lnTo>
                  <a:lnTo>
                    <a:pt x="209064" y="308679"/>
                  </a:lnTo>
                  <a:lnTo>
                    <a:pt x="208752" y="315538"/>
                  </a:lnTo>
                  <a:lnTo>
                    <a:pt x="208432" y="322398"/>
                  </a:lnTo>
                  <a:lnTo>
                    <a:pt x="208105" y="329258"/>
                  </a:lnTo>
                  <a:lnTo>
                    <a:pt x="207762" y="336117"/>
                  </a:lnTo>
                  <a:lnTo>
                    <a:pt x="207419" y="342977"/>
                  </a:lnTo>
                  <a:lnTo>
                    <a:pt x="207056" y="349836"/>
                  </a:lnTo>
                  <a:lnTo>
                    <a:pt x="206691" y="356696"/>
                  </a:lnTo>
                  <a:lnTo>
                    <a:pt x="206315" y="363555"/>
                  </a:lnTo>
                  <a:lnTo>
                    <a:pt x="205929" y="370415"/>
                  </a:lnTo>
                  <a:lnTo>
                    <a:pt x="205541" y="377274"/>
                  </a:lnTo>
                  <a:lnTo>
                    <a:pt x="205135" y="384134"/>
                  </a:lnTo>
                  <a:lnTo>
                    <a:pt x="204730" y="390993"/>
                  </a:lnTo>
                  <a:lnTo>
                    <a:pt x="204309" y="397853"/>
                  </a:lnTo>
                  <a:lnTo>
                    <a:pt x="203884" y="404712"/>
                  </a:lnTo>
                  <a:lnTo>
                    <a:pt x="203452" y="411572"/>
                  </a:lnTo>
                  <a:lnTo>
                    <a:pt x="203010" y="418432"/>
                  </a:lnTo>
                  <a:lnTo>
                    <a:pt x="202567" y="425291"/>
                  </a:lnTo>
                  <a:lnTo>
                    <a:pt x="202107" y="432151"/>
                  </a:lnTo>
                  <a:lnTo>
                    <a:pt x="201648" y="439010"/>
                  </a:lnTo>
                  <a:lnTo>
                    <a:pt x="201178" y="445870"/>
                  </a:lnTo>
                  <a:lnTo>
                    <a:pt x="200702" y="452729"/>
                  </a:lnTo>
                  <a:lnTo>
                    <a:pt x="200222" y="459589"/>
                  </a:lnTo>
                  <a:lnTo>
                    <a:pt x="199732" y="466448"/>
                  </a:lnTo>
                  <a:lnTo>
                    <a:pt x="199242" y="473308"/>
                  </a:lnTo>
                  <a:lnTo>
                    <a:pt x="198739" y="480167"/>
                  </a:lnTo>
                  <a:lnTo>
                    <a:pt x="198234" y="487027"/>
                  </a:lnTo>
                  <a:lnTo>
                    <a:pt x="197723" y="493887"/>
                  </a:lnTo>
                  <a:lnTo>
                    <a:pt x="197206" y="500746"/>
                  </a:lnTo>
                  <a:lnTo>
                    <a:pt x="196687" y="507606"/>
                  </a:lnTo>
                  <a:lnTo>
                    <a:pt x="196159" y="514465"/>
                  </a:lnTo>
                  <a:lnTo>
                    <a:pt x="195630" y="521325"/>
                  </a:lnTo>
                  <a:lnTo>
                    <a:pt x="195093" y="528184"/>
                  </a:lnTo>
                  <a:lnTo>
                    <a:pt x="194553" y="535044"/>
                  </a:lnTo>
                  <a:lnTo>
                    <a:pt x="194010" y="541903"/>
                  </a:lnTo>
                  <a:lnTo>
                    <a:pt x="193461" y="548763"/>
                  </a:lnTo>
                  <a:lnTo>
                    <a:pt x="192912" y="555622"/>
                  </a:lnTo>
                  <a:lnTo>
                    <a:pt x="192355" y="562482"/>
                  </a:lnTo>
                  <a:lnTo>
                    <a:pt x="191798" y="569341"/>
                  </a:lnTo>
                  <a:lnTo>
                    <a:pt x="191236" y="576201"/>
                  </a:lnTo>
                  <a:lnTo>
                    <a:pt x="190671" y="583061"/>
                  </a:lnTo>
                  <a:lnTo>
                    <a:pt x="190105" y="589920"/>
                  </a:lnTo>
                  <a:lnTo>
                    <a:pt x="189534" y="596780"/>
                  </a:lnTo>
                  <a:lnTo>
                    <a:pt x="188963" y="603639"/>
                  </a:lnTo>
                  <a:lnTo>
                    <a:pt x="188387" y="610499"/>
                  </a:lnTo>
                  <a:lnTo>
                    <a:pt x="187811" y="617358"/>
                  </a:lnTo>
                  <a:lnTo>
                    <a:pt x="187233" y="624218"/>
                  </a:lnTo>
                  <a:lnTo>
                    <a:pt x="186653" y="631077"/>
                  </a:lnTo>
                  <a:lnTo>
                    <a:pt x="186072" y="637937"/>
                  </a:lnTo>
                  <a:lnTo>
                    <a:pt x="185489" y="644796"/>
                  </a:lnTo>
                  <a:lnTo>
                    <a:pt x="184905" y="651656"/>
                  </a:lnTo>
                  <a:lnTo>
                    <a:pt x="184320" y="658516"/>
                  </a:lnTo>
                  <a:lnTo>
                    <a:pt x="183735" y="665375"/>
                  </a:lnTo>
                  <a:lnTo>
                    <a:pt x="183149" y="672235"/>
                  </a:lnTo>
                  <a:lnTo>
                    <a:pt x="182563" y="679094"/>
                  </a:lnTo>
                  <a:lnTo>
                    <a:pt x="181976" y="685954"/>
                  </a:lnTo>
                  <a:lnTo>
                    <a:pt x="181389" y="692813"/>
                  </a:lnTo>
                  <a:lnTo>
                    <a:pt x="180803" y="699673"/>
                  </a:lnTo>
                  <a:lnTo>
                    <a:pt x="180217" y="706532"/>
                  </a:lnTo>
                  <a:lnTo>
                    <a:pt x="179631" y="713392"/>
                  </a:lnTo>
                  <a:lnTo>
                    <a:pt x="179046" y="720251"/>
                  </a:lnTo>
                  <a:lnTo>
                    <a:pt x="178462" y="727111"/>
                  </a:lnTo>
                  <a:lnTo>
                    <a:pt x="177878" y="733970"/>
                  </a:lnTo>
                  <a:lnTo>
                    <a:pt x="177296" y="740830"/>
                  </a:lnTo>
                  <a:lnTo>
                    <a:pt x="176715" y="747690"/>
                  </a:lnTo>
                  <a:lnTo>
                    <a:pt x="176136" y="754549"/>
                  </a:lnTo>
                  <a:lnTo>
                    <a:pt x="175558" y="761409"/>
                  </a:lnTo>
                  <a:lnTo>
                    <a:pt x="174981" y="768268"/>
                  </a:lnTo>
                  <a:lnTo>
                    <a:pt x="174408" y="775128"/>
                  </a:lnTo>
                  <a:lnTo>
                    <a:pt x="173834" y="781987"/>
                  </a:lnTo>
                  <a:lnTo>
                    <a:pt x="173265" y="788847"/>
                  </a:lnTo>
                  <a:lnTo>
                    <a:pt x="172697" y="795706"/>
                  </a:lnTo>
                  <a:lnTo>
                    <a:pt x="172131" y="802566"/>
                  </a:lnTo>
                  <a:lnTo>
                    <a:pt x="171569" y="809425"/>
                  </a:lnTo>
                  <a:lnTo>
                    <a:pt x="171007" y="816285"/>
                  </a:lnTo>
                  <a:lnTo>
                    <a:pt x="170451" y="823145"/>
                  </a:lnTo>
                  <a:lnTo>
                    <a:pt x="169896" y="830004"/>
                  </a:lnTo>
                  <a:lnTo>
                    <a:pt x="169345" y="836864"/>
                  </a:lnTo>
                  <a:lnTo>
                    <a:pt x="168797" y="843723"/>
                  </a:lnTo>
                  <a:lnTo>
                    <a:pt x="168251" y="850583"/>
                  </a:lnTo>
                  <a:lnTo>
                    <a:pt x="167711" y="857442"/>
                  </a:lnTo>
                  <a:lnTo>
                    <a:pt x="167171" y="864302"/>
                  </a:lnTo>
                  <a:lnTo>
                    <a:pt x="166638" y="871161"/>
                  </a:lnTo>
                  <a:lnTo>
                    <a:pt x="166107" y="878021"/>
                  </a:lnTo>
                  <a:lnTo>
                    <a:pt x="165581" y="884880"/>
                  </a:lnTo>
                  <a:lnTo>
                    <a:pt x="165058" y="891740"/>
                  </a:lnTo>
                  <a:lnTo>
                    <a:pt x="164538" y="898600"/>
                  </a:lnTo>
                  <a:lnTo>
                    <a:pt x="164025" y="905459"/>
                  </a:lnTo>
                  <a:lnTo>
                    <a:pt x="163513" y="912319"/>
                  </a:lnTo>
                  <a:lnTo>
                    <a:pt x="163009" y="919178"/>
                  </a:lnTo>
                  <a:lnTo>
                    <a:pt x="162507" y="926038"/>
                  </a:lnTo>
                  <a:lnTo>
                    <a:pt x="162009" y="932897"/>
                  </a:lnTo>
                  <a:lnTo>
                    <a:pt x="161518" y="939757"/>
                  </a:lnTo>
                  <a:lnTo>
                    <a:pt x="161027" y="946616"/>
                  </a:lnTo>
                  <a:lnTo>
                    <a:pt x="160547" y="953476"/>
                  </a:lnTo>
                  <a:lnTo>
                    <a:pt x="160067" y="960335"/>
                  </a:lnTo>
                  <a:lnTo>
                    <a:pt x="159595" y="967195"/>
                  </a:lnTo>
                  <a:lnTo>
                    <a:pt x="159126" y="974054"/>
                  </a:lnTo>
                  <a:lnTo>
                    <a:pt x="158661" y="980914"/>
                  </a:lnTo>
                  <a:lnTo>
                    <a:pt x="158205" y="987774"/>
                  </a:lnTo>
                  <a:lnTo>
                    <a:pt x="157749" y="994633"/>
                  </a:lnTo>
                  <a:lnTo>
                    <a:pt x="157304" y="1001493"/>
                  </a:lnTo>
                  <a:lnTo>
                    <a:pt x="156860" y="1008352"/>
                  </a:lnTo>
                  <a:lnTo>
                    <a:pt x="156422" y="1015212"/>
                  </a:lnTo>
                  <a:lnTo>
                    <a:pt x="155991" y="1022071"/>
                  </a:lnTo>
                  <a:lnTo>
                    <a:pt x="155562" y="1028931"/>
                  </a:lnTo>
                  <a:lnTo>
                    <a:pt x="155143" y="1035790"/>
                  </a:lnTo>
                  <a:lnTo>
                    <a:pt x="154725" y="1042650"/>
                  </a:lnTo>
                  <a:lnTo>
                    <a:pt x="154316" y="1049509"/>
                  </a:lnTo>
                  <a:lnTo>
                    <a:pt x="153911" y="1056369"/>
                  </a:lnTo>
                  <a:lnTo>
                    <a:pt x="153511" y="1063229"/>
                  </a:lnTo>
                  <a:lnTo>
                    <a:pt x="153119" y="1070088"/>
                  </a:lnTo>
                  <a:lnTo>
                    <a:pt x="152728" y="1076948"/>
                  </a:lnTo>
                  <a:lnTo>
                    <a:pt x="152349" y="1083807"/>
                  </a:lnTo>
                  <a:lnTo>
                    <a:pt x="151970" y="1090667"/>
                  </a:lnTo>
                  <a:lnTo>
                    <a:pt x="151601" y="1097526"/>
                  </a:lnTo>
                  <a:lnTo>
                    <a:pt x="151236" y="1104386"/>
                  </a:lnTo>
                  <a:lnTo>
                    <a:pt x="150875" y="1111245"/>
                  </a:lnTo>
                  <a:lnTo>
                    <a:pt x="150523" y="1118105"/>
                  </a:lnTo>
                  <a:lnTo>
                    <a:pt x="150172" y="1124964"/>
                  </a:lnTo>
                  <a:lnTo>
                    <a:pt x="149833" y="1131824"/>
                  </a:lnTo>
                  <a:lnTo>
                    <a:pt x="149496" y="1138683"/>
                  </a:lnTo>
                  <a:lnTo>
                    <a:pt x="149166" y="1145543"/>
                  </a:lnTo>
                  <a:lnTo>
                    <a:pt x="148842" y="1152403"/>
                  </a:lnTo>
                  <a:lnTo>
                    <a:pt x="148521" y="1159262"/>
                  </a:lnTo>
                  <a:lnTo>
                    <a:pt x="148211" y="1166122"/>
                  </a:lnTo>
                  <a:lnTo>
                    <a:pt x="147901" y="1172981"/>
                  </a:lnTo>
                  <a:lnTo>
                    <a:pt x="147602" y="1179841"/>
                  </a:lnTo>
                  <a:lnTo>
                    <a:pt x="147306" y="1186700"/>
                  </a:lnTo>
                  <a:lnTo>
                    <a:pt x="147016" y="1193560"/>
                  </a:lnTo>
                  <a:lnTo>
                    <a:pt x="146734" y="1200419"/>
                  </a:lnTo>
                  <a:lnTo>
                    <a:pt x="146452" y="1207279"/>
                  </a:lnTo>
                  <a:lnTo>
                    <a:pt x="146184" y="1214138"/>
                  </a:lnTo>
                  <a:lnTo>
                    <a:pt x="145915" y="1220998"/>
                  </a:lnTo>
                  <a:lnTo>
                    <a:pt x="145656" y="1227858"/>
                  </a:lnTo>
                  <a:lnTo>
                    <a:pt x="145402" y="1234717"/>
                  </a:lnTo>
                  <a:lnTo>
                    <a:pt x="145151" y="1241577"/>
                  </a:lnTo>
                  <a:lnTo>
                    <a:pt x="144910" y="1248436"/>
                  </a:lnTo>
                  <a:lnTo>
                    <a:pt x="144669" y="1255296"/>
                  </a:lnTo>
                  <a:lnTo>
                    <a:pt x="144440" y="1262155"/>
                  </a:lnTo>
                  <a:lnTo>
                    <a:pt x="144213" y="1269015"/>
                  </a:lnTo>
                  <a:lnTo>
                    <a:pt x="143993" y="1275874"/>
                  </a:lnTo>
                  <a:lnTo>
                    <a:pt x="143779" y="1282734"/>
                  </a:lnTo>
                  <a:lnTo>
                    <a:pt x="143567" y="1289593"/>
                  </a:lnTo>
                  <a:lnTo>
                    <a:pt x="143366" y="1296453"/>
                  </a:lnTo>
                  <a:lnTo>
                    <a:pt x="143165" y="1303312"/>
                  </a:lnTo>
                  <a:lnTo>
                    <a:pt x="142975" y="1310172"/>
                  </a:lnTo>
                  <a:lnTo>
                    <a:pt x="142787" y="1317032"/>
                  </a:lnTo>
                  <a:lnTo>
                    <a:pt x="142605" y="1323891"/>
                  </a:lnTo>
                  <a:lnTo>
                    <a:pt x="142431" y="1330751"/>
                  </a:lnTo>
                  <a:lnTo>
                    <a:pt x="142257" y="1337610"/>
                  </a:lnTo>
                  <a:lnTo>
                    <a:pt x="142095" y="1344470"/>
                  </a:lnTo>
                  <a:lnTo>
                    <a:pt x="141933" y="1351329"/>
                  </a:lnTo>
                  <a:lnTo>
                    <a:pt x="141779" y="1358189"/>
                  </a:lnTo>
                  <a:lnTo>
                    <a:pt x="141630" y="1365048"/>
                  </a:lnTo>
                  <a:lnTo>
                    <a:pt x="141485" y="1371908"/>
                  </a:lnTo>
                  <a:lnTo>
                    <a:pt x="141348" y="1378767"/>
                  </a:lnTo>
                  <a:lnTo>
                    <a:pt x="141211" y="1385627"/>
                  </a:lnTo>
                  <a:lnTo>
                    <a:pt x="141085" y="1392487"/>
                  </a:lnTo>
                  <a:lnTo>
                    <a:pt x="140961" y="1399346"/>
                  </a:lnTo>
                  <a:lnTo>
                    <a:pt x="140843" y="1406206"/>
                  </a:lnTo>
                  <a:lnTo>
                    <a:pt x="140730" y="1413065"/>
                  </a:lnTo>
                  <a:lnTo>
                    <a:pt x="140619" y="1419925"/>
                  </a:lnTo>
                  <a:lnTo>
                    <a:pt x="140519" y="1426784"/>
                  </a:lnTo>
                  <a:lnTo>
                    <a:pt x="140418" y="1433644"/>
                  </a:lnTo>
                  <a:lnTo>
                    <a:pt x="140326" y="1440503"/>
                  </a:lnTo>
                  <a:lnTo>
                    <a:pt x="140237" y="1447363"/>
                  </a:lnTo>
                  <a:lnTo>
                    <a:pt x="140152" y="1454222"/>
                  </a:lnTo>
                  <a:lnTo>
                    <a:pt x="140074" y="1461082"/>
                  </a:lnTo>
                  <a:lnTo>
                    <a:pt x="139997" y="1467941"/>
                  </a:lnTo>
                  <a:lnTo>
                    <a:pt x="139930" y="1474801"/>
                  </a:lnTo>
                  <a:lnTo>
                    <a:pt x="139863" y="1481661"/>
                  </a:lnTo>
                  <a:lnTo>
                    <a:pt x="139804" y="1488520"/>
                  </a:lnTo>
                  <a:lnTo>
                    <a:pt x="139748" y="1495380"/>
                  </a:lnTo>
                  <a:lnTo>
                    <a:pt x="139695" y="1502239"/>
                  </a:lnTo>
                  <a:lnTo>
                    <a:pt x="139649" y="1509099"/>
                  </a:lnTo>
                  <a:lnTo>
                    <a:pt x="139604" y="1515958"/>
                  </a:lnTo>
                  <a:lnTo>
                    <a:pt x="139568" y="1522818"/>
                  </a:lnTo>
                  <a:lnTo>
                    <a:pt x="139533" y="1529677"/>
                  </a:lnTo>
                  <a:lnTo>
                    <a:pt x="139504" y="1536537"/>
                  </a:lnTo>
                  <a:lnTo>
                    <a:pt x="139479" y="1543396"/>
                  </a:lnTo>
                  <a:lnTo>
                    <a:pt x="139455" y="1550256"/>
                  </a:lnTo>
                  <a:lnTo>
                    <a:pt x="139440" y="1557116"/>
                  </a:lnTo>
                  <a:lnTo>
                    <a:pt x="139425" y="1563975"/>
                  </a:lnTo>
                  <a:lnTo>
                    <a:pt x="139418" y="1570835"/>
                  </a:lnTo>
                  <a:lnTo>
                    <a:pt x="139412" y="1577694"/>
                  </a:lnTo>
                  <a:lnTo>
                    <a:pt x="139411" y="1584554"/>
                  </a:lnTo>
                  <a:lnTo>
                    <a:pt x="139415" y="1591413"/>
                  </a:lnTo>
                  <a:lnTo>
                    <a:pt x="139419" y="1598273"/>
                  </a:lnTo>
                  <a:lnTo>
                    <a:pt x="139432" y="1605132"/>
                  </a:lnTo>
                  <a:lnTo>
                    <a:pt x="139445" y="1611992"/>
                  </a:lnTo>
                  <a:lnTo>
                    <a:pt x="139463" y="1618851"/>
                  </a:lnTo>
                  <a:lnTo>
                    <a:pt x="139485" y="1625711"/>
                  </a:lnTo>
                  <a:lnTo>
                    <a:pt x="139509" y="1632571"/>
                  </a:lnTo>
                  <a:lnTo>
                    <a:pt x="139540" y="1639430"/>
                  </a:lnTo>
                  <a:lnTo>
                    <a:pt x="139570" y="1646290"/>
                  </a:lnTo>
                  <a:lnTo>
                    <a:pt x="139608" y="1653149"/>
                  </a:lnTo>
                  <a:lnTo>
                    <a:pt x="139646" y="1660009"/>
                  </a:lnTo>
                  <a:lnTo>
                    <a:pt x="139689" y="1666868"/>
                  </a:lnTo>
                  <a:lnTo>
                    <a:pt x="139736" y="1673728"/>
                  </a:lnTo>
                  <a:lnTo>
                    <a:pt x="139783" y="1680587"/>
                  </a:lnTo>
                  <a:lnTo>
                    <a:pt x="139838" y="1687447"/>
                  </a:lnTo>
                  <a:lnTo>
                    <a:pt x="139892" y="1694306"/>
                  </a:lnTo>
                  <a:lnTo>
                    <a:pt x="139952" y="1701166"/>
                  </a:lnTo>
                  <a:lnTo>
                    <a:pt x="140014" y="1708025"/>
                  </a:lnTo>
                  <a:lnTo>
                    <a:pt x="140078" y="1714885"/>
                  </a:lnTo>
                  <a:lnTo>
                    <a:pt x="140147" y="1721745"/>
                  </a:lnTo>
                  <a:lnTo>
                    <a:pt x="140216" y="1728604"/>
                  </a:lnTo>
                  <a:lnTo>
                    <a:pt x="140292" y="1735464"/>
                  </a:lnTo>
                  <a:lnTo>
                    <a:pt x="140368" y="1742323"/>
                  </a:lnTo>
                  <a:lnTo>
                    <a:pt x="140448" y="1749183"/>
                  </a:lnTo>
                  <a:lnTo>
                    <a:pt x="140530" y="1756042"/>
                  </a:lnTo>
                  <a:lnTo>
                    <a:pt x="140614" y="1762902"/>
                  </a:lnTo>
                  <a:lnTo>
                    <a:pt x="140703" y="1769761"/>
                  </a:lnTo>
                  <a:lnTo>
                    <a:pt x="140792" y="1776621"/>
                  </a:lnTo>
                  <a:lnTo>
                    <a:pt x="140886" y="1783480"/>
                  </a:lnTo>
                  <a:lnTo>
                    <a:pt x="140981" y="1790340"/>
                  </a:lnTo>
                  <a:lnTo>
                    <a:pt x="141079" y="1797200"/>
                  </a:lnTo>
                  <a:lnTo>
                    <a:pt x="141179" y="1804059"/>
                  </a:lnTo>
                  <a:lnTo>
                    <a:pt x="141280" y="1810919"/>
                  </a:lnTo>
                  <a:lnTo>
                    <a:pt x="141386" y="1817778"/>
                  </a:lnTo>
                  <a:lnTo>
                    <a:pt x="141492" y="1824638"/>
                  </a:lnTo>
                  <a:lnTo>
                    <a:pt x="141602" y="1831497"/>
                  </a:lnTo>
                  <a:lnTo>
                    <a:pt x="141713" y="1838357"/>
                  </a:lnTo>
                  <a:lnTo>
                    <a:pt x="141827" y="1845216"/>
                  </a:lnTo>
                  <a:lnTo>
                    <a:pt x="141943" y="1852076"/>
                  </a:lnTo>
                  <a:lnTo>
                    <a:pt x="142059" y="1858935"/>
                  </a:lnTo>
                  <a:lnTo>
                    <a:pt x="142179" y="1865795"/>
                  </a:lnTo>
                  <a:lnTo>
                    <a:pt x="142300" y="1872654"/>
                  </a:lnTo>
                  <a:lnTo>
                    <a:pt x="142423" y="1879514"/>
                  </a:lnTo>
                  <a:lnTo>
                    <a:pt x="142548" y="1886374"/>
                  </a:lnTo>
                  <a:lnTo>
                    <a:pt x="142674" y="1893233"/>
                  </a:lnTo>
                  <a:lnTo>
                    <a:pt x="142803" y="1900093"/>
                  </a:lnTo>
                  <a:lnTo>
                    <a:pt x="142932" y="1906952"/>
                  </a:lnTo>
                  <a:lnTo>
                    <a:pt x="143064" y="1913812"/>
                  </a:lnTo>
                  <a:lnTo>
                    <a:pt x="143197" y="1920671"/>
                  </a:lnTo>
                  <a:lnTo>
                    <a:pt x="143331" y="1927531"/>
                  </a:lnTo>
                  <a:lnTo>
                    <a:pt x="143467" y="1934390"/>
                  </a:lnTo>
                  <a:lnTo>
                    <a:pt x="143603" y="1941250"/>
                  </a:lnTo>
                  <a:lnTo>
                    <a:pt x="143742" y="1948109"/>
                  </a:lnTo>
                  <a:lnTo>
                    <a:pt x="143881" y="1954969"/>
                  </a:lnTo>
                  <a:lnTo>
                    <a:pt x="144022" y="1961829"/>
                  </a:lnTo>
                  <a:lnTo>
                    <a:pt x="144164" y="1968688"/>
                  </a:lnTo>
                  <a:lnTo>
                    <a:pt x="144306" y="1975548"/>
                  </a:lnTo>
                  <a:lnTo>
                    <a:pt x="144450" y="1982407"/>
                  </a:lnTo>
                  <a:lnTo>
                    <a:pt x="144595" y="1989267"/>
                  </a:lnTo>
                  <a:lnTo>
                    <a:pt x="144741" y="1996126"/>
                  </a:lnTo>
                  <a:lnTo>
                    <a:pt x="144887" y="2002986"/>
                  </a:lnTo>
                  <a:lnTo>
                    <a:pt x="145034" y="2009845"/>
                  </a:lnTo>
                  <a:lnTo>
                    <a:pt x="145182" y="2016705"/>
                  </a:lnTo>
                  <a:lnTo>
                    <a:pt x="145330" y="2023564"/>
                  </a:lnTo>
                  <a:lnTo>
                    <a:pt x="145480" y="2030424"/>
                  </a:lnTo>
                  <a:lnTo>
                    <a:pt x="145629" y="2037283"/>
                  </a:lnTo>
                  <a:lnTo>
                    <a:pt x="145780" y="2044143"/>
                  </a:lnTo>
                  <a:lnTo>
                    <a:pt x="145930" y="2051003"/>
                  </a:lnTo>
                  <a:lnTo>
                    <a:pt x="146081" y="2057862"/>
                  </a:lnTo>
                  <a:lnTo>
                    <a:pt x="146232" y="2064722"/>
                  </a:lnTo>
                  <a:lnTo>
                    <a:pt x="146384" y="2071581"/>
                  </a:lnTo>
                  <a:lnTo>
                    <a:pt x="146536" y="2078441"/>
                  </a:lnTo>
                  <a:lnTo>
                    <a:pt x="146687" y="2085300"/>
                  </a:lnTo>
                  <a:lnTo>
                    <a:pt x="146839" y="2092160"/>
                  </a:lnTo>
                  <a:lnTo>
                    <a:pt x="146991" y="2099019"/>
                  </a:lnTo>
                  <a:lnTo>
                    <a:pt x="147143" y="2105879"/>
                  </a:lnTo>
                  <a:lnTo>
                    <a:pt x="147295" y="2112738"/>
                  </a:lnTo>
                  <a:lnTo>
                    <a:pt x="147447" y="2119598"/>
                  </a:lnTo>
                  <a:lnTo>
                    <a:pt x="147598" y="2126458"/>
                  </a:lnTo>
                  <a:lnTo>
                    <a:pt x="147749" y="2133317"/>
                  </a:lnTo>
                  <a:lnTo>
                    <a:pt x="147900" y="2140177"/>
                  </a:lnTo>
                  <a:lnTo>
                    <a:pt x="148050" y="2147036"/>
                  </a:lnTo>
                  <a:lnTo>
                    <a:pt x="148200" y="2153896"/>
                  </a:lnTo>
                  <a:lnTo>
                    <a:pt x="148349" y="2160755"/>
                  </a:lnTo>
                  <a:lnTo>
                    <a:pt x="148498" y="2167615"/>
                  </a:lnTo>
                  <a:lnTo>
                    <a:pt x="148646" y="2174474"/>
                  </a:lnTo>
                  <a:lnTo>
                    <a:pt x="148794" y="2181334"/>
                  </a:lnTo>
                  <a:lnTo>
                    <a:pt x="148941" y="2188193"/>
                  </a:lnTo>
                  <a:lnTo>
                    <a:pt x="149086" y="2195053"/>
                  </a:lnTo>
                  <a:lnTo>
                    <a:pt x="149232" y="2201912"/>
                  </a:lnTo>
                  <a:lnTo>
                    <a:pt x="149376" y="2208772"/>
                  </a:lnTo>
                  <a:lnTo>
                    <a:pt x="149519" y="2215632"/>
                  </a:lnTo>
                  <a:lnTo>
                    <a:pt x="149661" y="2222491"/>
                  </a:lnTo>
                  <a:lnTo>
                    <a:pt x="149802" y="2229351"/>
                  </a:lnTo>
                  <a:lnTo>
                    <a:pt x="149942" y="2236210"/>
                  </a:lnTo>
                  <a:lnTo>
                    <a:pt x="150081" y="2243070"/>
                  </a:lnTo>
                  <a:lnTo>
                    <a:pt x="150219" y="2249929"/>
                  </a:lnTo>
                  <a:lnTo>
                    <a:pt x="150354" y="2256789"/>
                  </a:lnTo>
                  <a:lnTo>
                    <a:pt x="150490" y="2263648"/>
                  </a:lnTo>
                  <a:lnTo>
                    <a:pt x="150623" y="2270508"/>
                  </a:lnTo>
                  <a:lnTo>
                    <a:pt x="150755" y="2277367"/>
                  </a:lnTo>
                  <a:lnTo>
                    <a:pt x="150885" y="2284227"/>
                  </a:lnTo>
                  <a:lnTo>
                    <a:pt x="151014" y="2291087"/>
                  </a:lnTo>
                  <a:lnTo>
                    <a:pt x="151142" y="2297946"/>
                  </a:lnTo>
                  <a:lnTo>
                    <a:pt x="151266" y="2304806"/>
                  </a:lnTo>
                  <a:lnTo>
                    <a:pt x="151391" y="2311665"/>
                  </a:lnTo>
                  <a:lnTo>
                    <a:pt x="151512" y="2318525"/>
                  </a:lnTo>
                  <a:lnTo>
                    <a:pt x="151632" y="2325384"/>
                  </a:lnTo>
                  <a:lnTo>
                    <a:pt x="151751" y="2332244"/>
                  </a:lnTo>
                  <a:lnTo>
                    <a:pt x="151866" y="2339103"/>
                  </a:lnTo>
                  <a:lnTo>
                    <a:pt x="151982" y="2345963"/>
                  </a:lnTo>
                  <a:lnTo>
                    <a:pt x="152093" y="2352822"/>
                  </a:lnTo>
                  <a:lnTo>
                    <a:pt x="152203" y="2359682"/>
                  </a:lnTo>
                  <a:lnTo>
                    <a:pt x="152311" y="2366542"/>
                  </a:lnTo>
                  <a:lnTo>
                    <a:pt x="152417" y="2373401"/>
                  </a:lnTo>
                  <a:lnTo>
                    <a:pt x="152522" y="2380261"/>
                  </a:lnTo>
                  <a:lnTo>
                    <a:pt x="152621" y="2387120"/>
                  </a:lnTo>
                  <a:lnTo>
                    <a:pt x="152721" y="2393980"/>
                  </a:lnTo>
                  <a:lnTo>
                    <a:pt x="152817" y="2400839"/>
                  </a:lnTo>
                  <a:lnTo>
                    <a:pt x="152911" y="2407699"/>
                  </a:lnTo>
                  <a:lnTo>
                    <a:pt x="153004" y="2414558"/>
                  </a:lnTo>
                  <a:lnTo>
                    <a:pt x="153092" y="2421418"/>
                  </a:lnTo>
                  <a:lnTo>
                    <a:pt x="153180" y="2428277"/>
                  </a:lnTo>
                  <a:lnTo>
                    <a:pt x="153263" y="2435137"/>
                  </a:lnTo>
                  <a:lnTo>
                    <a:pt x="153345" y="2441996"/>
                  </a:lnTo>
                  <a:lnTo>
                    <a:pt x="153423" y="2448856"/>
                  </a:lnTo>
                  <a:lnTo>
                    <a:pt x="153499" y="2455716"/>
                  </a:lnTo>
                  <a:lnTo>
                    <a:pt x="153573" y="2462575"/>
                  </a:lnTo>
                  <a:lnTo>
                    <a:pt x="153642" y="2469435"/>
                  </a:lnTo>
                  <a:lnTo>
                    <a:pt x="153712" y="2476294"/>
                  </a:lnTo>
                  <a:lnTo>
                    <a:pt x="153775" y="2483154"/>
                  </a:lnTo>
                  <a:lnTo>
                    <a:pt x="153838" y="2490013"/>
                  </a:lnTo>
                  <a:lnTo>
                    <a:pt x="153897" y="2496873"/>
                  </a:lnTo>
                  <a:lnTo>
                    <a:pt x="153952" y="2503732"/>
                  </a:lnTo>
                  <a:lnTo>
                    <a:pt x="154007" y="2510592"/>
                  </a:lnTo>
                  <a:lnTo>
                    <a:pt x="154056" y="2517451"/>
                  </a:lnTo>
                  <a:lnTo>
                    <a:pt x="154104" y="2524311"/>
                  </a:lnTo>
                  <a:lnTo>
                    <a:pt x="154147" y="2531171"/>
                  </a:lnTo>
                  <a:lnTo>
                    <a:pt x="154188" y="2538030"/>
                  </a:lnTo>
                  <a:lnTo>
                    <a:pt x="154227" y="2544890"/>
                  </a:lnTo>
                  <a:lnTo>
                    <a:pt x="154260" y="2551749"/>
                  </a:lnTo>
                  <a:lnTo>
                    <a:pt x="154294" y="2558609"/>
                  </a:lnTo>
                  <a:lnTo>
                    <a:pt x="154320" y="2565468"/>
                  </a:lnTo>
                  <a:lnTo>
                    <a:pt x="154346" y="2572328"/>
                  </a:lnTo>
                  <a:lnTo>
                    <a:pt x="154368" y="2579187"/>
                  </a:lnTo>
                  <a:lnTo>
                    <a:pt x="154386" y="2586047"/>
                  </a:lnTo>
                  <a:lnTo>
                    <a:pt x="154403" y="2592906"/>
                  </a:lnTo>
                  <a:lnTo>
                    <a:pt x="154413" y="2599766"/>
                  </a:lnTo>
                  <a:lnTo>
                    <a:pt x="154424" y="2606625"/>
                  </a:lnTo>
                  <a:lnTo>
                    <a:pt x="154428" y="2613485"/>
                  </a:lnTo>
                  <a:lnTo>
                    <a:pt x="154430" y="2620345"/>
                  </a:lnTo>
                  <a:lnTo>
                    <a:pt x="154429" y="2627204"/>
                  </a:lnTo>
                  <a:lnTo>
                    <a:pt x="154424" y="2634064"/>
                  </a:lnTo>
                  <a:lnTo>
                    <a:pt x="154418" y="2640923"/>
                  </a:lnTo>
                  <a:lnTo>
                    <a:pt x="154404" y="2647783"/>
                  </a:lnTo>
                  <a:lnTo>
                    <a:pt x="154391" y="2654642"/>
                  </a:lnTo>
                  <a:lnTo>
                    <a:pt x="154372" y="2661502"/>
                  </a:lnTo>
                  <a:lnTo>
                    <a:pt x="154350" y="2668361"/>
                  </a:lnTo>
                  <a:lnTo>
                    <a:pt x="154326" y="2675221"/>
                  </a:lnTo>
                  <a:lnTo>
                    <a:pt x="154296" y="2682080"/>
                  </a:lnTo>
                  <a:lnTo>
                    <a:pt x="154267" y="2688940"/>
                  </a:lnTo>
                  <a:lnTo>
                    <a:pt x="154229" y="2695800"/>
                  </a:lnTo>
                  <a:lnTo>
                    <a:pt x="154191" y="2702659"/>
                  </a:lnTo>
                  <a:lnTo>
                    <a:pt x="154149" y="2709519"/>
                  </a:lnTo>
                  <a:lnTo>
                    <a:pt x="154103" y="2716378"/>
                  </a:lnTo>
                  <a:lnTo>
                    <a:pt x="154055" y="2723238"/>
                  </a:lnTo>
                  <a:lnTo>
                    <a:pt x="154001" y="2730097"/>
                  </a:lnTo>
                  <a:lnTo>
                    <a:pt x="153947" y="2736957"/>
                  </a:lnTo>
                  <a:lnTo>
                    <a:pt x="153887" y="2743816"/>
                  </a:lnTo>
                  <a:lnTo>
                    <a:pt x="153824" y="2750676"/>
                  </a:lnTo>
                  <a:lnTo>
                    <a:pt x="153759" y="2757535"/>
                  </a:lnTo>
                  <a:lnTo>
                    <a:pt x="153688" y="2764395"/>
                  </a:lnTo>
                  <a:lnTo>
                    <a:pt x="153617" y="2771254"/>
                  </a:lnTo>
                  <a:lnTo>
                    <a:pt x="153539" y="2778114"/>
                  </a:lnTo>
                  <a:lnTo>
                    <a:pt x="153461" y="2784974"/>
                  </a:lnTo>
                  <a:lnTo>
                    <a:pt x="153377" y="2791833"/>
                  </a:lnTo>
                  <a:lnTo>
                    <a:pt x="153291" y="2798693"/>
                  </a:lnTo>
                  <a:lnTo>
                    <a:pt x="153202" y="2805552"/>
                  </a:lnTo>
                  <a:lnTo>
                    <a:pt x="153108" y="2812412"/>
                  </a:lnTo>
                  <a:lnTo>
                    <a:pt x="153014" y="2819271"/>
                  </a:lnTo>
                  <a:lnTo>
                    <a:pt x="152912" y="2826131"/>
                  </a:lnTo>
                  <a:lnTo>
                    <a:pt x="152810" y="2832990"/>
                  </a:lnTo>
                  <a:lnTo>
                    <a:pt x="152704" y="2839850"/>
                  </a:lnTo>
                  <a:lnTo>
                    <a:pt x="152595" y="2846709"/>
                  </a:lnTo>
                  <a:lnTo>
                    <a:pt x="152484" y="2853569"/>
                  </a:lnTo>
                  <a:lnTo>
                    <a:pt x="152366" y="2860429"/>
                  </a:lnTo>
                  <a:lnTo>
                    <a:pt x="152249" y="2867288"/>
                  </a:lnTo>
                  <a:lnTo>
                    <a:pt x="152126" y="2874148"/>
                  </a:lnTo>
                  <a:lnTo>
                    <a:pt x="152002" y="2881007"/>
                  </a:lnTo>
                  <a:lnTo>
                    <a:pt x="151874" y="2887867"/>
                  </a:lnTo>
                  <a:lnTo>
                    <a:pt x="151742" y="2894726"/>
                  </a:lnTo>
                  <a:lnTo>
                    <a:pt x="151609" y="2901586"/>
                  </a:lnTo>
                  <a:lnTo>
                    <a:pt x="151471" y="2908445"/>
                  </a:lnTo>
                  <a:lnTo>
                    <a:pt x="151332" y="2915305"/>
                  </a:lnTo>
                  <a:lnTo>
                    <a:pt x="151188" y="2922164"/>
                  </a:lnTo>
                  <a:lnTo>
                    <a:pt x="151042" y="2929024"/>
                  </a:lnTo>
                  <a:lnTo>
                    <a:pt x="150894" y="2935883"/>
                  </a:lnTo>
                  <a:lnTo>
                    <a:pt x="150741" y="2942743"/>
                  </a:lnTo>
                  <a:lnTo>
                    <a:pt x="150588" y="2949603"/>
                  </a:lnTo>
                  <a:lnTo>
                    <a:pt x="150429" y="2956462"/>
                  </a:lnTo>
                  <a:lnTo>
                    <a:pt x="150270" y="2963322"/>
                  </a:lnTo>
                  <a:lnTo>
                    <a:pt x="150107" y="2970181"/>
                  </a:lnTo>
                  <a:lnTo>
                    <a:pt x="149941" y="2977041"/>
                  </a:lnTo>
                  <a:lnTo>
                    <a:pt x="149774" y="2983900"/>
                  </a:lnTo>
                  <a:lnTo>
                    <a:pt x="149602" y="2990760"/>
                  </a:lnTo>
                  <a:lnTo>
                    <a:pt x="149430" y="2997619"/>
                  </a:lnTo>
                  <a:lnTo>
                    <a:pt x="149253" y="3004479"/>
                  </a:lnTo>
                  <a:lnTo>
                    <a:pt x="149075" y="3011338"/>
                  </a:lnTo>
                  <a:lnTo>
                    <a:pt x="148894" y="3018198"/>
                  </a:lnTo>
                  <a:lnTo>
                    <a:pt x="148710" y="3025058"/>
                  </a:lnTo>
                  <a:lnTo>
                    <a:pt x="148526" y="3031917"/>
                  </a:lnTo>
                  <a:lnTo>
                    <a:pt x="148336" y="3038777"/>
                  </a:lnTo>
                  <a:lnTo>
                    <a:pt x="148147" y="3045636"/>
                  </a:lnTo>
                  <a:lnTo>
                    <a:pt x="147954" y="3052496"/>
                  </a:lnTo>
                  <a:lnTo>
                    <a:pt x="147759" y="3059355"/>
                  </a:lnTo>
                  <a:lnTo>
                    <a:pt x="147562" y="3066215"/>
                  </a:lnTo>
                  <a:lnTo>
                    <a:pt x="147362" y="3073074"/>
                  </a:lnTo>
                  <a:lnTo>
                    <a:pt x="147162" y="3079934"/>
                  </a:lnTo>
                  <a:lnTo>
                    <a:pt x="146958" y="3086793"/>
                  </a:lnTo>
                  <a:lnTo>
                    <a:pt x="146753" y="3093653"/>
                  </a:lnTo>
                  <a:lnTo>
                    <a:pt x="146545" y="3100513"/>
                  </a:lnTo>
                  <a:lnTo>
                    <a:pt x="146336" y="3107372"/>
                  </a:lnTo>
                  <a:lnTo>
                    <a:pt x="146125" y="3114232"/>
                  </a:lnTo>
                  <a:lnTo>
                    <a:pt x="145911" y="3121091"/>
                  </a:lnTo>
                  <a:lnTo>
                    <a:pt x="145697" y="3127951"/>
                  </a:lnTo>
                  <a:lnTo>
                    <a:pt x="145480" y="3134810"/>
                  </a:lnTo>
                  <a:lnTo>
                    <a:pt x="145262" y="3141670"/>
                  </a:lnTo>
                  <a:lnTo>
                    <a:pt x="145042" y="3148529"/>
                  </a:lnTo>
                  <a:lnTo>
                    <a:pt x="144820" y="3155389"/>
                  </a:lnTo>
                  <a:lnTo>
                    <a:pt x="144597" y="3162248"/>
                  </a:lnTo>
                  <a:lnTo>
                    <a:pt x="144372" y="3169108"/>
                  </a:lnTo>
                  <a:lnTo>
                    <a:pt x="144146" y="3175967"/>
                  </a:lnTo>
                  <a:lnTo>
                    <a:pt x="143918" y="3182827"/>
                  </a:lnTo>
                  <a:lnTo>
                    <a:pt x="143688" y="3189687"/>
                  </a:lnTo>
                  <a:lnTo>
                    <a:pt x="143458" y="3196546"/>
                  </a:lnTo>
                  <a:lnTo>
                    <a:pt x="143226" y="3203406"/>
                  </a:lnTo>
                  <a:lnTo>
                    <a:pt x="142993" y="3210265"/>
                  </a:lnTo>
                  <a:lnTo>
                    <a:pt x="142758" y="3217125"/>
                  </a:lnTo>
                  <a:lnTo>
                    <a:pt x="142523" y="3223984"/>
                  </a:lnTo>
                  <a:lnTo>
                    <a:pt x="142286" y="3230844"/>
                  </a:lnTo>
                  <a:lnTo>
                    <a:pt x="142048" y="3237703"/>
                  </a:lnTo>
                  <a:lnTo>
                    <a:pt x="141809" y="3244563"/>
                  </a:lnTo>
                  <a:lnTo>
                    <a:pt x="141569" y="3251422"/>
                  </a:lnTo>
                  <a:lnTo>
                    <a:pt x="141329" y="3258282"/>
                  </a:lnTo>
                  <a:lnTo>
                    <a:pt x="141086" y="3265142"/>
                  </a:lnTo>
                  <a:lnTo>
                    <a:pt x="140844" y="3272001"/>
                  </a:lnTo>
                  <a:lnTo>
                    <a:pt x="140600" y="3278861"/>
                  </a:lnTo>
                  <a:lnTo>
                    <a:pt x="140356" y="3285720"/>
                  </a:lnTo>
                  <a:lnTo>
                    <a:pt x="140111" y="3292580"/>
                  </a:lnTo>
                  <a:lnTo>
                    <a:pt x="139865" y="3299439"/>
                  </a:lnTo>
                  <a:lnTo>
                    <a:pt x="139618" y="3306299"/>
                  </a:lnTo>
                  <a:lnTo>
                    <a:pt x="139371" y="3313158"/>
                  </a:lnTo>
                  <a:lnTo>
                    <a:pt x="139123" y="3320018"/>
                  </a:lnTo>
                  <a:lnTo>
                    <a:pt x="138875" y="3326877"/>
                  </a:lnTo>
                  <a:lnTo>
                    <a:pt x="138626" y="3333737"/>
                  </a:lnTo>
                  <a:lnTo>
                    <a:pt x="138377" y="3340596"/>
                  </a:lnTo>
                  <a:lnTo>
                    <a:pt x="138127" y="3347456"/>
                  </a:lnTo>
                  <a:lnTo>
                    <a:pt x="137878" y="3354316"/>
                  </a:lnTo>
                  <a:lnTo>
                    <a:pt x="137627" y="3361175"/>
                  </a:lnTo>
                  <a:lnTo>
                    <a:pt x="137377" y="3368035"/>
                  </a:lnTo>
                  <a:lnTo>
                    <a:pt x="137126" y="3374894"/>
                  </a:lnTo>
                  <a:lnTo>
                    <a:pt x="136875" y="3381754"/>
                  </a:lnTo>
                  <a:lnTo>
                    <a:pt x="136623" y="3388613"/>
                  </a:lnTo>
                  <a:lnTo>
                    <a:pt x="136372" y="3395473"/>
                  </a:lnTo>
                  <a:lnTo>
                    <a:pt x="136120" y="3402332"/>
                  </a:lnTo>
                  <a:lnTo>
                    <a:pt x="135869" y="3409192"/>
                  </a:lnTo>
                  <a:lnTo>
                    <a:pt x="135617" y="3416051"/>
                  </a:lnTo>
                  <a:lnTo>
                    <a:pt x="135366" y="3422911"/>
                  </a:lnTo>
                  <a:lnTo>
                    <a:pt x="135114" y="3429771"/>
                  </a:lnTo>
                  <a:lnTo>
                    <a:pt x="134863" y="3436630"/>
                  </a:lnTo>
                  <a:lnTo>
                    <a:pt x="134611" y="3443490"/>
                  </a:lnTo>
                  <a:lnTo>
                    <a:pt x="134360" y="3450349"/>
                  </a:lnTo>
                  <a:lnTo>
                    <a:pt x="134109" y="3457209"/>
                  </a:lnTo>
                  <a:lnTo>
                    <a:pt x="133859" y="3464068"/>
                  </a:lnTo>
                  <a:lnTo>
                    <a:pt x="133608" y="3470928"/>
                  </a:lnTo>
                  <a:lnTo>
                    <a:pt x="133358" y="3477787"/>
                  </a:lnTo>
                  <a:lnTo>
                    <a:pt x="133108" y="3484647"/>
                  </a:lnTo>
                  <a:lnTo>
                    <a:pt x="132859" y="3491506"/>
                  </a:lnTo>
                  <a:lnTo>
                    <a:pt x="132610" y="3498366"/>
                  </a:lnTo>
                  <a:lnTo>
                    <a:pt x="132361" y="350522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06063" y="1827725"/>
              <a:ext cx="85481" cy="0"/>
            </a:xfrm>
            <a:custGeom>
              <a:avLst/>
              <a:pathLst>
                <a:path w="85481" h="0">
                  <a:moveTo>
                    <a:pt x="0" y="0"/>
                  </a:moveTo>
                  <a:lnTo>
                    <a:pt x="8548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379168" y="753023"/>
              <a:ext cx="213322" cy="4024931"/>
            </a:xfrm>
            <a:custGeom>
              <a:avLst/>
              <a:pathLst>
                <a:path w="213322" h="4024931">
                  <a:moveTo>
                    <a:pt x="69823" y="4024931"/>
                  </a:moveTo>
                  <a:lnTo>
                    <a:pt x="69825" y="4017055"/>
                  </a:lnTo>
                  <a:lnTo>
                    <a:pt x="69839" y="4009178"/>
                  </a:lnTo>
                  <a:lnTo>
                    <a:pt x="69856" y="4001302"/>
                  </a:lnTo>
                  <a:lnTo>
                    <a:pt x="69886" y="3993425"/>
                  </a:lnTo>
                  <a:lnTo>
                    <a:pt x="69917" y="3985548"/>
                  </a:lnTo>
                  <a:lnTo>
                    <a:pt x="69963" y="3977672"/>
                  </a:lnTo>
                  <a:lnTo>
                    <a:pt x="70009" y="3969795"/>
                  </a:lnTo>
                  <a:lnTo>
                    <a:pt x="70070" y="3961919"/>
                  </a:lnTo>
                  <a:lnTo>
                    <a:pt x="70132" y="3954042"/>
                  </a:lnTo>
                  <a:lnTo>
                    <a:pt x="70208" y="3946166"/>
                  </a:lnTo>
                  <a:lnTo>
                    <a:pt x="70285" y="3938289"/>
                  </a:lnTo>
                  <a:lnTo>
                    <a:pt x="70376" y="3930412"/>
                  </a:lnTo>
                  <a:lnTo>
                    <a:pt x="70469" y="3922536"/>
                  </a:lnTo>
                  <a:lnTo>
                    <a:pt x="70573" y="3914659"/>
                  </a:lnTo>
                  <a:lnTo>
                    <a:pt x="70681" y="3906783"/>
                  </a:lnTo>
                  <a:lnTo>
                    <a:pt x="70799" y="3898906"/>
                  </a:lnTo>
                  <a:lnTo>
                    <a:pt x="70922" y="3891029"/>
                  </a:lnTo>
                  <a:lnTo>
                    <a:pt x="71054" y="3883153"/>
                  </a:lnTo>
                  <a:lnTo>
                    <a:pt x="71192" y="3875276"/>
                  </a:lnTo>
                  <a:lnTo>
                    <a:pt x="71337" y="3867400"/>
                  </a:lnTo>
                  <a:lnTo>
                    <a:pt x="71488" y="3859523"/>
                  </a:lnTo>
                  <a:lnTo>
                    <a:pt x="71646" y="3851647"/>
                  </a:lnTo>
                  <a:lnTo>
                    <a:pt x="71812" y="3843770"/>
                  </a:lnTo>
                  <a:lnTo>
                    <a:pt x="71982" y="3835893"/>
                  </a:lnTo>
                  <a:lnTo>
                    <a:pt x="72161" y="3828017"/>
                  </a:lnTo>
                  <a:lnTo>
                    <a:pt x="72344" y="3820140"/>
                  </a:lnTo>
                  <a:lnTo>
                    <a:pt x="72536" y="3812264"/>
                  </a:lnTo>
                  <a:lnTo>
                    <a:pt x="72730" y="3804387"/>
                  </a:lnTo>
                  <a:lnTo>
                    <a:pt x="72934" y="3796511"/>
                  </a:lnTo>
                  <a:lnTo>
                    <a:pt x="73140" y="3788634"/>
                  </a:lnTo>
                  <a:lnTo>
                    <a:pt x="73356" y="3780757"/>
                  </a:lnTo>
                  <a:lnTo>
                    <a:pt x="73573" y="3772881"/>
                  </a:lnTo>
                  <a:lnTo>
                    <a:pt x="73800" y="3765004"/>
                  </a:lnTo>
                  <a:lnTo>
                    <a:pt x="74028" y="3757128"/>
                  </a:lnTo>
                  <a:lnTo>
                    <a:pt x="74266" y="3749251"/>
                  </a:lnTo>
                  <a:lnTo>
                    <a:pt x="74504" y="3741374"/>
                  </a:lnTo>
                  <a:lnTo>
                    <a:pt x="74751" y="3733498"/>
                  </a:lnTo>
                  <a:lnTo>
                    <a:pt x="75000" y="3725621"/>
                  </a:lnTo>
                  <a:lnTo>
                    <a:pt x="75256" y="3717745"/>
                  </a:lnTo>
                  <a:lnTo>
                    <a:pt x="75514" y="3709868"/>
                  </a:lnTo>
                  <a:lnTo>
                    <a:pt x="75779" y="3701992"/>
                  </a:lnTo>
                  <a:lnTo>
                    <a:pt x="76046" y="3694115"/>
                  </a:lnTo>
                  <a:lnTo>
                    <a:pt x="76318" y="3686238"/>
                  </a:lnTo>
                  <a:lnTo>
                    <a:pt x="76593" y="3678362"/>
                  </a:lnTo>
                  <a:lnTo>
                    <a:pt x="76873" y="3670485"/>
                  </a:lnTo>
                  <a:lnTo>
                    <a:pt x="77156" y="3662609"/>
                  </a:lnTo>
                  <a:lnTo>
                    <a:pt x="77442" y="3654732"/>
                  </a:lnTo>
                  <a:lnTo>
                    <a:pt x="77732" y="3646856"/>
                  </a:lnTo>
                  <a:lnTo>
                    <a:pt x="78025" y="3638979"/>
                  </a:lnTo>
                  <a:lnTo>
                    <a:pt x="78321" y="3631102"/>
                  </a:lnTo>
                  <a:lnTo>
                    <a:pt x="78619" y="3623226"/>
                  </a:lnTo>
                  <a:lnTo>
                    <a:pt x="78921" y="3615349"/>
                  </a:lnTo>
                  <a:lnTo>
                    <a:pt x="79224" y="3607473"/>
                  </a:lnTo>
                  <a:lnTo>
                    <a:pt x="79531" y="3599596"/>
                  </a:lnTo>
                  <a:lnTo>
                    <a:pt x="79839" y="3591719"/>
                  </a:lnTo>
                  <a:lnTo>
                    <a:pt x="80150" y="3583843"/>
                  </a:lnTo>
                  <a:lnTo>
                    <a:pt x="80462" y="3575966"/>
                  </a:lnTo>
                  <a:lnTo>
                    <a:pt x="80777" y="3568090"/>
                  </a:lnTo>
                  <a:lnTo>
                    <a:pt x="81092" y="3560213"/>
                  </a:lnTo>
                  <a:lnTo>
                    <a:pt x="81410" y="3552337"/>
                  </a:lnTo>
                  <a:lnTo>
                    <a:pt x="81728" y="3544460"/>
                  </a:lnTo>
                  <a:lnTo>
                    <a:pt x="82048" y="3536583"/>
                  </a:lnTo>
                  <a:lnTo>
                    <a:pt x="82368" y="3528707"/>
                  </a:lnTo>
                  <a:lnTo>
                    <a:pt x="82690" y="3520830"/>
                  </a:lnTo>
                  <a:lnTo>
                    <a:pt x="83012" y="3512954"/>
                  </a:lnTo>
                  <a:lnTo>
                    <a:pt x="83335" y="3505077"/>
                  </a:lnTo>
                  <a:lnTo>
                    <a:pt x="83658" y="3497201"/>
                  </a:lnTo>
                  <a:lnTo>
                    <a:pt x="83982" y="3489324"/>
                  </a:lnTo>
                  <a:lnTo>
                    <a:pt x="84305" y="3481447"/>
                  </a:lnTo>
                  <a:lnTo>
                    <a:pt x="84629" y="3473571"/>
                  </a:lnTo>
                  <a:lnTo>
                    <a:pt x="84952" y="3465694"/>
                  </a:lnTo>
                  <a:lnTo>
                    <a:pt x="85275" y="3457818"/>
                  </a:lnTo>
                  <a:lnTo>
                    <a:pt x="85598" y="3449941"/>
                  </a:lnTo>
                  <a:lnTo>
                    <a:pt x="85921" y="3442064"/>
                  </a:lnTo>
                  <a:lnTo>
                    <a:pt x="86242" y="3434188"/>
                  </a:lnTo>
                  <a:lnTo>
                    <a:pt x="86563" y="3426311"/>
                  </a:lnTo>
                  <a:lnTo>
                    <a:pt x="86883" y="3418435"/>
                  </a:lnTo>
                  <a:lnTo>
                    <a:pt x="87202" y="3410558"/>
                  </a:lnTo>
                  <a:lnTo>
                    <a:pt x="87520" y="3402682"/>
                  </a:lnTo>
                  <a:lnTo>
                    <a:pt x="87837" y="3394805"/>
                  </a:lnTo>
                  <a:lnTo>
                    <a:pt x="88152" y="3386928"/>
                  </a:lnTo>
                  <a:lnTo>
                    <a:pt x="88466" y="3379052"/>
                  </a:lnTo>
                  <a:lnTo>
                    <a:pt x="88778" y="3371175"/>
                  </a:lnTo>
                  <a:lnTo>
                    <a:pt x="89089" y="3363299"/>
                  </a:lnTo>
                  <a:lnTo>
                    <a:pt x="89397" y="3355422"/>
                  </a:lnTo>
                  <a:lnTo>
                    <a:pt x="89705" y="3347546"/>
                  </a:lnTo>
                  <a:lnTo>
                    <a:pt x="90009" y="3339669"/>
                  </a:lnTo>
                  <a:lnTo>
                    <a:pt x="90313" y="3331792"/>
                  </a:lnTo>
                  <a:lnTo>
                    <a:pt x="90613" y="3323916"/>
                  </a:lnTo>
                  <a:lnTo>
                    <a:pt x="90912" y="3316039"/>
                  </a:lnTo>
                  <a:lnTo>
                    <a:pt x="91207" y="3308163"/>
                  </a:lnTo>
                  <a:lnTo>
                    <a:pt x="91502" y="3300286"/>
                  </a:lnTo>
                  <a:lnTo>
                    <a:pt x="91793" y="3292409"/>
                  </a:lnTo>
                  <a:lnTo>
                    <a:pt x="92082" y="3284533"/>
                  </a:lnTo>
                  <a:lnTo>
                    <a:pt x="92368" y="3276656"/>
                  </a:lnTo>
                  <a:lnTo>
                    <a:pt x="92652" y="3268780"/>
                  </a:lnTo>
                  <a:lnTo>
                    <a:pt x="92932" y="3260903"/>
                  </a:lnTo>
                  <a:lnTo>
                    <a:pt x="93210" y="3253027"/>
                  </a:lnTo>
                  <a:lnTo>
                    <a:pt x="93485" y="3245150"/>
                  </a:lnTo>
                  <a:lnTo>
                    <a:pt x="93757" y="3237273"/>
                  </a:lnTo>
                  <a:lnTo>
                    <a:pt x="94027" y="3229397"/>
                  </a:lnTo>
                  <a:lnTo>
                    <a:pt x="94293" y="3221520"/>
                  </a:lnTo>
                  <a:lnTo>
                    <a:pt x="94556" y="3213644"/>
                  </a:lnTo>
                  <a:lnTo>
                    <a:pt x="94816" y="3205767"/>
                  </a:lnTo>
                  <a:lnTo>
                    <a:pt x="95074" y="3197891"/>
                  </a:lnTo>
                  <a:lnTo>
                    <a:pt x="95326" y="3190014"/>
                  </a:lnTo>
                  <a:lnTo>
                    <a:pt x="95578" y="3182137"/>
                  </a:lnTo>
                  <a:lnTo>
                    <a:pt x="95824" y="3174261"/>
                  </a:lnTo>
                  <a:lnTo>
                    <a:pt x="96069" y="3166384"/>
                  </a:lnTo>
                  <a:lnTo>
                    <a:pt x="96308" y="3158508"/>
                  </a:lnTo>
                  <a:lnTo>
                    <a:pt x="96547" y="3150631"/>
                  </a:lnTo>
                  <a:lnTo>
                    <a:pt x="96779" y="3142754"/>
                  </a:lnTo>
                  <a:lnTo>
                    <a:pt x="97012" y="3134878"/>
                  </a:lnTo>
                  <a:lnTo>
                    <a:pt x="97237" y="3127001"/>
                  </a:lnTo>
                  <a:lnTo>
                    <a:pt x="97462" y="3119125"/>
                  </a:lnTo>
                  <a:lnTo>
                    <a:pt x="97681" y="3111248"/>
                  </a:lnTo>
                  <a:lnTo>
                    <a:pt x="97899" y="3103372"/>
                  </a:lnTo>
                  <a:lnTo>
                    <a:pt x="98111" y="3095495"/>
                  </a:lnTo>
                  <a:lnTo>
                    <a:pt x="98322" y="3087618"/>
                  </a:lnTo>
                  <a:lnTo>
                    <a:pt x="98528" y="3079742"/>
                  </a:lnTo>
                  <a:lnTo>
                    <a:pt x="98731" y="3071865"/>
                  </a:lnTo>
                  <a:lnTo>
                    <a:pt x="98930" y="3063989"/>
                  </a:lnTo>
                  <a:lnTo>
                    <a:pt x="99127" y="3056112"/>
                  </a:lnTo>
                  <a:lnTo>
                    <a:pt x="99319" y="3048236"/>
                  </a:lnTo>
                  <a:lnTo>
                    <a:pt x="99509" y="3040359"/>
                  </a:lnTo>
                  <a:lnTo>
                    <a:pt x="99695" y="3032482"/>
                  </a:lnTo>
                  <a:lnTo>
                    <a:pt x="99877" y="3024606"/>
                  </a:lnTo>
                  <a:lnTo>
                    <a:pt x="100056" y="3016729"/>
                  </a:lnTo>
                  <a:lnTo>
                    <a:pt x="100231" y="3008853"/>
                  </a:lnTo>
                  <a:lnTo>
                    <a:pt x="100404" y="3000976"/>
                  </a:lnTo>
                  <a:lnTo>
                    <a:pt x="100573" y="2993099"/>
                  </a:lnTo>
                  <a:lnTo>
                    <a:pt x="100739" y="2985223"/>
                  </a:lnTo>
                  <a:lnTo>
                    <a:pt x="100901" y="2977346"/>
                  </a:lnTo>
                  <a:lnTo>
                    <a:pt x="101061" y="2969470"/>
                  </a:lnTo>
                  <a:lnTo>
                    <a:pt x="101215" y="2961593"/>
                  </a:lnTo>
                  <a:lnTo>
                    <a:pt x="101369" y="2953717"/>
                  </a:lnTo>
                  <a:lnTo>
                    <a:pt x="101517" y="2945840"/>
                  </a:lnTo>
                  <a:lnTo>
                    <a:pt x="101665" y="2937963"/>
                  </a:lnTo>
                  <a:lnTo>
                    <a:pt x="101807" y="2930087"/>
                  </a:lnTo>
                  <a:lnTo>
                    <a:pt x="101948" y="2922210"/>
                  </a:lnTo>
                  <a:lnTo>
                    <a:pt x="102083" y="2914334"/>
                  </a:lnTo>
                  <a:lnTo>
                    <a:pt x="102218" y="2906457"/>
                  </a:lnTo>
                  <a:lnTo>
                    <a:pt x="102348" y="2898581"/>
                  </a:lnTo>
                  <a:lnTo>
                    <a:pt x="102477" y="2890704"/>
                  </a:lnTo>
                  <a:lnTo>
                    <a:pt x="102601" y="2882827"/>
                  </a:lnTo>
                  <a:lnTo>
                    <a:pt x="102724" y="2874951"/>
                  </a:lnTo>
                  <a:lnTo>
                    <a:pt x="102842" y="2867074"/>
                  </a:lnTo>
                  <a:lnTo>
                    <a:pt x="102959" y="2859198"/>
                  </a:lnTo>
                  <a:lnTo>
                    <a:pt x="103072" y="2851321"/>
                  </a:lnTo>
                  <a:lnTo>
                    <a:pt x="103183" y="2843444"/>
                  </a:lnTo>
                  <a:lnTo>
                    <a:pt x="103291" y="2835568"/>
                  </a:lnTo>
                  <a:lnTo>
                    <a:pt x="103396" y="2827691"/>
                  </a:lnTo>
                  <a:lnTo>
                    <a:pt x="103499" y="2819815"/>
                  </a:lnTo>
                  <a:lnTo>
                    <a:pt x="103599" y="2811938"/>
                  </a:lnTo>
                  <a:lnTo>
                    <a:pt x="103697" y="2804062"/>
                  </a:lnTo>
                  <a:lnTo>
                    <a:pt x="103791" y="2796185"/>
                  </a:lnTo>
                  <a:lnTo>
                    <a:pt x="103884" y="2788308"/>
                  </a:lnTo>
                  <a:lnTo>
                    <a:pt x="103974" y="2780432"/>
                  </a:lnTo>
                  <a:lnTo>
                    <a:pt x="104062" y="2772555"/>
                  </a:lnTo>
                  <a:lnTo>
                    <a:pt x="104147" y="2764679"/>
                  </a:lnTo>
                  <a:lnTo>
                    <a:pt x="104231" y="2756802"/>
                  </a:lnTo>
                  <a:lnTo>
                    <a:pt x="104310" y="2748926"/>
                  </a:lnTo>
                  <a:lnTo>
                    <a:pt x="104390" y="2741049"/>
                  </a:lnTo>
                  <a:lnTo>
                    <a:pt x="104465" y="2733172"/>
                  </a:lnTo>
                  <a:lnTo>
                    <a:pt x="104541" y="2725296"/>
                  </a:lnTo>
                  <a:lnTo>
                    <a:pt x="104612" y="2717419"/>
                  </a:lnTo>
                  <a:lnTo>
                    <a:pt x="104682" y="2709543"/>
                  </a:lnTo>
                  <a:lnTo>
                    <a:pt x="104750" y="2701666"/>
                  </a:lnTo>
                  <a:lnTo>
                    <a:pt x="104816" y="2693789"/>
                  </a:lnTo>
                  <a:lnTo>
                    <a:pt x="104880" y="2685913"/>
                  </a:lnTo>
                  <a:lnTo>
                    <a:pt x="104942" y="2678036"/>
                  </a:lnTo>
                  <a:lnTo>
                    <a:pt x="105002" y="2670160"/>
                  </a:lnTo>
                  <a:lnTo>
                    <a:pt x="105061" y="2662283"/>
                  </a:lnTo>
                  <a:lnTo>
                    <a:pt x="105117" y="2654407"/>
                  </a:lnTo>
                  <a:lnTo>
                    <a:pt x="105173" y="2646530"/>
                  </a:lnTo>
                  <a:lnTo>
                    <a:pt x="105226" y="2638653"/>
                  </a:lnTo>
                  <a:lnTo>
                    <a:pt x="105277" y="2630777"/>
                  </a:lnTo>
                  <a:lnTo>
                    <a:pt x="105327" y="2622900"/>
                  </a:lnTo>
                  <a:lnTo>
                    <a:pt x="105375" y="2615024"/>
                  </a:lnTo>
                  <a:lnTo>
                    <a:pt x="105422" y="2607147"/>
                  </a:lnTo>
                  <a:lnTo>
                    <a:pt x="105467" y="2599271"/>
                  </a:lnTo>
                  <a:lnTo>
                    <a:pt x="105511" y="2591394"/>
                  </a:lnTo>
                  <a:lnTo>
                    <a:pt x="105553" y="2583517"/>
                  </a:lnTo>
                  <a:lnTo>
                    <a:pt x="105595" y="2575641"/>
                  </a:lnTo>
                  <a:lnTo>
                    <a:pt x="105634" y="2567764"/>
                  </a:lnTo>
                  <a:lnTo>
                    <a:pt x="105672" y="2559888"/>
                  </a:lnTo>
                  <a:lnTo>
                    <a:pt x="105709" y="2552011"/>
                  </a:lnTo>
                  <a:lnTo>
                    <a:pt x="105745" y="2544134"/>
                  </a:lnTo>
                  <a:lnTo>
                    <a:pt x="105778" y="2536258"/>
                  </a:lnTo>
                  <a:lnTo>
                    <a:pt x="105812" y="2528381"/>
                  </a:lnTo>
                  <a:lnTo>
                    <a:pt x="105843" y="2520505"/>
                  </a:lnTo>
                  <a:lnTo>
                    <a:pt x="105874" y="2512628"/>
                  </a:lnTo>
                  <a:lnTo>
                    <a:pt x="105903" y="2504752"/>
                  </a:lnTo>
                  <a:lnTo>
                    <a:pt x="105932" y="2496875"/>
                  </a:lnTo>
                  <a:lnTo>
                    <a:pt x="105959" y="2488998"/>
                  </a:lnTo>
                  <a:lnTo>
                    <a:pt x="105986" y="2481122"/>
                  </a:lnTo>
                  <a:lnTo>
                    <a:pt x="106011" y="2473245"/>
                  </a:lnTo>
                  <a:lnTo>
                    <a:pt x="106035" y="2465369"/>
                  </a:lnTo>
                  <a:lnTo>
                    <a:pt x="106058" y="2457492"/>
                  </a:lnTo>
                  <a:lnTo>
                    <a:pt x="106081" y="2449616"/>
                  </a:lnTo>
                  <a:lnTo>
                    <a:pt x="106102" y="2441739"/>
                  </a:lnTo>
                  <a:lnTo>
                    <a:pt x="106122" y="2433862"/>
                  </a:lnTo>
                  <a:lnTo>
                    <a:pt x="106142" y="2425986"/>
                  </a:lnTo>
                  <a:lnTo>
                    <a:pt x="106160" y="2418109"/>
                  </a:lnTo>
                  <a:lnTo>
                    <a:pt x="106178" y="2410233"/>
                  </a:lnTo>
                  <a:lnTo>
                    <a:pt x="106195" y="2402356"/>
                  </a:lnTo>
                  <a:lnTo>
                    <a:pt x="106211" y="2394479"/>
                  </a:lnTo>
                  <a:lnTo>
                    <a:pt x="106226" y="2386603"/>
                  </a:lnTo>
                  <a:lnTo>
                    <a:pt x="106241" y="2378726"/>
                  </a:lnTo>
                  <a:lnTo>
                    <a:pt x="106255" y="2370850"/>
                  </a:lnTo>
                  <a:lnTo>
                    <a:pt x="106268" y="2362973"/>
                  </a:lnTo>
                  <a:lnTo>
                    <a:pt x="106280" y="2355097"/>
                  </a:lnTo>
                  <a:lnTo>
                    <a:pt x="106292" y="2347220"/>
                  </a:lnTo>
                  <a:lnTo>
                    <a:pt x="106302" y="2339343"/>
                  </a:lnTo>
                  <a:lnTo>
                    <a:pt x="106313" y="2331467"/>
                  </a:lnTo>
                  <a:lnTo>
                    <a:pt x="106322" y="2323590"/>
                  </a:lnTo>
                  <a:lnTo>
                    <a:pt x="106331" y="2315714"/>
                  </a:lnTo>
                  <a:lnTo>
                    <a:pt x="106338" y="2307837"/>
                  </a:lnTo>
                  <a:lnTo>
                    <a:pt x="106346" y="2299961"/>
                  </a:lnTo>
                  <a:lnTo>
                    <a:pt x="106353" y="2292084"/>
                  </a:lnTo>
                  <a:lnTo>
                    <a:pt x="106359" y="2284207"/>
                  </a:lnTo>
                  <a:lnTo>
                    <a:pt x="106364" y="2276331"/>
                  </a:lnTo>
                  <a:lnTo>
                    <a:pt x="106369" y="2268454"/>
                  </a:lnTo>
                  <a:lnTo>
                    <a:pt x="106373" y="2260578"/>
                  </a:lnTo>
                  <a:lnTo>
                    <a:pt x="106377" y="2252701"/>
                  </a:lnTo>
                  <a:lnTo>
                    <a:pt x="106380" y="2244824"/>
                  </a:lnTo>
                  <a:lnTo>
                    <a:pt x="106382" y="2236948"/>
                  </a:lnTo>
                  <a:lnTo>
                    <a:pt x="106384" y="2229071"/>
                  </a:lnTo>
                  <a:lnTo>
                    <a:pt x="106385" y="2221195"/>
                  </a:lnTo>
                  <a:lnTo>
                    <a:pt x="106385" y="2213318"/>
                  </a:lnTo>
                  <a:lnTo>
                    <a:pt x="106385" y="2205442"/>
                  </a:lnTo>
                  <a:lnTo>
                    <a:pt x="106384" y="2197565"/>
                  </a:lnTo>
                  <a:lnTo>
                    <a:pt x="106383" y="2189688"/>
                  </a:lnTo>
                  <a:lnTo>
                    <a:pt x="106381" y="2181812"/>
                  </a:lnTo>
                  <a:lnTo>
                    <a:pt x="106378" y="2173935"/>
                  </a:lnTo>
                  <a:lnTo>
                    <a:pt x="106375" y="2166059"/>
                  </a:lnTo>
                  <a:lnTo>
                    <a:pt x="106370" y="2158182"/>
                  </a:lnTo>
                  <a:lnTo>
                    <a:pt x="106366" y="2150306"/>
                  </a:lnTo>
                  <a:lnTo>
                    <a:pt x="106360" y="2142429"/>
                  </a:lnTo>
                  <a:lnTo>
                    <a:pt x="106354" y="2134552"/>
                  </a:lnTo>
                  <a:lnTo>
                    <a:pt x="106347" y="2126676"/>
                  </a:lnTo>
                  <a:lnTo>
                    <a:pt x="106340" y="2118799"/>
                  </a:lnTo>
                  <a:lnTo>
                    <a:pt x="106332" y="2110923"/>
                  </a:lnTo>
                  <a:lnTo>
                    <a:pt x="106323" y="2103046"/>
                  </a:lnTo>
                  <a:lnTo>
                    <a:pt x="106313" y="2095169"/>
                  </a:lnTo>
                  <a:lnTo>
                    <a:pt x="106303" y="2087293"/>
                  </a:lnTo>
                  <a:lnTo>
                    <a:pt x="106292" y="2079416"/>
                  </a:lnTo>
                  <a:lnTo>
                    <a:pt x="106280" y="2071540"/>
                  </a:lnTo>
                  <a:lnTo>
                    <a:pt x="106267" y="2063663"/>
                  </a:lnTo>
                  <a:lnTo>
                    <a:pt x="106254" y="2055787"/>
                  </a:lnTo>
                  <a:lnTo>
                    <a:pt x="106239" y="2047910"/>
                  </a:lnTo>
                  <a:lnTo>
                    <a:pt x="106224" y="2040033"/>
                  </a:lnTo>
                  <a:lnTo>
                    <a:pt x="106207" y="2032157"/>
                  </a:lnTo>
                  <a:lnTo>
                    <a:pt x="106190" y="2024280"/>
                  </a:lnTo>
                  <a:lnTo>
                    <a:pt x="106172" y="2016404"/>
                  </a:lnTo>
                  <a:lnTo>
                    <a:pt x="106153" y="2008527"/>
                  </a:lnTo>
                  <a:lnTo>
                    <a:pt x="106133" y="2000651"/>
                  </a:lnTo>
                  <a:lnTo>
                    <a:pt x="106111" y="1992774"/>
                  </a:lnTo>
                  <a:lnTo>
                    <a:pt x="106089" y="1984897"/>
                  </a:lnTo>
                  <a:lnTo>
                    <a:pt x="106066" y="1977021"/>
                  </a:lnTo>
                  <a:lnTo>
                    <a:pt x="106042" y="1969144"/>
                  </a:lnTo>
                  <a:lnTo>
                    <a:pt x="106016" y="1961268"/>
                  </a:lnTo>
                  <a:lnTo>
                    <a:pt x="105989" y="1953391"/>
                  </a:lnTo>
                  <a:lnTo>
                    <a:pt x="105961" y="1945514"/>
                  </a:lnTo>
                  <a:lnTo>
                    <a:pt x="105932" y="1937638"/>
                  </a:lnTo>
                  <a:lnTo>
                    <a:pt x="105901" y="1929761"/>
                  </a:lnTo>
                  <a:lnTo>
                    <a:pt x="105869" y="1921885"/>
                  </a:lnTo>
                  <a:lnTo>
                    <a:pt x="105835" y="1914008"/>
                  </a:lnTo>
                  <a:lnTo>
                    <a:pt x="105801" y="1906132"/>
                  </a:lnTo>
                  <a:lnTo>
                    <a:pt x="105764" y="1898255"/>
                  </a:lnTo>
                  <a:lnTo>
                    <a:pt x="105727" y="1890378"/>
                  </a:lnTo>
                  <a:lnTo>
                    <a:pt x="105687" y="1882502"/>
                  </a:lnTo>
                  <a:lnTo>
                    <a:pt x="105646" y="1874625"/>
                  </a:lnTo>
                  <a:lnTo>
                    <a:pt x="105603" y="1866749"/>
                  </a:lnTo>
                  <a:lnTo>
                    <a:pt x="105559" y="1858872"/>
                  </a:lnTo>
                  <a:lnTo>
                    <a:pt x="105513" y="1850996"/>
                  </a:lnTo>
                  <a:lnTo>
                    <a:pt x="105465" y="1843119"/>
                  </a:lnTo>
                  <a:lnTo>
                    <a:pt x="105415" y="1835242"/>
                  </a:lnTo>
                  <a:lnTo>
                    <a:pt x="105363" y="1827366"/>
                  </a:lnTo>
                  <a:lnTo>
                    <a:pt x="105309" y="1819489"/>
                  </a:lnTo>
                  <a:lnTo>
                    <a:pt x="105253" y="1811613"/>
                  </a:lnTo>
                  <a:lnTo>
                    <a:pt x="105195" y="1803736"/>
                  </a:lnTo>
                  <a:lnTo>
                    <a:pt x="105135" y="1795859"/>
                  </a:lnTo>
                  <a:lnTo>
                    <a:pt x="105072" y="1787983"/>
                  </a:lnTo>
                  <a:lnTo>
                    <a:pt x="105007" y="1780106"/>
                  </a:lnTo>
                  <a:lnTo>
                    <a:pt x="104940" y="1772230"/>
                  </a:lnTo>
                  <a:lnTo>
                    <a:pt x="104870" y="1764353"/>
                  </a:lnTo>
                  <a:lnTo>
                    <a:pt x="104799" y="1756477"/>
                  </a:lnTo>
                  <a:lnTo>
                    <a:pt x="104723" y="1748600"/>
                  </a:lnTo>
                  <a:lnTo>
                    <a:pt x="104647" y="1740723"/>
                  </a:lnTo>
                  <a:lnTo>
                    <a:pt x="104566" y="1732847"/>
                  </a:lnTo>
                  <a:lnTo>
                    <a:pt x="104484" y="1724970"/>
                  </a:lnTo>
                  <a:lnTo>
                    <a:pt x="104397" y="1717094"/>
                  </a:lnTo>
                  <a:lnTo>
                    <a:pt x="104310" y="1709217"/>
                  </a:lnTo>
                  <a:lnTo>
                    <a:pt x="104216" y="1701341"/>
                  </a:lnTo>
                  <a:lnTo>
                    <a:pt x="104123" y="1693464"/>
                  </a:lnTo>
                  <a:lnTo>
                    <a:pt x="104023" y="1685587"/>
                  </a:lnTo>
                  <a:lnTo>
                    <a:pt x="103923" y="1677711"/>
                  </a:lnTo>
                  <a:lnTo>
                    <a:pt x="103817" y="1669834"/>
                  </a:lnTo>
                  <a:lnTo>
                    <a:pt x="103709" y="1661958"/>
                  </a:lnTo>
                  <a:lnTo>
                    <a:pt x="103596" y="1654081"/>
                  </a:lnTo>
                  <a:lnTo>
                    <a:pt x="103482" y="1646204"/>
                  </a:lnTo>
                  <a:lnTo>
                    <a:pt x="103362" y="1638328"/>
                  </a:lnTo>
                  <a:lnTo>
                    <a:pt x="103239" y="1630451"/>
                  </a:lnTo>
                  <a:lnTo>
                    <a:pt x="103112" y="1622575"/>
                  </a:lnTo>
                  <a:lnTo>
                    <a:pt x="102981" y="1614698"/>
                  </a:lnTo>
                  <a:lnTo>
                    <a:pt x="102845" y="1606822"/>
                  </a:lnTo>
                  <a:lnTo>
                    <a:pt x="102706" y="1598945"/>
                  </a:lnTo>
                  <a:lnTo>
                    <a:pt x="102563" y="1591068"/>
                  </a:lnTo>
                  <a:lnTo>
                    <a:pt x="102414" y="1583192"/>
                  </a:lnTo>
                  <a:lnTo>
                    <a:pt x="102262" y="1575315"/>
                  </a:lnTo>
                  <a:lnTo>
                    <a:pt x="102104" y="1567439"/>
                  </a:lnTo>
                  <a:lnTo>
                    <a:pt x="101943" y="1559562"/>
                  </a:lnTo>
                  <a:lnTo>
                    <a:pt x="101776" y="1551686"/>
                  </a:lnTo>
                  <a:lnTo>
                    <a:pt x="101605" y="1543809"/>
                  </a:lnTo>
                  <a:lnTo>
                    <a:pt x="101427" y="1535932"/>
                  </a:lnTo>
                  <a:lnTo>
                    <a:pt x="101248" y="1528056"/>
                  </a:lnTo>
                  <a:lnTo>
                    <a:pt x="101059" y="1520179"/>
                  </a:lnTo>
                  <a:lnTo>
                    <a:pt x="100869" y="1512303"/>
                  </a:lnTo>
                  <a:lnTo>
                    <a:pt x="100669" y="1504426"/>
                  </a:lnTo>
                  <a:lnTo>
                    <a:pt x="100468" y="1496549"/>
                  </a:lnTo>
                  <a:lnTo>
                    <a:pt x="100256" y="1488673"/>
                  </a:lnTo>
                  <a:lnTo>
                    <a:pt x="100044" y="1480796"/>
                  </a:lnTo>
                  <a:lnTo>
                    <a:pt x="99821" y="1472920"/>
                  </a:lnTo>
                  <a:lnTo>
                    <a:pt x="99597" y="1465043"/>
                  </a:lnTo>
                  <a:lnTo>
                    <a:pt x="99362" y="1457167"/>
                  </a:lnTo>
                  <a:lnTo>
                    <a:pt x="99125" y="1449290"/>
                  </a:lnTo>
                  <a:lnTo>
                    <a:pt x="98878" y="1441413"/>
                  </a:lnTo>
                  <a:lnTo>
                    <a:pt x="98628" y="1433537"/>
                  </a:lnTo>
                  <a:lnTo>
                    <a:pt x="98369" y="1425660"/>
                  </a:lnTo>
                  <a:lnTo>
                    <a:pt x="98106" y="1417784"/>
                  </a:lnTo>
                  <a:lnTo>
                    <a:pt x="97834" y="1409907"/>
                  </a:lnTo>
                  <a:lnTo>
                    <a:pt x="97556" y="1402031"/>
                  </a:lnTo>
                  <a:lnTo>
                    <a:pt x="97271" y="1394154"/>
                  </a:lnTo>
                  <a:lnTo>
                    <a:pt x="96978" y="1386277"/>
                  </a:lnTo>
                  <a:lnTo>
                    <a:pt x="96680" y="1378401"/>
                  </a:lnTo>
                  <a:lnTo>
                    <a:pt x="96372" y="1370524"/>
                  </a:lnTo>
                  <a:lnTo>
                    <a:pt x="96060" y="1362648"/>
                  </a:lnTo>
                  <a:lnTo>
                    <a:pt x="95737" y="1354771"/>
                  </a:lnTo>
                  <a:lnTo>
                    <a:pt x="95410" y="1346894"/>
                  </a:lnTo>
                  <a:lnTo>
                    <a:pt x="95072" y="1339018"/>
                  </a:lnTo>
                  <a:lnTo>
                    <a:pt x="94730" y="1331141"/>
                  </a:lnTo>
                  <a:lnTo>
                    <a:pt x="94375" y="1323265"/>
                  </a:lnTo>
                  <a:lnTo>
                    <a:pt x="94019" y="1315388"/>
                  </a:lnTo>
                  <a:lnTo>
                    <a:pt x="93647" y="1307512"/>
                  </a:lnTo>
                  <a:lnTo>
                    <a:pt x="93275" y="1299635"/>
                  </a:lnTo>
                  <a:lnTo>
                    <a:pt x="92887" y="1291758"/>
                  </a:lnTo>
                  <a:lnTo>
                    <a:pt x="92499" y="1283882"/>
                  </a:lnTo>
                  <a:lnTo>
                    <a:pt x="92094" y="1276005"/>
                  </a:lnTo>
                  <a:lnTo>
                    <a:pt x="91688" y="1268129"/>
                  </a:lnTo>
                  <a:lnTo>
                    <a:pt x="91267" y="1260252"/>
                  </a:lnTo>
                  <a:lnTo>
                    <a:pt x="90844" y="1252376"/>
                  </a:lnTo>
                  <a:lnTo>
                    <a:pt x="90406" y="1244499"/>
                  </a:lnTo>
                  <a:lnTo>
                    <a:pt x="89965" y="1236622"/>
                  </a:lnTo>
                  <a:lnTo>
                    <a:pt x="89510" y="1228746"/>
                  </a:lnTo>
                  <a:lnTo>
                    <a:pt x="89050" y="1220869"/>
                  </a:lnTo>
                  <a:lnTo>
                    <a:pt x="88579" y="1212993"/>
                  </a:lnTo>
                  <a:lnTo>
                    <a:pt x="88101" y="1205116"/>
                  </a:lnTo>
                  <a:lnTo>
                    <a:pt x="87612" y="1197239"/>
                  </a:lnTo>
                  <a:lnTo>
                    <a:pt x="87115" y="1189363"/>
                  </a:lnTo>
                  <a:lnTo>
                    <a:pt x="86609" y="1181486"/>
                  </a:lnTo>
                  <a:lnTo>
                    <a:pt x="86093" y="1173610"/>
                  </a:lnTo>
                  <a:lnTo>
                    <a:pt x="85570" y="1165733"/>
                  </a:lnTo>
                  <a:lnTo>
                    <a:pt x="85035" y="1157857"/>
                  </a:lnTo>
                  <a:lnTo>
                    <a:pt x="84494" y="1149980"/>
                  </a:lnTo>
                  <a:lnTo>
                    <a:pt x="83940" y="1142103"/>
                  </a:lnTo>
                  <a:lnTo>
                    <a:pt x="83382" y="1134227"/>
                  </a:lnTo>
                  <a:lnTo>
                    <a:pt x="82808" y="1126350"/>
                  </a:lnTo>
                  <a:lnTo>
                    <a:pt x="82232" y="1118474"/>
                  </a:lnTo>
                  <a:lnTo>
                    <a:pt x="81640" y="1110597"/>
                  </a:lnTo>
                  <a:lnTo>
                    <a:pt x="81046" y="1102721"/>
                  </a:lnTo>
                  <a:lnTo>
                    <a:pt x="80434" y="1094844"/>
                  </a:lnTo>
                  <a:lnTo>
                    <a:pt x="79823" y="1086967"/>
                  </a:lnTo>
                  <a:lnTo>
                    <a:pt x="79192" y="1079091"/>
                  </a:lnTo>
                  <a:lnTo>
                    <a:pt x="78562" y="1071214"/>
                  </a:lnTo>
                  <a:lnTo>
                    <a:pt x="77914" y="1063338"/>
                  </a:lnTo>
                  <a:lnTo>
                    <a:pt x="77264" y="1055461"/>
                  </a:lnTo>
                  <a:lnTo>
                    <a:pt x="76599" y="1047584"/>
                  </a:lnTo>
                  <a:lnTo>
                    <a:pt x="75931" y="1039708"/>
                  </a:lnTo>
                  <a:lnTo>
                    <a:pt x="75249" y="1031831"/>
                  </a:lnTo>
                  <a:lnTo>
                    <a:pt x="74563" y="1023955"/>
                  </a:lnTo>
                  <a:lnTo>
                    <a:pt x="73864" y="1016078"/>
                  </a:lnTo>
                  <a:lnTo>
                    <a:pt x="73159" y="1008202"/>
                  </a:lnTo>
                  <a:lnTo>
                    <a:pt x="72444" y="1000325"/>
                  </a:lnTo>
                  <a:lnTo>
                    <a:pt x="71722" y="992448"/>
                  </a:lnTo>
                  <a:lnTo>
                    <a:pt x="70990" y="984572"/>
                  </a:lnTo>
                  <a:lnTo>
                    <a:pt x="70251" y="976695"/>
                  </a:lnTo>
                  <a:lnTo>
                    <a:pt x="69504" y="968819"/>
                  </a:lnTo>
                  <a:lnTo>
                    <a:pt x="68747" y="960942"/>
                  </a:lnTo>
                  <a:lnTo>
                    <a:pt x="67985" y="953066"/>
                  </a:lnTo>
                  <a:lnTo>
                    <a:pt x="67213" y="945189"/>
                  </a:lnTo>
                  <a:lnTo>
                    <a:pt x="66436" y="937312"/>
                  </a:lnTo>
                  <a:lnTo>
                    <a:pt x="65648" y="929436"/>
                  </a:lnTo>
                  <a:lnTo>
                    <a:pt x="64857" y="921559"/>
                  </a:lnTo>
                  <a:lnTo>
                    <a:pt x="64054" y="913683"/>
                  </a:lnTo>
                  <a:lnTo>
                    <a:pt x="63250" y="905806"/>
                  </a:lnTo>
                  <a:lnTo>
                    <a:pt x="62433" y="897929"/>
                  </a:lnTo>
                  <a:lnTo>
                    <a:pt x="61616" y="890053"/>
                  </a:lnTo>
                  <a:lnTo>
                    <a:pt x="60786" y="882176"/>
                  </a:lnTo>
                  <a:lnTo>
                    <a:pt x="59956" y="874300"/>
                  </a:lnTo>
                  <a:lnTo>
                    <a:pt x="59114" y="866423"/>
                  </a:lnTo>
                  <a:lnTo>
                    <a:pt x="58272" y="858547"/>
                  </a:lnTo>
                  <a:lnTo>
                    <a:pt x="57420" y="850670"/>
                  </a:lnTo>
                  <a:lnTo>
                    <a:pt x="56566" y="842793"/>
                  </a:lnTo>
                  <a:lnTo>
                    <a:pt x="55704" y="834917"/>
                  </a:lnTo>
                  <a:lnTo>
                    <a:pt x="54841" y="827040"/>
                  </a:lnTo>
                  <a:lnTo>
                    <a:pt x="53970" y="819164"/>
                  </a:lnTo>
                  <a:lnTo>
                    <a:pt x="53097" y="811287"/>
                  </a:lnTo>
                  <a:lnTo>
                    <a:pt x="52219" y="803411"/>
                  </a:lnTo>
                  <a:lnTo>
                    <a:pt x="51338" y="795534"/>
                  </a:lnTo>
                  <a:lnTo>
                    <a:pt x="50454" y="787657"/>
                  </a:lnTo>
                  <a:lnTo>
                    <a:pt x="49566" y="779781"/>
                  </a:lnTo>
                  <a:lnTo>
                    <a:pt x="48676" y="771904"/>
                  </a:lnTo>
                  <a:lnTo>
                    <a:pt x="47783" y="764028"/>
                  </a:lnTo>
                  <a:lnTo>
                    <a:pt x="46888" y="756151"/>
                  </a:lnTo>
                  <a:lnTo>
                    <a:pt x="45991" y="748274"/>
                  </a:lnTo>
                  <a:lnTo>
                    <a:pt x="45093" y="740398"/>
                  </a:lnTo>
                  <a:lnTo>
                    <a:pt x="44193" y="732521"/>
                  </a:lnTo>
                  <a:lnTo>
                    <a:pt x="43293" y="724645"/>
                  </a:lnTo>
                  <a:lnTo>
                    <a:pt x="42391" y="716768"/>
                  </a:lnTo>
                  <a:lnTo>
                    <a:pt x="41490" y="708892"/>
                  </a:lnTo>
                  <a:lnTo>
                    <a:pt x="40589" y="701015"/>
                  </a:lnTo>
                  <a:lnTo>
                    <a:pt x="39689" y="693138"/>
                  </a:lnTo>
                  <a:lnTo>
                    <a:pt x="38789" y="685262"/>
                  </a:lnTo>
                  <a:lnTo>
                    <a:pt x="37890" y="677385"/>
                  </a:lnTo>
                  <a:lnTo>
                    <a:pt x="36995" y="669509"/>
                  </a:lnTo>
                  <a:lnTo>
                    <a:pt x="36099" y="661632"/>
                  </a:lnTo>
                  <a:lnTo>
                    <a:pt x="35208" y="653756"/>
                  </a:lnTo>
                  <a:lnTo>
                    <a:pt x="34317" y="645879"/>
                  </a:lnTo>
                  <a:lnTo>
                    <a:pt x="33431" y="638002"/>
                  </a:lnTo>
                  <a:lnTo>
                    <a:pt x="32547" y="630126"/>
                  </a:lnTo>
                  <a:lnTo>
                    <a:pt x="31669" y="622249"/>
                  </a:lnTo>
                  <a:lnTo>
                    <a:pt x="30793" y="614373"/>
                  </a:lnTo>
                  <a:lnTo>
                    <a:pt x="29924" y="606496"/>
                  </a:lnTo>
                  <a:lnTo>
                    <a:pt x="29058" y="598619"/>
                  </a:lnTo>
                  <a:lnTo>
                    <a:pt x="28199" y="590743"/>
                  </a:lnTo>
                  <a:lnTo>
                    <a:pt x="27345" y="582866"/>
                  </a:lnTo>
                  <a:lnTo>
                    <a:pt x="26498" y="574990"/>
                  </a:lnTo>
                  <a:lnTo>
                    <a:pt x="25657" y="567113"/>
                  </a:lnTo>
                  <a:lnTo>
                    <a:pt x="24823" y="559237"/>
                  </a:lnTo>
                  <a:lnTo>
                    <a:pt x="23997" y="551360"/>
                  </a:lnTo>
                  <a:lnTo>
                    <a:pt x="23178" y="543483"/>
                  </a:lnTo>
                  <a:lnTo>
                    <a:pt x="22369" y="535607"/>
                  </a:lnTo>
                  <a:lnTo>
                    <a:pt x="21565" y="527730"/>
                  </a:lnTo>
                  <a:lnTo>
                    <a:pt x="20775" y="519854"/>
                  </a:lnTo>
                  <a:lnTo>
                    <a:pt x="19989" y="511977"/>
                  </a:lnTo>
                  <a:lnTo>
                    <a:pt x="19218" y="504101"/>
                  </a:lnTo>
                  <a:lnTo>
                    <a:pt x="18451" y="496224"/>
                  </a:lnTo>
                  <a:lnTo>
                    <a:pt x="17703" y="488347"/>
                  </a:lnTo>
                  <a:lnTo>
                    <a:pt x="16956" y="480471"/>
                  </a:lnTo>
                  <a:lnTo>
                    <a:pt x="16232" y="472594"/>
                  </a:lnTo>
                  <a:lnTo>
                    <a:pt x="15507" y="464718"/>
                  </a:lnTo>
                  <a:lnTo>
                    <a:pt x="14807" y="456841"/>
                  </a:lnTo>
                  <a:lnTo>
                    <a:pt x="14107" y="448964"/>
                  </a:lnTo>
                  <a:lnTo>
                    <a:pt x="13432" y="441088"/>
                  </a:lnTo>
                  <a:lnTo>
                    <a:pt x="12759" y="433211"/>
                  </a:lnTo>
                  <a:lnTo>
                    <a:pt x="12110" y="425335"/>
                  </a:lnTo>
                  <a:lnTo>
                    <a:pt x="11466" y="417458"/>
                  </a:lnTo>
                  <a:lnTo>
                    <a:pt x="10844" y="409582"/>
                  </a:lnTo>
                  <a:lnTo>
                    <a:pt x="10229" y="401705"/>
                  </a:lnTo>
                  <a:lnTo>
                    <a:pt x="9636" y="393828"/>
                  </a:lnTo>
                  <a:lnTo>
                    <a:pt x="9053" y="385952"/>
                  </a:lnTo>
                  <a:lnTo>
                    <a:pt x="8489" y="378075"/>
                  </a:lnTo>
                  <a:lnTo>
                    <a:pt x="7938" y="370199"/>
                  </a:lnTo>
                  <a:lnTo>
                    <a:pt x="7405" y="362322"/>
                  </a:lnTo>
                  <a:lnTo>
                    <a:pt x="6889" y="354446"/>
                  </a:lnTo>
                  <a:lnTo>
                    <a:pt x="6387" y="346569"/>
                  </a:lnTo>
                  <a:lnTo>
                    <a:pt x="5906" y="338692"/>
                  </a:lnTo>
                  <a:lnTo>
                    <a:pt x="5438" y="330816"/>
                  </a:lnTo>
                  <a:lnTo>
                    <a:pt x="4993" y="322939"/>
                  </a:lnTo>
                  <a:lnTo>
                    <a:pt x="4558" y="315063"/>
                  </a:lnTo>
                  <a:lnTo>
                    <a:pt x="4151" y="307186"/>
                  </a:lnTo>
                  <a:lnTo>
                    <a:pt x="3751" y="299309"/>
                  </a:lnTo>
                  <a:lnTo>
                    <a:pt x="3383" y="291433"/>
                  </a:lnTo>
                  <a:lnTo>
                    <a:pt x="3018" y="283556"/>
                  </a:lnTo>
                  <a:lnTo>
                    <a:pt x="2689" y="275680"/>
                  </a:lnTo>
                  <a:lnTo>
                    <a:pt x="2361" y="267803"/>
                  </a:lnTo>
                  <a:lnTo>
                    <a:pt x="2072" y="259927"/>
                  </a:lnTo>
                  <a:lnTo>
                    <a:pt x="1784" y="252050"/>
                  </a:lnTo>
                  <a:lnTo>
                    <a:pt x="1534" y="244173"/>
                  </a:lnTo>
                  <a:lnTo>
                    <a:pt x="1286" y="236297"/>
                  </a:lnTo>
                  <a:lnTo>
                    <a:pt x="1074" y="228420"/>
                  </a:lnTo>
                  <a:lnTo>
                    <a:pt x="868" y="220544"/>
                  </a:lnTo>
                  <a:lnTo>
                    <a:pt x="696" y="212667"/>
                  </a:lnTo>
                  <a:lnTo>
                    <a:pt x="532" y="204791"/>
                  </a:lnTo>
                  <a:lnTo>
                    <a:pt x="398" y="196914"/>
                  </a:lnTo>
                  <a:lnTo>
                    <a:pt x="277" y="189037"/>
                  </a:lnTo>
                  <a:lnTo>
                    <a:pt x="182" y="181161"/>
                  </a:lnTo>
                  <a:lnTo>
                    <a:pt x="104" y="173284"/>
                  </a:lnTo>
                  <a:lnTo>
                    <a:pt x="50" y="165408"/>
                  </a:lnTo>
                  <a:lnTo>
                    <a:pt x="14" y="157531"/>
                  </a:lnTo>
                  <a:lnTo>
                    <a:pt x="0" y="149654"/>
                  </a:lnTo>
                  <a:lnTo>
                    <a:pt x="8" y="141778"/>
                  </a:lnTo>
                  <a:lnTo>
                    <a:pt x="33" y="133901"/>
                  </a:lnTo>
                  <a:lnTo>
                    <a:pt x="84" y="126025"/>
                  </a:lnTo>
                  <a:lnTo>
                    <a:pt x="149" y="118148"/>
                  </a:lnTo>
                  <a:lnTo>
                    <a:pt x="243" y="110272"/>
                  </a:lnTo>
                  <a:lnTo>
                    <a:pt x="348" y="102395"/>
                  </a:lnTo>
                  <a:lnTo>
                    <a:pt x="485" y="94518"/>
                  </a:lnTo>
                  <a:lnTo>
                    <a:pt x="629" y="86642"/>
                  </a:lnTo>
                  <a:lnTo>
                    <a:pt x="809" y="78765"/>
                  </a:lnTo>
                  <a:lnTo>
                    <a:pt x="992" y="70889"/>
                  </a:lnTo>
                  <a:lnTo>
                    <a:pt x="1214" y="63012"/>
                  </a:lnTo>
                  <a:lnTo>
                    <a:pt x="1436" y="55136"/>
                  </a:lnTo>
                  <a:lnTo>
                    <a:pt x="1699" y="47259"/>
                  </a:lnTo>
                  <a:lnTo>
                    <a:pt x="1963" y="39382"/>
                  </a:lnTo>
                  <a:lnTo>
                    <a:pt x="2264" y="31506"/>
                  </a:lnTo>
                  <a:lnTo>
                    <a:pt x="2569" y="23629"/>
                  </a:lnTo>
                  <a:lnTo>
                    <a:pt x="2907" y="15753"/>
                  </a:lnTo>
                  <a:lnTo>
                    <a:pt x="3252" y="7876"/>
                  </a:lnTo>
                  <a:lnTo>
                    <a:pt x="3626" y="0"/>
                  </a:lnTo>
                  <a:lnTo>
                    <a:pt x="209696" y="0"/>
                  </a:lnTo>
                  <a:lnTo>
                    <a:pt x="210070" y="7876"/>
                  </a:lnTo>
                  <a:lnTo>
                    <a:pt x="210415" y="15753"/>
                  </a:lnTo>
                  <a:lnTo>
                    <a:pt x="210753" y="23629"/>
                  </a:lnTo>
                  <a:lnTo>
                    <a:pt x="211058" y="31506"/>
                  </a:lnTo>
                  <a:lnTo>
                    <a:pt x="211359" y="39382"/>
                  </a:lnTo>
                  <a:lnTo>
                    <a:pt x="211623" y="47259"/>
                  </a:lnTo>
                  <a:lnTo>
                    <a:pt x="211886" y="55136"/>
                  </a:lnTo>
                  <a:lnTo>
                    <a:pt x="212108" y="63012"/>
                  </a:lnTo>
                  <a:lnTo>
                    <a:pt x="212330" y="70889"/>
                  </a:lnTo>
                  <a:lnTo>
                    <a:pt x="212513" y="78765"/>
                  </a:lnTo>
                  <a:lnTo>
                    <a:pt x="212693" y="86642"/>
                  </a:lnTo>
                  <a:lnTo>
                    <a:pt x="212837" y="94518"/>
                  </a:lnTo>
                  <a:lnTo>
                    <a:pt x="212974" y="102395"/>
                  </a:lnTo>
                  <a:lnTo>
                    <a:pt x="213079" y="110272"/>
                  </a:lnTo>
                  <a:lnTo>
                    <a:pt x="213173" y="118148"/>
                  </a:lnTo>
                  <a:lnTo>
                    <a:pt x="213238" y="126025"/>
                  </a:lnTo>
                  <a:lnTo>
                    <a:pt x="213289" y="133901"/>
                  </a:lnTo>
                  <a:lnTo>
                    <a:pt x="213314" y="141778"/>
                  </a:lnTo>
                  <a:lnTo>
                    <a:pt x="213322" y="149654"/>
                  </a:lnTo>
                  <a:lnTo>
                    <a:pt x="213308" y="157531"/>
                  </a:lnTo>
                  <a:lnTo>
                    <a:pt x="213272" y="165408"/>
                  </a:lnTo>
                  <a:lnTo>
                    <a:pt x="213218" y="173284"/>
                  </a:lnTo>
                  <a:lnTo>
                    <a:pt x="213140" y="181161"/>
                  </a:lnTo>
                  <a:lnTo>
                    <a:pt x="213045" y="189037"/>
                  </a:lnTo>
                  <a:lnTo>
                    <a:pt x="212924" y="196914"/>
                  </a:lnTo>
                  <a:lnTo>
                    <a:pt x="212790" y="204791"/>
                  </a:lnTo>
                  <a:lnTo>
                    <a:pt x="212626" y="212667"/>
                  </a:lnTo>
                  <a:lnTo>
                    <a:pt x="212454" y="220544"/>
                  </a:lnTo>
                  <a:lnTo>
                    <a:pt x="212248" y="228420"/>
                  </a:lnTo>
                  <a:lnTo>
                    <a:pt x="212036" y="236297"/>
                  </a:lnTo>
                  <a:lnTo>
                    <a:pt x="211788" y="244173"/>
                  </a:lnTo>
                  <a:lnTo>
                    <a:pt x="211538" y="252050"/>
                  </a:lnTo>
                  <a:lnTo>
                    <a:pt x="211250" y="259927"/>
                  </a:lnTo>
                  <a:lnTo>
                    <a:pt x="210961" y="267803"/>
                  </a:lnTo>
                  <a:lnTo>
                    <a:pt x="210633" y="275680"/>
                  </a:lnTo>
                  <a:lnTo>
                    <a:pt x="210304" y="283556"/>
                  </a:lnTo>
                  <a:lnTo>
                    <a:pt x="209939" y="291433"/>
                  </a:lnTo>
                  <a:lnTo>
                    <a:pt x="209571" y="299309"/>
                  </a:lnTo>
                  <a:lnTo>
                    <a:pt x="209171" y="307186"/>
                  </a:lnTo>
                  <a:lnTo>
                    <a:pt x="208764" y="315063"/>
                  </a:lnTo>
                  <a:lnTo>
                    <a:pt x="208329" y="322939"/>
                  </a:lnTo>
                  <a:lnTo>
                    <a:pt x="207884" y="330816"/>
                  </a:lnTo>
                  <a:lnTo>
                    <a:pt x="207416" y="338692"/>
                  </a:lnTo>
                  <a:lnTo>
                    <a:pt x="206935" y="346569"/>
                  </a:lnTo>
                  <a:lnTo>
                    <a:pt x="206433" y="354446"/>
                  </a:lnTo>
                  <a:lnTo>
                    <a:pt x="205917" y="362322"/>
                  </a:lnTo>
                  <a:lnTo>
                    <a:pt x="205384" y="370199"/>
                  </a:lnTo>
                  <a:lnTo>
                    <a:pt x="204833" y="378075"/>
                  </a:lnTo>
                  <a:lnTo>
                    <a:pt x="204269" y="385952"/>
                  </a:lnTo>
                  <a:lnTo>
                    <a:pt x="203686" y="393828"/>
                  </a:lnTo>
                  <a:lnTo>
                    <a:pt x="203093" y="401705"/>
                  </a:lnTo>
                  <a:lnTo>
                    <a:pt x="202478" y="409582"/>
                  </a:lnTo>
                  <a:lnTo>
                    <a:pt x="201856" y="417458"/>
                  </a:lnTo>
                  <a:lnTo>
                    <a:pt x="201212" y="425335"/>
                  </a:lnTo>
                  <a:lnTo>
                    <a:pt x="200562" y="433211"/>
                  </a:lnTo>
                  <a:lnTo>
                    <a:pt x="199890" y="441088"/>
                  </a:lnTo>
                  <a:lnTo>
                    <a:pt x="199215" y="448964"/>
                  </a:lnTo>
                  <a:lnTo>
                    <a:pt x="198515" y="456841"/>
                  </a:lnTo>
                  <a:lnTo>
                    <a:pt x="197815" y="464718"/>
                  </a:lnTo>
                  <a:lnTo>
                    <a:pt x="197090" y="472594"/>
                  </a:lnTo>
                  <a:lnTo>
                    <a:pt x="196366" y="480471"/>
                  </a:lnTo>
                  <a:lnTo>
                    <a:pt x="195619" y="488347"/>
                  </a:lnTo>
                  <a:lnTo>
                    <a:pt x="194871" y="496224"/>
                  </a:lnTo>
                  <a:lnTo>
                    <a:pt x="194103" y="504101"/>
                  </a:lnTo>
                  <a:lnTo>
                    <a:pt x="193333" y="511977"/>
                  </a:lnTo>
                  <a:lnTo>
                    <a:pt x="192547" y="519854"/>
                  </a:lnTo>
                  <a:lnTo>
                    <a:pt x="191757" y="527730"/>
                  </a:lnTo>
                  <a:lnTo>
                    <a:pt x="190953" y="535607"/>
                  </a:lnTo>
                  <a:lnTo>
                    <a:pt x="190144" y="543483"/>
                  </a:lnTo>
                  <a:lnTo>
                    <a:pt x="189325" y="551360"/>
                  </a:lnTo>
                  <a:lnTo>
                    <a:pt x="188499" y="559237"/>
                  </a:lnTo>
                  <a:lnTo>
                    <a:pt x="187665" y="567113"/>
                  </a:lnTo>
                  <a:lnTo>
                    <a:pt x="186824" y="574990"/>
                  </a:lnTo>
                  <a:lnTo>
                    <a:pt x="185977" y="582866"/>
                  </a:lnTo>
                  <a:lnTo>
                    <a:pt x="185122" y="590743"/>
                  </a:lnTo>
                  <a:lnTo>
                    <a:pt x="184264" y="598619"/>
                  </a:lnTo>
                  <a:lnTo>
                    <a:pt x="183398" y="606496"/>
                  </a:lnTo>
                  <a:lnTo>
                    <a:pt x="182529" y="614373"/>
                  </a:lnTo>
                  <a:lnTo>
                    <a:pt x="181653" y="622249"/>
                  </a:lnTo>
                  <a:lnTo>
                    <a:pt x="180775" y="630126"/>
                  </a:lnTo>
                  <a:lnTo>
                    <a:pt x="179890" y="638002"/>
                  </a:lnTo>
                  <a:lnTo>
                    <a:pt x="179005" y="645879"/>
                  </a:lnTo>
                  <a:lnTo>
                    <a:pt x="178114" y="653756"/>
                  </a:lnTo>
                  <a:lnTo>
                    <a:pt x="177223" y="661632"/>
                  </a:lnTo>
                  <a:lnTo>
                    <a:pt x="176327" y="669509"/>
                  </a:lnTo>
                  <a:lnTo>
                    <a:pt x="175432" y="677385"/>
                  </a:lnTo>
                  <a:lnTo>
                    <a:pt x="174532" y="685262"/>
                  </a:lnTo>
                  <a:lnTo>
                    <a:pt x="173633" y="693138"/>
                  </a:lnTo>
                  <a:lnTo>
                    <a:pt x="172733" y="701015"/>
                  </a:lnTo>
                  <a:lnTo>
                    <a:pt x="171832" y="708892"/>
                  </a:lnTo>
                  <a:lnTo>
                    <a:pt x="170931" y="716768"/>
                  </a:lnTo>
                  <a:lnTo>
                    <a:pt x="170029" y="724645"/>
                  </a:lnTo>
                  <a:lnTo>
                    <a:pt x="169129" y="732521"/>
                  </a:lnTo>
                  <a:lnTo>
                    <a:pt x="168229" y="740398"/>
                  </a:lnTo>
                  <a:lnTo>
                    <a:pt x="167331" y="748274"/>
                  </a:lnTo>
                  <a:lnTo>
                    <a:pt x="166434" y="756151"/>
                  </a:lnTo>
                  <a:lnTo>
                    <a:pt x="165539" y="764028"/>
                  </a:lnTo>
                  <a:lnTo>
                    <a:pt x="164646" y="771904"/>
                  </a:lnTo>
                  <a:lnTo>
                    <a:pt x="163756" y="779781"/>
                  </a:lnTo>
                  <a:lnTo>
                    <a:pt x="162868" y="787657"/>
                  </a:lnTo>
                  <a:lnTo>
                    <a:pt x="161984" y="795534"/>
                  </a:lnTo>
                  <a:lnTo>
                    <a:pt x="161103" y="803411"/>
                  </a:lnTo>
                  <a:lnTo>
                    <a:pt x="160225" y="811287"/>
                  </a:lnTo>
                  <a:lnTo>
                    <a:pt x="159352" y="819164"/>
                  </a:lnTo>
                  <a:lnTo>
                    <a:pt x="158481" y="827040"/>
                  </a:lnTo>
                  <a:lnTo>
                    <a:pt x="157618" y="834917"/>
                  </a:lnTo>
                  <a:lnTo>
                    <a:pt x="156756" y="842793"/>
                  </a:lnTo>
                  <a:lnTo>
                    <a:pt x="155902" y="850670"/>
                  </a:lnTo>
                  <a:lnTo>
                    <a:pt x="155050" y="858547"/>
                  </a:lnTo>
                  <a:lnTo>
                    <a:pt x="154208" y="866423"/>
                  </a:lnTo>
                  <a:lnTo>
                    <a:pt x="153366" y="874300"/>
                  </a:lnTo>
                  <a:lnTo>
                    <a:pt x="152536" y="882176"/>
                  </a:lnTo>
                  <a:lnTo>
                    <a:pt x="151706" y="890053"/>
                  </a:lnTo>
                  <a:lnTo>
                    <a:pt x="150889" y="897929"/>
                  </a:lnTo>
                  <a:lnTo>
                    <a:pt x="150072" y="905806"/>
                  </a:lnTo>
                  <a:lnTo>
                    <a:pt x="149268" y="913683"/>
                  </a:lnTo>
                  <a:lnTo>
                    <a:pt x="148465" y="921559"/>
                  </a:lnTo>
                  <a:lnTo>
                    <a:pt x="147674" y="929436"/>
                  </a:lnTo>
                  <a:lnTo>
                    <a:pt x="146886" y="937312"/>
                  </a:lnTo>
                  <a:lnTo>
                    <a:pt x="146109" y="945189"/>
                  </a:lnTo>
                  <a:lnTo>
                    <a:pt x="145337" y="953066"/>
                  </a:lnTo>
                  <a:lnTo>
                    <a:pt x="144574" y="960942"/>
                  </a:lnTo>
                  <a:lnTo>
                    <a:pt x="143818" y="968819"/>
                  </a:lnTo>
                  <a:lnTo>
                    <a:pt x="143071" y="976695"/>
                  </a:lnTo>
                  <a:lnTo>
                    <a:pt x="142332" y="984572"/>
                  </a:lnTo>
                  <a:lnTo>
                    <a:pt x="141600" y="992448"/>
                  </a:lnTo>
                  <a:lnTo>
                    <a:pt x="140878" y="1000325"/>
                  </a:lnTo>
                  <a:lnTo>
                    <a:pt x="140163" y="1008202"/>
                  </a:lnTo>
                  <a:lnTo>
                    <a:pt x="139458" y="1016078"/>
                  </a:lnTo>
                  <a:lnTo>
                    <a:pt x="138759" y="1023955"/>
                  </a:lnTo>
                  <a:lnTo>
                    <a:pt x="138073" y="1031831"/>
                  </a:lnTo>
                  <a:lnTo>
                    <a:pt x="137391" y="1039708"/>
                  </a:lnTo>
                  <a:lnTo>
                    <a:pt x="136723" y="1047584"/>
                  </a:lnTo>
                  <a:lnTo>
                    <a:pt x="136057" y="1055461"/>
                  </a:lnTo>
                  <a:lnTo>
                    <a:pt x="135408" y="1063338"/>
                  </a:lnTo>
                  <a:lnTo>
                    <a:pt x="134760" y="1071214"/>
                  </a:lnTo>
                  <a:lnTo>
                    <a:pt x="134130" y="1079091"/>
                  </a:lnTo>
                  <a:lnTo>
                    <a:pt x="133499" y="1086967"/>
                  </a:lnTo>
                  <a:lnTo>
                    <a:pt x="132888" y="1094844"/>
                  </a:lnTo>
                  <a:lnTo>
                    <a:pt x="132276" y="1102721"/>
                  </a:lnTo>
                  <a:lnTo>
                    <a:pt x="131682" y="1110597"/>
                  </a:lnTo>
                  <a:lnTo>
                    <a:pt x="131090" y="1118474"/>
                  </a:lnTo>
                  <a:lnTo>
                    <a:pt x="130514" y="1126350"/>
                  </a:lnTo>
                  <a:lnTo>
                    <a:pt x="129940" y="1134227"/>
                  </a:lnTo>
                  <a:lnTo>
                    <a:pt x="129382" y="1142103"/>
                  </a:lnTo>
                  <a:lnTo>
                    <a:pt x="128828" y="1149980"/>
                  </a:lnTo>
                  <a:lnTo>
                    <a:pt x="128287" y="1157857"/>
                  </a:lnTo>
                  <a:lnTo>
                    <a:pt x="127752" y="1165733"/>
                  </a:lnTo>
                  <a:lnTo>
                    <a:pt x="127229" y="1173610"/>
                  </a:lnTo>
                  <a:lnTo>
                    <a:pt x="126713" y="1181486"/>
                  </a:lnTo>
                  <a:lnTo>
                    <a:pt x="126207" y="1189363"/>
                  </a:lnTo>
                  <a:lnTo>
                    <a:pt x="125710" y="1197239"/>
                  </a:lnTo>
                  <a:lnTo>
                    <a:pt x="125221" y="1205116"/>
                  </a:lnTo>
                  <a:lnTo>
                    <a:pt x="124743" y="1212993"/>
                  </a:lnTo>
                  <a:lnTo>
                    <a:pt x="124272" y="1220869"/>
                  </a:lnTo>
                  <a:lnTo>
                    <a:pt x="123812" y="1228746"/>
                  </a:lnTo>
                  <a:lnTo>
                    <a:pt x="123357" y="1236622"/>
                  </a:lnTo>
                  <a:lnTo>
                    <a:pt x="122916" y="1244499"/>
                  </a:lnTo>
                  <a:lnTo>
                    <a:pt x="122478" y="1252376"/>
                  </a:lnTo>
                  <a:lnTo>
                    <a:pt x="122055" y="1260252"/>
                  </a:lnTo>
                  <a:lnTo>
                    <a:pt x="121634" y="1268129"/>
                  </a:lnTo>
                  <a:lnTo>
                    <a:pt x="121228" y="1276005"/>
                  </a:lnTo>
                  <a:lnTo>
                    <a:pt x="120823" y="1283882"/>
                  </a:lnTo>
                  <a:lnTo>
                    <a:pt x="120435" y="1291758"/>
                  </a:lnTo>
                  <a:lnTo>
                    <a:pt x="120046" y="1299635"/>
                  </a:lnTo>
                  <a:lnTo>
                    <a:pt x="119675" y="1307512"/>
                  </a:lnTo>
                  <a:lnTo>
                    <a:pt x="119303" y="1315388"/>
                  </a:lnTo>
                  <a:lnTo>
                    <a:pt x="118947" y="1323265"/>
                  </a:lnTo>
                  <a:lnTo>
                    <a:pt x="118592" y="1331141"/>
                  </a:lnTo>
                  <a:lnTo>
                    <a:pt x="118250" y="1339018"/>
                  </a:lnTo>
                  <a:lnTo>
                    <a:pt x="117912" y="1346894"/>
                  </a:lnTo>
                  <a:lnTo>
                    <a:pt x="117585" y="1354771"/>
                  </a:lnTo>
                  <a:lnTo>
                    <a:pt x="117262" y="1362648"/>
                  </a:lnTo>
                  <a:lnTo>
                    <a:pt x="116950" y="1370524"/>
                  </a:lnTo>
                  <a:lnTo>
                    <a:pt x="116642" y="1378401"/>
                  </a:lnTo>
                  <a:lnTo>
                    <a:pt x="116344" y="1386277"/>
                  </a:lnTo>
                  <a:lnTo>
                    <a:pt x="116051" y="1394154"/>
                  </a:lnTo>
                  <a:lnTo>
                    <a:pt x="115766" y="1402031"/>
                  </a:lnTo>
                  <a:lnTo>
                    <a:pt x="115488" y="1409907"/>
                  </a:lnTo>
                  <a:lnTo>
                    <a:pt x="115216" y="1417784"/>
                  </a:lnTo>
                  <a:lnTo>
                    <a:pt x="114953" y="1425660"/>
                  </a:lnTo>
                  <a:lnTo>
                    <a:pt x="114694" y="1433537"/>
                  </a:lnTo>
                  <a:lnTo>
                    <a:pt x="114444" y="1441413"/>
                  </a:lnTo>
                  <a:lnTo>
                    <a:pt x="114197" y="1449290"/>
                  </a:lnTo>
                  <a:lnTo>
                    <a:pt x="113960" y="1457167"/>
                  </a:lnTo>
                  <a:lnTo>
                    <a:pt x="113725" y="1465043"/>
                  </a:lnTo>
                  <a:lnTo>
                    <a:pt x="113501" y="1472920"/>
                  </a:lnTo>
                  <a:lnTo>
                    <a:pt x="113278" y="1480796"/>
                  </a:lnTo>
                  <a:lnTo>
                    <a:pt x="113066" y="1488673"/>
                  </a:lnTo>
                  <a:lnTo>
                    <a:pt x="112854" y="1496549"/>
                  </a:lnTo>
                  <a:lnTo>
                    <a:pt x="112653" y="1504426"/>
                  </a:lnTo>
                  <a:lnTo>
                    <a:pt x="112453" y="1512303"/>
                  </a:lnTo>
                  <a:lnTo>
                    <a:pt x="112263" y="1520179"/>
                  </a:lnTo>
                  <a:lnTo>
                    <a:pt x="112074" y="1528056"/>
                  </a:lnTo>
                  <a:lnTo>
                    <a:pt x="111895" y="1535932"/>
                  </a:lnTo>
                  <a:lnTo>
                    <a:pt x="111716" y="1543809"/>
                  </a:lnTo>
                  <a:lnTo>
                    <a:pt x="111546" y="1551686"/>
                  </a:lnTo>
                  <a:lnTo>
                    <a:pt x="111379" y="1559562"/>
                  </a:lnTo>
                  <a:lnTo>
                    <a:pt x="111218" y="1567439"/>
                  </a:lnTo>
                  <a:lnTo>
                    <a:pt x="111060" y="1575315"/>
                  </a:lnTo>
                  <a:lnTo>
                    <a:pt x="110908" y="1583192"/>
                  </a:lnTo>
                  <a:lnTo>
                    <a:pt x="110759" y="1591068"/>
                  </a:lnTo>
                  <a:lnTo>
                    <a:pt x="110616" y="1598945"/>
                  </a:lnTo>
                  <a:lnTo>
                    <a:pt x="110476" y="1606822"/>
                  </a:lnTo>
                  <a:lnTo>
                    <a:pt x="110341" y="1614698"/>
                  </a:lnTo>
                  <a:lnTo>
                    <a:pt x="110210" y="1622575"/>
                  </a:lnTo>
                  <a:lnTo>
                    <a:pt x="110083" y="1630451"/>
                  </a:lnTo>
                  <a:lnTo>
                    <a:pt x="109960" y="1638328"/>
                  </a:lnTo>
                  <a:lnTo>
                    <a:pt x="109840" y="1646204"/>
                  </a:lnTo>
                  <a:lnTo>
                    <a:pt x="109726" y="1654081"/>
                  </a:lnTo>
                  <a:lnTo>
                    <a:pt x="109613" y="1661958"/>
                  </a:lnTo>
                  <a:lnTo>
                    <a:pt x="109505" y="1669834"/>
                  </a:lnTo>
                  <a:lnTo>
                    <a:pt x="109399" y="1677711"/>
                  </a:lnTo>
                  <a:lnTo>
                    <a:pt x="109299" y="1685587"/>
                  </a:lnTo>
                  <a:lnTo>
                    <a:pt x="109199" y="1693464"/>
                  </a:lnTo>
                  <a:lnTo>
                    <a:pt x="109106" y="1701341"/>
                  </a:lnTo>
                  <a:lnTo>
                    <a:pt x="109012" y="1709217"/>
                  </a:lnTo>
                  <a:lnTo>
                    <a:pt x="108925" y="1717094"/>
                  </a:lnTo>
                  <a:lnTo>
                    <a:pt x="108838" y="1724970"/>
                  </a:lnTo>
                  <a:lnTo>
                    <a:pt x="108756" y="1732847"/>
                  </a:lnTo>
                  <a:lnTo>
                    <a:pt x="108675" y="1740723"/>
                  </a:lnTo>
                  <a:lnTo>
                    <a:pt x="108599" y="1748600"/>
                  </a:lnTo>
                  <a:lnTo>
                    <a:pt x="108523" y="1756477"/>
                  </a:lnTo>
                  <a:lnTo>
                    <a:pt x="108452" y="1764353"/>
                  </a:lnTo>
                  <a:lnTo>
                    <a:pt x="108382" y="1772230"/>
                  </a:lnTo>
                  <a:lnTo>
                    <a:pt x="108315" y="1780106"/>
                  </a:lnTo>
                  <a:lnTo>
                    <a:pt x="108250" y="1787983"/>
                  </a:lnTo>
                  <a:lnTo>
                    <a:pt x="108187" y="1795859"/>
                  </a:lnTo>
                  <a:lnTo>
                    <a:pt x="108127" y="1803736"/>
                  </a:lnTo>
                  <a:lnTo>
                    <a:pt x="108069" y="1811613"/>
                  </a:lnTo>
                  <a:lnTo>
                    <a:pt x="108013" y="1819489"/>
                  </a:lnTo>
                  <a:lnTo>
                    <a:pt x="107959" y="1827366"/>
                  </a:lnTo>
                  <a:lnTo>
                    <a:pt x="107907" y="1835242"/>
                  </a:lnTo>
                  <a:lnTo>
                    <a:pt x="107857" y="1843119"/>
                  </a:lnTo>
                  <a:lnTo>
                    <a:pt x="107809" y="1850996"/>
                  </a:lnTo>
                  <a:lnTo>
                    <a:pt x="107763" y="1858872"/>
                  </a:lnTo>
                  <a:lnTo>
                    <a:pt x="107719" y="1866749"/>
                  </a:lnTo>
                  <a:lnTo>
                    <a:pt x="107675" y="1874625"/>
                  </a:lnTo>
                  <a:lnTo>
                    <a:pt x="107635" y="1882502"/>
                  </a:lnTo>
                  <a:lnTo>
                    <a:pt x="107595" y="1890378"/>
                  </a:lnTo>
                  <a:lnTo>
                    <a:pt x="107558" y="1898255"/>
                  </a:lnTo>
                  <a:lnTo>
                    <a:pt x="107521" y="1906132"/>
                  </a:lnTo>
                  <a:lnTo>
                    <a:pt x="107487" y="1914008"/>
                  </a:lnTo>
                  <a:lnTo>
                    <a:pt x="107453" y="1921885"/>
                  </a:lnTo>
                  <a:lnTo>
                    <a:pt x="107421" y="1929761"/>
                  </a:lnTo>
                  <a:lnTo>
                    <a:pt x="107390" y="1937638"/>
                  </a:lnTo>
                  <a:lnTo>
                    <a:pt x="107361" y="1945514"/>
                  </a:lnTo>
                  <a:lnTo>
                    <a:pt x="107333" y="1953391"/>
                  </a:lnTo>
                  <a:lnTo>
                    <a:pt x="107306" y="1961268"/>
                  </a:lnTo>
                  <a:lnTo>
                    <a:pt x="107280" y="1969144"/>
                  </a:lnTo>
                  <a:lnTo>
                    <a:pt x="107256" y="1977021"/>
                  </a:lnTo>
                  <a:lnTo>
                    <a:pt x="107233" y="1984897"/>
                  </a:lnTo>
                  <a:lnTo>
                    <a:pt x="107210" y="1992774"/>
                  </a:lnTo>
                  <a:lnTo>
                    <a:pt x="107189" y="2000651"/>
                  </a:lnTo>
                  <a:lnTo>
                    <a:pt x="107169" y="2008527"/>
                  </a:lnTo>
                  <a:lnTo>
                    <a:pt x="107150" y="2016404"/>
                  </a:lnTo>
                  <a:lnTo>
                    <a:pt x="107132" y="2024280"/>
                  </a:lnTo>
                  <a:lnTo>
                    <a:pt x="107115" y="2032157"/>
                  </a:lnTo>
                  <a:lnTo>
                    <a:pt x="107098" y="2040033"/>
                  </a:lnTo>
                  <a:lnTo>
                    <a:pt x="107083" y="2047910"/>
                  </a:lnTo>
                  <a:lnTo>
                    <a:pt x="107068" y="2055787"/>
                  </a:lnTo>
                  <a:lnTo>
                    <a:pt x="107055" y="2063663"/>
                  </a:lnTo>
                  <a:lnTo>
                    <a:pt x="107042" y="2071540"/>
                  </a:lnTo>
                  <a:lnTo>
                    <a:pt x="107030" y="2079416"/>
                  </a:lnTo>
                  <a:lnTo>
                    <a:pt x="107019" y="2087293"/>
                  </a:lnTo>
                  <a:lnTo>
                    <a:pt x="107009" y="2095169"/>
                  </a:lnTo>
                  <a:lnTo>
                    <a:pt x="106999" y="2103046"/>
                  </a:lnTo>
                  <a:lnTo>
                    <a:pt x="106990" y="2110923"/>
                  </a:lnTo>
                  <a:lnTo>
                    <a:pt x="106982" y="2118799"/>
                  </a:lnTo>
                  <a:lnTo>
                    <a:pt x="106975" y="2126676"/>
                  </a:lnTo>
                  <a:lnTo>
                    <a:pt x="106967" y="2134552"/>
                  </a:lnTo>
                  <a:lnTo>
                    <a:pt x="106962" y="2142429"/>
                  </a:lnTo>
                  <a:lnTo>
                    <a:pt x="106956" y="2150306"/>
                  </a:lnTo>
                  <a:lnTo>
                    <a:pt x="106952" y="2158182"/>
                  </a:lnTo>
                  <a:lnTo>
                    <a:pt x="106947" y="2166059"/>
                  </a:lnTo>
                  <a:lnTo>
                    <a:pt x="106944" y="2173935"/>
                  </a:lnTo>
                  <a:lnTo>
                    <a:pt x="106941" y="2181812"/>
                  </a:lnTo>
                  <a:lnTo>
                    <a:pt x="106939" y="2189688"/>
                  </a:lnTo>
                  <a:lnTo>
                    <a:pt x="106938" y="2197565"/>
                  </a:lnTo>
                  <a:lnTo>
                    <a:pt x="106937" y="2205442"/>
                  </a:lnTo>
                  <a:lnTo>
                    <a:pt x="106937" y="2213318"/>
                  </a:lnTo>
                  <a:lnTo>
                    <a:pt x="106937" y="2221195"/>
                  </a:lnTo>
                  <a:lnTo>
                    <a:pt x="106938" y="2229071"/>
                  </a:lnTo>
                  <a:lnTo>
                    <a:pt x="106940" y="2236948"/>
                  </a:lnTo>
                  <a:lnTo>
                    <a:pt x="106942" y="2244824"/>
                  </a:lnTo>
                  <a:lnTo>
                    <a:pt x="106945" y="2252701"/>
                  </a:lnTo>
                  <a:lnTo>
                    <a:pt x="106949" y="2260578"/>
                  </a:lnTo>
                  <a:lnTo>
                    <a:pt x="106953" y="2268454"/>
                  </a:lnTo>
                  <a:lnTo>
                    <a:pt x="106958" y="2276331"/>
                  </a:lnTo>
                  <a:lnTo>
                    <a:pt x="106963" y="2284207"/>
                  </a:lnTo>
                  <a:lnTo>
                    <a:pt x="106969" y="2292084"/>
                  </a:lnTo>
                  <a:lnTo>
                    <a:pt x="106976" y="2299961"/>
                  </a:lnTo>
                  <a:lnTo>
                    <a:pt x="106984" y="2307837"/>
                  </a:lnTo>
                  <a:lnTo>
                    <a:pt x="106991" y="2315714"/>
                  </a:lnTo>
                  <a:lnTo>
                    <a:pt x="107000" y="2323590"/>
                  </a:lnTo>
                  <a:lnTo>
                    <a:pt x="107009" y="2331467"/>
                  </a:lnTo>
                  <a:lnTo>
                    <a:pt x="107020" y="2339343"/>
                  </a:lnTo>
                  <a:lnTo>
                    <a:pt x="107030" y="2347220"/>
                  </a:lnTo>
                  <a:lnTo>
                    <a:pt x="107042" y="2355097"/>
                  </a:lnTo>
                  <a:lnTo>
                    <a:pt x="107054" y="2362973"/>
                  </a:lnTo>
                  <a:lnTo>
                    <a:pt x="107067" y="2370850"/>
                  </a:lnTo>
                  <a:lnTo>
                    <a:pt x="107081" y="2378726"/>
                  </a:lnTo>
                  <a:lnTo>
                    <a:pt x="107096" y="2386603"/>
                  </a:lnTo>
                  <a:lnTo>
                    <a:pt x="107111" y="2394479"/>
                  </a:lnTo>
                  <a:lnTo>
                    <a:pt x="107127" y="2402356"/>
                  </a:lnTo>
                  <a:lnTo>
                    <a:pt x="107144" y="2410233"/>
                  </a:lnTo>
                  <a:lnTo>
                    <a:pt x="107162" y="2418109"/>
                  </a:lnTo>
                  <a:lnTo>
                    <a:pt x="107180" y="2425986"/>
                  </a:lnTo>
                  <a:lnTo>
                    <a:pt x="107200" y="2433862"/>
                  </a:lnTo>
                  <a:lnTo>
                    <a:pt x="107220" y="2441739"/>
                  </a:lnTo>
                  <a:lnTo>
                    <a:pt x="107241" y="2449616"/>
                  </a:lnTo>
                  <a:lnTo>
                    <a:pt x="107264" y="2457492"/>
                  </a:lnTo>
                  <a:lnTo>
                    <a:pt x="107287" y="2465369"/>
                  </a:lnTo>
                  <a:lnTo>
                    <a:pt x="107311" y="2473245"/>
                  </a:lnTo>
                  <a:lnTo>
                    <a:pt x="107336" y="2481122"/>
                  </a:lnTo>
                  <a:lnTo>
                    <a:pt x="107363" y="2488998"/>
                  </a:lnTo>
                  <a:lnTo>
                    <a:pt x="107390" y="2496875"/>
                  </a:lnTo>
                  <a:lnTo>
                    <a:pt x="107418" y="2504752"/>
                  </a:lnTo>
                  <a:lnTo>
                    <a:pt x="107447" y="2512628"/>
                  </a:lnTo>
                  <a:lnTo>
                    <a:pt x="107479" y="2520505"/>
                  </a:lnTo>
                  <a:lnTo>
                    <a:pt x="107510" y="2528381"/>
                  </a:lnTo>
                  <a:lnTo>
                    <a:pt x="107544" y="2536258"/>
                  </a:lnTo>
                  <a:lnTo>
                    <a:pt x="107577" y="2544134"/>
                  </a:lnTo>
                  <a:lnTo>
                    <a:pt x="107613" y="2552011"/>
                  </a:lnTo>
                  <a:lnTo>
                    <a:pt x="107650" y="2559888"/>
                  </a:lnTo>
                  <a:lnTo>
                    <a:pt x="107688" y="2567764"/>
                  </a:lnTo>
                  <a:lnTo>
                    <a:pt x="107727" y="2575641"/>
                  </a:lnTo>
                  <a:lnTo>
                    <a:pt x="107769" y="2583517"/>
                  </a:lnTo>
                  <a:lnTo>
                    <a:pt x="107811" y="2591394"/>
                  </a:lnTo>
                  <a:lnTo>
                    <a:pt x="107855" y="2599271"/>
                  </a:lnTo>
                  <a:lnTo>
                    <a:pt x="107900" y="2607147"/>
                  </a:lnTo>
                  <a:lnTo>
                    <a:pt x="107947" y="2615024"/>
                  </a:lnTo>
                  <a:lnTo>
                    <a:pt x="107995" y="2622900"/>
                  </a:lnTo>
                  <a:lnTo>
                    <a:pt x="108045" y="2630777"/>
                  </a:lnTo>
                  <a:lnTo>
                    <a:pt x="108096" y="2638653"/>
                  </a:lnTo>
                  <a:lnTo>
                    <a:pt x="108149" y="2646530"/>
                  </a:lnTo>
                  <a:lnTo>
                    <a:pt x="108204" y="2654407"/>
                  </a:lnTo>
                  <a:lnTo>
                    <a:pt x="108261" y="2662283"/>
                  </a:lnTo>
                  <a:lnTo>
                    <a:pt x="108320" y="2670160"/>
                  </a:lnTo>
                  <a:lnTo>
                    <a:pt x="108380" y="2678036"/>
                  </a:lnTo>
                  <a:lnTo>
                    <a:pt x="108442" y="2685913"/>
                  </a:lnTo>
                  <a:lnTo>
                    <a:pt x="108506" y="2693789"/>
                  </a:lnTo>
                  <a:lnTo>
                    <a:pt x="108572" y="2701666"/>
                  </a:lnTo>
                  <a:lnTo>
                    <a:pt x="108639" y="2709543"/>
                  </a:lnTo>
                  <a:lnTo>
                    <a:pt x="108710" y="2717419"/>
                  </a:lnTo>
                  <a:lnTo>
                    <a:pt x="108781" y="2725296"/>
                  </a:lnTo>
                  <a:lnTo>
                    <a:pt x="108857" y="2733172"/>
                  </a:lnTo>
                  <a:lnTo>
                    <a:pt x="108932" y="2741049"/>
                  </a:lnTo>
                  <a:lnTo>
                    <a:pt x="109011" y="2748926"/>
                  </a:lnTo>
                  <a:lnTo>
                    <a:pt x="109091" y="2756802"/>
                  </a:lnTo>
                  <a:lnTo>
                    <a:pt x="109175" y="2764679"/>
                  </a:lnTo>
                  <a:lnTo>
                    <a:pt x="109260" y="2772555"/>
                  </a:lnTo>
                  <a:lnTo>
                    <a:pt x="109348" y="2780432"/>
                  </a:lnTo>
                  <a:lnTo>
                    <a:pt x="109438" y="2788308"/>
                  </a:lnTo>
                  <a:lnTo>
                    <a:pt x="109531" y="2796185"/>
                  </a:lnTo>
                  <a:lnTo>
                    <a:pt x="109625" y="2804062"/>
                  </a:lnTo>
                  <a:lnTo>
                    <a:pt x="109723" y="2811938"/>
                  </a:lnTo>
                  <a:lnTo>
                    <a:pt x="109823" y="2819815"/>
                  </a:lnTo>
                  <a:lnTo>
                    <a:pt x="109926" y="2827691"/>
                  </a:lnTo>
                  <a:lnTo>
                    <a:pt x="110031" y="2835568"/>
                  </a:lnTo>
                  <a:lnTo>
                    <a:pt x="110139" y="2843444"/>
                  </a:lnTo>
                  <a:lnTo>
                    <a:pt x="110250" y="2851321"/>
                  </a:lnTo>
                  <a:lnTo>
                    <a:pt x="110363" y="2859198"/>
                  </a:lnTo>
                  <a:lnTo>
                    <a:pt x="110480" y="2867074"/>
                  </a:lnTo>
                  <a:lnTo>
                    <a:pt x="110598" y="2874951"/>
                  </a:lnTo>
                  <a:lnTo>
                    <a:pt x="110721" y="2882827"/>
                  </a:lnTo>
                  <a:lnTo>
                    <a:pt x="110845" y="2890704"/>
                  </a:lnTo>
                  <a:lnTo>
                    <a:pt x="110974" y="2898581"/>
                  </a:lnTo>
                  <a:lnTo>
                    <a:pt x="111104" y="2906457"/>
                  </a:lnTo>
                  <a:lnTo>
                    <a:pt x="111238" y="2914334"/>
                  </a:lnTo>
                  <a:lnTo>
                    <a:pt x="111374" y="2922210"/>
                  </a:lnTo>
                  <a:lnTo>
                    <a:pt x="111515" y="2930087"/>
                  </a:lnTo>
                  <a:lnTo>
                    <a:pt x="111657" y="2937963"/>
                  </a:lnTo>
                  <a:lnTo>
                    <a:pt x="111805" y="2945840"/>
                  </a:lnTo>
                  <a:lnTo>
                    <a:pt x="111952" y="2953717"/>
                  </a:lnTo>
                  <a:lnTo>
                    <a:pt x="112107" y="2961593"/>
                  </a:lnTo>
                  <a:lnTo>
                    <a:pt x="112261" y="2969470"/>
                  </a:lnTo>
                  <a:lnTo>
                    <a:pt x="112421" y="2977346"/>
                  </a:lnTo>
                  <a:lnTo>
                    <a:pt x="112583" y="2985223"/>
                  </a:lnTo>
                  <a:lnTo>
                    <a:pt x="112749" y="2993099"/>
                  </a:lnTo>
                  <a:lnTo>
                    <a:pt x="112918" y="3000976"/>
                  </a:lnTo>
                  <a:lnTo>
                    <a:pt x="113090" y="3008853"/>
                  </a:lnTo>
                  <a:lnTo>
                    <a:pt x="113266" y="3016729"/>
                  </a:lnTo>
                  <a:lnTo>
                    <a:pt x="113445" y="3024606"/>
                  </a:lnTo>
                  <a:lnTo>
                    <a:pt x="113627" y="3032482"/>
                  </a:lnTo>
                  <a:lnTo>
                    <a:pt x="113813" y="3040359"/>
                  </a:lnTo>
                  <a:lnTo>
                    <a:pt x="114003" y="3048236"/>
                  </a:lnTo>
                  <a:lnTo>
                    <a:pt x="114195" y="3056112"/>
                  </a:lnTo>
                  <a:lnTo>
                    <a:pt x="114392" y="3063989"/>
                  </a:lnTo>
                  <a:lnTo>
                    <a:pt x="114591" y="3071865"/>
                  </a:lnTo>
                  <a:lnTo>
                    <a:pt x="114794" y="3079742"/>
                  </a:lnTo>
                  <a:lnTo>
                    <a:pt x="115000" y="3087618"/>
                  </a:lnTo>
                  <a:lnTo>
                    <a:pt x="115211" y="3095495"/>
                  </a:lnTo>
                  <a:lnTo>
                    <a:pt x="115423" y="3103372"/>
                  </a:lnTo>
                  <a:lnTo>
                    <a:pt x="115641" y="3111248"/>
                  </a:lnTo>
                  <a:lnTo>
                    <a:pt x="115860" y="3119125"/>
                  </a:lnTo>
                  <a:lnTo>
                    <a:pt x="116085" y="3127001"/>
                  </a:lnTo>
                  <a:lnTo>
                    <a:pt x="116310" y="3134878"/>
                  </a:lnTo>
                  <a:lnTo>
                    <a:pt x="116543" y="3142754"/>
                  </a:lnTo>
                  <a:lnTo>
                    <a:pt x="116775" y="3150631"/>
                  </a:lnTo>
                  <a:lnTo>
                    <a:pt x="117014" y="3158508"/>
                  </a:lnTo>
                  <a:lnTo>
                    <a:pt x="117253" y="3166384"/>
                  </a:lnTo>
                  <a:lnTo>
                    <a:pt x="117498" y="3174261"/>
                  </a:lnTo>
                  <a:lnTo>
                    <a:pt x="117744" y="3182137"/>
                  </a:lnTo>
                  <a:lnTo>
                    <a:pt x="117996" y="3190014"/>
                  </a:lnTo>
                  <a:lnTo>
                    <a:pt x="118248" y="3197891"/>
                  </a:lnTo>
                  <a:lnTo>
                    <a:pt x="118506" y="3205767"/>
                  </a:lnTo>
                  <a:lnTo>
                    <a:pt x="118766" y="3213644"/>
                  </a:lnTo>
                  <a:lnTo>
                    <a:pt x="119029" y="3221520"/>
                  </a:lnTo>
                  <a:lnTo>
                    <a:pt x="119295" y="3229397"/>
                  </a:lnTo>
                  <a:lnTo>
                    <a:pt x="119564" y="3237273"/>
                  </a:lnTo>
                  <a:lnTo>
                    <a:pt x="119837" y="3245150"/>
                  </a:lnTo>
                  <a:lnTo>
                    <a:pt x="120112" y="3253027"/>
                  </a:lnTo>
                  <a:lnTo>
                    <a:pt x="120390" y="3260903"/>
                  </a:lnTo>
                  <a:lnTo>
                    <a:pt x="120670" y="3268780"/>
                  </a:lnTo>
                  <a:lnTo>
                    <a:pt x="120954" y="3276656"/>
                  </a:lnTo>
                  <a:lnTo>
                    <a:pt x="121240" y="3284533"/>
                  </a:lnTo>
                  <a:lnTo>
                    <a:pt x="121529" y="3292409"/>
                  </a:lnTo>
                  <a:lnTo>
                    <a:pt x="121820" y="3300286"/>
                  </a:lnTo>
                  <a:lnTo>
                    <a:pt x="122115" y="3308163"/>
                  </a:lnTo>
                  <a:lnTo>
                    <a:pt x="122410" y="3316039"/>
                  </a:lnTo>
                  <a:lnTo>
                    <a:pt x="122709" y="3323916"/>
                  </a:lnTo>
                  <a:lnTo>
                    <a:pt x="123009" y="3331792"/>
                  </a:lnTo>
                  <a:lnTo>
                    <a:pt x="123313" y="3339669"/>
                  </a:lnTo>
                  <a:lnTo>
                    <a:pt x="123617" y="3347546"/>
                  </a:lnTo>
                  <a:lnTo>
                    <a:pt x="123925" y="3355422"/>
                  </a:lnTo>
                  <a:lnTo>
                    <a:pt x="124233" y="3363299"/>
                  </a:lnTo>
                  <a:lnTo>
                    <a:pt x="124544" y="3371175"/>
                  </a:lnTo>
                  <a:lnTo>
                    <a:pt x="124856" y="3379052"/>
                  </a:lnTo>
                  <a:lnTo>
                    <a:pt x="125170" y="3386928"/>
                  </a:lnTo>
                  <a:lnTo>
                    <a:pt x="125485" y="3394805"/>
                  </a:lnTo>
                  <a:lnTo>
                    <a:pt x="125802" y="3402682"/>
                  </a:lnTo>
                  <a:lnTo>
                    <a:pt x="126120" y="3410558"/>
                  </a:lnTo>
                  <a:lnTo>
                    <a:pt x="126439" y="3418435"/>
                  </a:lnTo>
                  <a:lnTo>
                    <a:pt x="126759" y="3426311"/>
                  </a:lnTo>
                  <a:lnTo>
                    <a:pt x="127080" y="3434188"/>
                  </a:lnTo>
                  <a:lnTo>
                    <a:pt x="127401" y="3442064"/>
                  </a:lnTo>
                  <a:lnTo>
                    <a:pt x="127724" y="3449941"/>
                  </a:lnTo>
                  <a:lnTo>
                    <a:pt x="128046" y="3457818"/>
                  </a:lnTo>
                  <a:lnTo>
                    <a:pt x="128370" y="3465694"/>
                  </a:lnTo>
                  <a:lnTo>
                    <a:pt x="128693" y="3473571"/>
                  </a:lnTo>
                  <a:lnTo>
                    <a:pt x="129017" y="3481447"/>
                  </a:lnTo>
                  <a:lnTo>
                    <a:pt x="129340" y="3489324"/>
                  </a:lnTo>
                  <a:lnTo>
                    <a:pt x="129664" y="3497201"/>
                  </a:lnTo>
                  <a:lnTo>
                    <a:pt x="129987" y="3505077"/>
                  </a:lnTo>
                  <a:lnTo>
                    <a:pt x="130310" y="3512954"/>
                  </a:lnTo>
                  <a:lnTo>
                    <a:pt x="130632" y="3520830"/>
                  </a:lnTo>
                  <a:lnTo>
                    <a:pt x="130954" y="3528707"/>
                  </a:lnTo>
                  <a:lnTo>
                    <a:pt x="131274" y="3536583"/>
                  </a:lnTo>
                  <a:lnTo>
                    <a:pt x="131594" y="3544460"/>
                  </a:lnTo>
                  <a:lnTo>
                    <a:pt x="131912" y="3552337"/>
                  </a:lnTo>
                  <a:lnTo>
                    <a:pt x="132230" y="3560213"/>
                  </a:lnTo>
                  <a:lnTo>
                    <a:pt x="132545" y="3568090"/>
                  </a:lnTo>
                  <a:lnTo>
                    <a:pt x="132860" y="3575966"/>
                  </a:lnTo>
                  <a:lnTo>
                    <a:pt x="133172" y="3583843"/>
                  </a:lnTo>
                  <a:lnTo>
                    <a:pt x="133483" y="3591719"/>
                  </a:lnTo>
                  <a:lnTo>
                    <a:pt x="133791" y="3599596"/>
                  </a:lnTo>
                  <a:lnTo>
                    <a:pt x="134098" y="3607473"/>
                  </a:lnTo>
                  <a:lnTo>
                    <a:pt x="134401" y="3615349"/>
                  </a:lnTo>
                  <a:lnTo>
                    <a:pt x="134703" y="3623226"/>
                  </a:lnTo>
                  <a:lnTo>
                    <a:pt x="135001" y="3631102"/>
                  </a:lnTo>
                  <a:lnTo>
                    <a:pt x="135297" y="3638979"/>
                  </a:lnTo>
                  <a:lnTo>
                    <a:pt x="135590" y="3646856"/>
                  </a:lnTo>
                  <a:lnTo>
                    <a:pt x="135880" y="3654732"/>
                  </a:lnTo>
                  <a:lnTo>
                    <a:pt x="136166" y="3662609"/>
                  </a:lnTo>
                  <a:lnTo>
                    <a:pt x="136449" y="3670485"/>
                  </a:lnTo>
                  <a:lnTo>
                    <a:pt x="136729" y="3678362"/>
                  </a:lnTo>
                  <a:lnTo>
                    <a:pt x="137004" y="3686238"/>
                  </a:lnTo>
                  <a:lnTo>
                    <a:pt x="137276" y="3694115"/>
                  </a:lnTo>
                  <a:lnTo>
                    <a:pt x="137543" y="3701992"/>
                  </a:lnTo>
                  <a:lnTo>
                    <a:pt x="137808" y="3709868"/>
                  </a:lnTo>
                  <a:lnTo>
                    <a:pt x="138066" y="3717745"/>
                  </a:lnTo>
                  <a:lnTo>
                    <a:pt x="138322" y="3725621"/>
                  </a:lnTo>
                  <a:lnTo>
                    <a:pt x="138570" y="3733498"/>
                  </a:lnTo>
                  <a:lnTo>
                    <a:pt x="138818" y="3741374"/>
                  </a:lnTo>
                  <a:lnTo>
                    <a:pt x="139056" y="3749251"/>
                  </a:lnTo>
                  <a:lnTo>
                    <a:pt x="139294" y="3757128"/>
                  </a:lnTo>
                  <a:lnTo>
                    <a:pt x="139522" y="3765004"/>
                  </a:lnTo>
                  <a:lnTo>
                    <a:pt x="139749" y="3772881"/>
                  </a:lnTo>
                  <a:lnTo>
                    <a:pt x="139966" y="3780757"/>
                  </a:lnTo>
                  <a:lnTo>
                    <a:pt x="140182" y="3788634"/>
                  </a:lnTo>
                  <a:lnTo>
                    <a:pt x="140388" y="3796511"/>
                  </a:lnTo>
                  <a:lnTo>
                    <a:pt x="140592" y="3804387"/>
                  </a:lnTo>
                  <a:lnTo>
                    <a:pt x="140786" y="3812264"/>
                  </a:lnTo>
                  <a:lnTo>
                    <a:pt x="140978" y="3820140"/>
                  </a:lnTo>
                  <a:lnTo>
                    <a:pt x="141161" y="3828017"/>
                  </a:lnTo>
                  <a:lnTo>
                    <a:pt x="141340" y="3835893"/>
                  </a:lnTo>
                  <a:lnTo>
                    <a:pt x="141510" y="3843770"/>
                  </a:lnTo>
                  <a:lnTo>
                    <a:pt x="141676" y="3851647"/>
                  </a:lnTo>
                  <a:lnTo>
                    <a:pt x="141834" y="3859523"/>
                  </a:lnTo>
                  <a:lnTo>
                    <a:pt x="141985" y="3867400"/>
                  </a:lnTo>
                  <a:lnTo>
                    <a:pt x="142130" y="3875276"/>
                  </a:lnTo>
                  <a:lnTo>
                    <a:pt x="142268" y="3883153"/>
                  </a:lnTo>
                  <a:lnTo>
                    <a:pt x="142400" y="3891029"/>
                  </a:lnTo>
                  <a:lnTo>
                    <a:pt x="142523" y="3898906"/>
                  </a:lnTo>
                  <a:lnTo>
                    <a:pt x="142641" y="3906783"/>
                  </a:lnTo>
                  <a:lnTo>
                    <a:pt x="142749" y="3914659"/>
                  </a:lnTo>
                  <a:lnTo>
                    <a:pt x="142853" y="3922536"/>
                  </a:lnTo>
                  <a:lnTo>
                    <a:pt x="142946" y="3930412"/>
                  </a:lnTo>
                  <a:lnTo>
                    <a:pt x="143036" y="3938289"/>
                  </a:lnTo>
                  <a:lnTo>
                    <a:pt x="143114" y="3946166"/>
                  </a:lnTo>
                  <a:lnTo>
                    <a:pt x="143190" y="3954042"/>
                  </a:lnTo>
                  <a:lnTo>
                    <a:pt x="143252" y="3961919"/>
                  </a:lnTo>
                  <a:lnTo>
                    <a:pt x="143313" y="3969795"/>
                  </a:lnTo>
                  <a:lnTo>
                    <a:pt x="143359" y="3977672"/>
                  </a:lnTo>
                  <a:lnTo>
                    <a:pt x="143405" y="3985548"/>
                  </a:lnTo>
                  <a:lnTo>
                    <a:pt x="143436" y="3993425"/>
                  </a:lnTo>
                  <a:lnTo>
                    <a:pt x="143466" y="4001302"/>
                  </a:lnTo>
                  <a:lnTo>
                    <a:pt x="143483" y="4009178"/>
                  </a:lnTo>
                  <a:lnTo>
                    <a:pt x="143497" y="4017055"/>
                  </a:lnTo>
                  <a:lnTo>
                    <a:pt x="143498" y="4024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07231" y="1342503"/>
              <a:ext cx="157197" cy="0"/>
            </a:xfrm>
            <a:custGeom>
              <a:avLst/>
              <a:pathLst>
                <a:path w="157197" h="0">
                  <a:moveTo>
                    <a:pt x="0" y="0"/>
                  </a:moveTo>
                  <a:lnTo>
                    <a:pt x="15719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467779" y="783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67779" y="734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224494" y="7085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224494" y="7473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224494" y="7287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224494" y="6860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224494" y="683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224494" y="8251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224494" y="6590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224494" y="7081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224494" y="7489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224494" y="7315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224494" y="7574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224494" y="817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224494" y="7460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224494" y="22902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224494" y="31676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224494" y="29654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224494" y="35573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224494" y="19222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224494" y="3664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224494" y="33681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224494" y="30814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224494" y="4164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224494" y="12948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67779" y="76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467779" y="1082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467779" y="10867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467779" y="861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33188" y="4777955"/>
              <a:ext cx="213322" cy="0"/>
            </a:xfrm>
            <a:custGeom>
              <a:avLst/>
              <a:pathLst>
                <a:path w="213322" h="0">
                  <a:moveTo>
                    <a:pt x="0" y="0"/>
                  </a:moveTo>
                  <a:lnTo>
                    <a:pt x="213322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70214" y="678488"/>
              <a:ext cx="213322" cy="4099467"/>
            </a:xfrm>
            <a:custGeom>
              <a:avLst/>
              <a:pathLst>
                <a:path w="213322" h="4099467">
                  <a:moveTo>
                    <a:pt x="61523" y="4099467"/>
                  </a:moveTo>
                  <a:lnTo>
                    <a:pt x="61302" y="4091445"/>
                  </a:lnTo>
                  <a:lnTo>
                    <a:pt x="61092" y="4083422"/>
                  </a:lnTo>
                  <a:lnTo>
                    <a:pt x="60888" y="4075400"/>
                  </a:lnTo>
                  <a:lnTo>
                    <a:pt x="60695" y="4067377"/>
                  </a:lnTo>
                  <a:lnTo>
                    <a:pt x="60508" y="4059355"/>
                  </a:lnTo>
                  <a:lnTo>
                    <a:pt x="60332" y="4051332"/>
                  </a:lnTo>
                  <a:lnTo>
                    <a:pt x="60162" y="4043310"/>
                  </a:lnTo>
                  <a:lnTo>
                    <a:pt x="60003" y="4035287"/>
                  </a:lnTo>
                  <a:lnTo>
                    <a:pt x="59851" y="4027265"/>
                  </a:lnTo>
                  <a:lnTo>
                    <a:pt x="59708" y="4019243"/>
                  </a:lnTo>
                  <a:lnTo>
                    <a:pt x="59575" y="4011220"/>
                  </a:lnTo>
                  <a:lnTo>
                    <a:pt x="59449" y="4003198"/>
                  </a:lnTo>
                  <a:lnTo>
                    <a:pt x="59334" y="3995175"/>
                  </a:lnTo>
                  <a:lnTo>
                    <a:pt x="59225" y="3987153"/>
                  </a:lnTo>
                  <a:lnTo>
                    <a:pt x="59128" y="3979130"/>
                  </a:lnTo>
                  <a:lnTo>
                    <a:pt x="59037" y="3971108"/>
                  </a:lnTo>
                  <a:lnTo>
                    <a:pt x="58957" y="3963085"/>
                  </a:lnTo>
                  <a:lnTo>
                    <a:pt x="58883" y="3955063"/>
                  </a:lnTo>
                  <a:lnTo>
                    <a:pt x="58822" y="3947041"/>
                  </a:lnTo>
                  <a:lnTo>
                    <a:pt x="58765" y="3939018"/>
                  </a:lnTo>
                  <a:lnTo>
                    <a:pt x="58721" y="3930996"/>
                  </a:lnTo>
                  <a:lnTo>
                    <a:pt x="58682" y="3922973"/>
                  </a:lnTo>
                  <a:lnTo>
                    <a:pt x="58656" y="3914951"/>
                  </a:lnTo>
                  <a:lnTo>
                    <a:pt x="58633" y="3906928"/>
                  </a:lnTo>
                  <a:lnTo>
                    <a:pt x="58624" y="3898906"/>
                  </a:lnTo>
                  <a:lnTo>
                    <a:pt x="58618" y="3890884"/>
                  </a:lnTo>
                  <a:lnTo>
                    <a:pt x="58627" y="3882861"/>
                  </a:lnTo>
                  <a:lnTo>
                    <a:pt x="58637" y="3874839"/>
                  </a:lnTo>
                  <a:lnTo>
                    <a:pt x="58662" y="3866816"/>
                  </a:lnTo>
                  <a:lnTo>
                    <a:pt x="58688" y="3858794"/>
                  </a:lnTo>
                  <a:lnTo>
                    <a:pt x="58730" y="3850771"/>
                  </a:lnTo>
                  <a:lnTo>
                    <a:pt x="58772" y="3842749"/>
                  </a:lnTo>
                  <a:lnTo>
                    <a:pt x="58829" y="3834726"/>
                  </a:lnTo>
                  <a:lnTo>
                    <a:pt x="58887" y="3826704"/>
                  </a:lnTo>
                  <a:lnTo>
                    <a:pt x="58959" y="3818682"/>
                  </a:lnTo>
                  <a:lnTo>
                    <a:pt x="59033" y="3810659"/>
                  </a:lnTo>
                  <a:lnTo>
                    <a:pt x="59119" y="3802637"/>
                  </a:lnTo>
                  <a:lnTo>
                    <a:pt x="59207" y="3794614"/>
                  </a:lnTo>
                  <a:lnTo>
                    <a:pt x="59307" y="3786592"/>
                  </a:lnTo>
                  <a:lnTo>
                    <a:pt x="59409" y="3778569"/>
                  </a:lnTo>
                  <a:lnTo>
                    <a:pt x="59522" y="3770547"/>
                  </a:lnTo>
                  <a:lnTo>
                    <a:pt x="59638" y="3762524"/>
                  </a:lnTo>
                  <a:lnTo>
                    <a:pt x="59763" y="3754502"/>
                  </a:lnTo>
                  <a:lnTo>
                    <a:pt x="59892" y="3746480"/>
                  </a:lnTo>
                  <a:lnTo>
                    <a:pt x="60029" y="3738457"/>
                  </a:lnTo>
                  <a:lnTo>
                    <a:pt x="60170" y="3730435"/>
                  </a:lnTo>
                  <a:lnTo>
                    <a:pt x="60318" y="3722412"/>
                  </a:lnTo>
                  <a:lnTo>
                    <a:pt x="60470" y="3714390"/>
                  </a:lnTo>
                  <a:lnTo>
                    <a:pt x="60629" y="3706367"/>
                  </a:lnTo>
                  <a:lnTo>
                    <a:pt x="60792" y="3698345"/>
                  </a:lnTo>
                  <a:lnTo>
                    <a:pt x="60959" y="3690322"/>
                  </a:lnTo>
                  <a:lnTo>
                    <a:pt x="61132" y="3682300"/>
                  </a:lnTo>
                  <a:lnTo>
                    <a:pt x="61309" y="3674278"/>
                  </a:lnTo>
                  <a:lnTo>
                    <a:pt x="61490" y="3666255"/>
                  </a:lnTo>
                  <a:lnTo>
                    <a:pt x="61675" y="3658233"/>
                  </a:lnTo>
                  <a:lnTo>
                    <a:pt x="61864" y="3650210"/>
                  </a:lnTo>
                  <a:lnTo>
                    <a:pt x="62056" y="3642188"/>
                  </a:lnTo>
                  <a:lnTo>
                    <a:pt x="62252" y="3634165"/>
                  </a:lnTo>
                  <a:lnTo>
                    <a:pt x="62450" y="3626143"/>
                  </a:lnTo>
                  <a:lnTo>
                    <a:pt x="62652" y="3618121"/>
                  </a:lnTo>
                  <a:lnTo>
                    <a:pt x="62856" y="3610098"/>
                  </a:lnTo>
                  <a:lnTo>
                    <a:pt x="63063" y="3602076"/>
                  </a:lnTo>
                  <a:lnTo>
                    <a:pt x="63271" y="3594053"/>
                  </a:lnTo>
                  <a:lnTo>
                    <a:pt x="63483" y="3586031"/>
                  </a:lnTo>
                  <a:lnTo>
                    <a:pt x="63694" y="3578008"/>
                  </a:lnTo>
                  <a:lnTo>
                    <a:pt x="63909" y="3569986"/>
                  </a:lnTo>
                  <a:lnTo>
                    <a:pt x="64123" y="3561963"/>
                  </a:lnTo>
                  <a:lnTo>
                    <a:pt x="64340" y="3553941"/>
                  </a:lnTo>
                  <a:lnTo>
                    <a:pt x="64556" y="3545919"/>
                  </a:lnTo>
                  <a:lnTo>
                    <a:pt x="64774" y="3537896"/>
                  </a:lnTo>
                  <a:lnTo>
                    <a:pt x="64991" y="3529874"/>
                  </a:lnTo>
                  <a:lnTo>
                    <a:pt x="65209" y="3521851"/>
                  </a:lnTo>
                  <a:lnTo>
                    <a:pt x="65426" y="3513829"/>
                  </a:lnTo>
                  <a:lnTo>
                    <a:pt x="65643" y="3505806"/>
                  </a:lnTo>
                  <a:lnTo>
                    <a:pt x="65859" y="3497784"/>
                  </a:lnTo>
                  <a:lnTo>
                    <a:pt x="66074" y="3489761"/>
                  </a:lnTo>
                  <a:lnTo>
                    <a:pt x="66288" y="3481739"/>
                  </a:lnTo>
                  <a:lnTo>
                    <a:pt x="66500" y="3473717"/>
                  </a:lnTo>
                  <a:lnTo>
                    <a:pt x="66711" y="3465694"/>
                  </a:lnTo>
                  <a:lnTo>
                    <a:pt x="66920" y="3457672"/>
                  </a:lnTo>
                  <a:lnTo>
                    <a:pt x="67127" y="3449649"/>
                  </a:lnTo>
                  <a:lnTo>
                    <a:pt x="67331" y="3441627"/>
                  </a:lnTo>
                  <a:lnTo>
                    <a:pt x="67534" y="3433604"/>
                  </a:lnTo>
                  <a:lnTo>
                    <a:pt x="67732" y="3425582"/>
                  </a:lnTo>
                  <a:lnTo>
                    <a:pt x="67929" y="3417559"/>
                  </a:lnTo>
                  <a:lnTo>
                    <a:pt x="68121" y="3409537"/>
                  </a:lnTo>
                  <a:lnTo>
                    <a:pt x="68311" y="3401515"/>
                  </a:lnTo>
                  <a:lnTo>
                    <a:pt x="68496" y="3393492"/>
                  </a:lnTo>
                  <a:lnTo>
                    <a:pt x="68678" y="3385470"/>
                  </a:lnTo>
                  <a:lnTo>
                    <a:pt x="68856" y="3377447"/>
                  </a:lnTo>
                  <a:lnTo>
                    <a:pt x="69029" y="3369425"/>
                  </a:lnTo>
                  <a:lnTo>
                    <a:pt x="69198" y="3361402"/>
                  </a:lnTo>
                  <a:lnTo>
                    <a:pt x="69362" y="3353380"/>
                  </a:lnTo>
                  <a:lnTo>
                    <a:pt x="69522" y="3345358"/>
                  </a:lnTo>
                  <a:lnTo>
                    <a:pt x="69676" y="3337335"/>
                  </a:lnTo>
                  <a:lnTo>
                    <a:pt x="69825" y="3329313"/>
                  </a:lnTo>
                  <a:lnTo>
                    <a:pt x="69968" y="3321290"/>
                  </a:lnTo>
                  <a:lnTo>
                    <a:pt x="70107" y="3313268"/>
                  </a:lnTo>
                  <a:lnTo>
                    <a:pt x="70238" y="3305245"/>
                  </a:lnTo>
                  <a:lnTo>
                    <a:pt x="70365" y="3297223"/>
                  </a:lnTo>
                  <a:lnTo>
                    <a:pt x="70484" y="3289200"/>
                  </a:lnTo>
                  <a:lnTo>
                    <a:pt x="70599" y="3281178"/>
                  </a:lnTo>
                  <a:lnTo>
                    <a:pt x="70704" y="3273156"/>
                  </a:lnTo>
                  <a:lnTo>
                    <a:pt x="70806" y="3265133"/>
                  </a:lnTo>
                  <a:lnTo>
                    <a:pt x="70898" y="3257111"/>
                  </a:lnTo>
                  <a:lnTo>
                    <a:pt x="70987" y="3249088"/>
                  </a:lnTo>
                  <a:lnTo>
                    <a:pt x="71065" y="3241066"/>
                  </a:lnTo>
                  <a:lnTo>
                    <a:pt x="71140" y="3233043"/>
                  </a:lnTo>
                  <a:lnTo>
                    <a:pt x="71203" y="3225021"/>
                  </a:lnTo>
                  <a:lnTo>
                    <a:pt x="71264" y="3216998"/>
                  </a:lnTo>
                  <a:lnTo>
                    <a:pt x="71311" y="3208976"/>
                  </a:lnTo>
                  <a:lnTo>
                    <a:pt x="71357" y="3200954"/>
                  </a:lnTo>
                  <a:lnTo>
                    <a:pt x="71389" y="3192931"/>
                  </a:lnTo>
                  <a:lnTo>
                    <a:pt x="71419" y="3184909"/>
                  </a:lnTo>
                  <a:lnTo>
                    <a:pt x="71435" y="3176886"/>
                  </a:lnTo>
                  <a:lnTo>
                    <a:pt x="71450" y="3168864"/>
                  </a:lnTo>
                  <a:lnTo>
                    <a:pt x="71450" y="3160841"/>
                  </a:lnTo>
                  <a:lnTo>
                    <a:pt x="71448" y="3152819"/>
                  </a:lnTo>
                  <a:lnTo>
                    <a:pt x="71432" y="3144796"/>
                  </a:lnTo>
                  <a:lnTo>
                    <a:pt x="71413" y="3136774"/>
                  </a:lnTo>
                  <a:lnTo>
                    <a:pt x="71380" y="3128752"/>
                  </a:lnTo>
                  <a:lnTo>
                    <a:pt x="71344" y="3120729"/>
                  </a:lnTo>
                  <a:lnTo>
                    <a:pt x="71296" y="3112707"/>
                  </a:lnTo>
                  <a:lnTo>
                    <a:pt x="71242" y="3104684"/>
                  </a:lnTo>
                  <a:lnTo>
                    <a:pt x="71177" y="3096662"/>
                  </a:lnTo>
                  <a:lnTo>
                    <a:pt x="71106" y="3088639"/>
                  </a:lnTo>
                  <a:lnTo>
                    <a:pt x="71025" y="3080617"/>
                  </a:lnTo>
                  <a:lnTo>
                    <a:pt x="70936" y="3072595"/>
                  </a:lnTo>
                  <a:lnTo>
                    <a:pt x="70838" y="3064572"/>
                  </a:lnTo>
                  <a:lnTo>
                    <a:pt x="70732" y="3056550"/>
                  </a:lnTo>
                  <a:lnTo>
                    <a:pt x="70617" y="3048527"/>
                  </a:lnTo>
                  <a:lnTo>
                    <a:pt x="70493" y="3040505"/>
                  </a:lnTo>
                  <a:lnTo>
                    <a:pt x="70361" y="3032482"/>
                  </a:lnTo>
                  <a:lnTo>
                    <a:pt x="70221" y="3024460"/>
                  </a:lnTo>
                  <a:lnTo>
                    <a:pt x="70072" y="3016437"/>
                  </a:lnTo>
                  <a:lnTo>
                    <a:pt x="69914" y="3008415"/>
                  </a:lnTo>
                  <a:lnTo>
                    <a:pt x="69749" y="3000393"/>
                  </a:lnTo>
                  <a:lnTo>
                    <a:pt x="69574" y="2992370"/>
                  </a:lnTo>
                  <a:lnTo>
                    <a:pt x="69392" y="2984348"/>
                  </a:lnTo>
                  <a:lnTo>
                    <a:pt x="69200" y="2976325"/>
                  </a:lnTo>
                  <a:lnTo>
                    <a:pt x="69003" y="2968303"/>
                  </a:lnTo>
                  <a:lnTo>
                    <a:pt x="68794" y="2960280"/>
                  </a:lnTo>
                  <a:lnTo>
                    <a:pt x="68580" y="2952258"/>
                  </a:lnTo>
                  <a:lnTo>
                    <a:pt x="68355" y="2944235"/>
                  </a:lnTo>
                  <a:lnTo>
                    <a:pt x="68126" y="2936213"/>
                  </a:lnTo>
                  <a:lnTo>
                    <a:pt x="67885" y="2928191"/>
                  </a:lnTo>
                  <a:lnTo>
                    <a:pt x="67640" y="2920168"/>
                  </a:lnTo>
                  <a:lnTo>
                    <a:pt x="67383" y="2912146"/>
                  </a:lnTo>
                  <a:lnTo>
                    <a:pt x="67124" y="2904123"/>
                  </a:lnTo>
                  <a:lnTo>
                    <a:pt x="66852" y="2896101"/>
                  </a:lnTo>
                  <a:lnTo>
                    <a:pt x="66578" y="2888078"/>
                  </a:lnTo>
                  <a:lnTo>
                    <a:pt x="66290" y="2880056"/>
                  </a:lnTo>
                  <a:lnTo>
                    <a:pt x="66002" y="2872033"/>
                  </a:lnTo>
                  <a:lnTo>
                    <a:pt x="65701" y="2864011"/>
                  </a:lnTo>
                  <a:lnTo>
                    <a:pt x="65398" y="2855989"/>
                  </a:lnTo>
                  <a:lnTo>
                    <a:pt x="65083" y="2847966"/>
                  </a:lnTo>
                  <a:lnTo>
                    <a:pt x="64767" y="2839944"/>
                  </a:lnTo>
                  <a:lnTo>
                    <a:pt x="64440" y="2831921"/>
                  </a:lnTo>
                  <a:lnTo>
                    <a:pt x="64110" y="2823899"/>
                  </a:lnTo>
                  <a:lnTo>
                    <a:pt x="63770" y="2815876"/>
                  </a:lnTo>
                  <a:lnTo>
                    <a:pt x="63428" y="2807854"/>
                  </a:lnTo>
                  <a:lnTo>
                    <a:pt x="63076" y="2799832"/>
                  </a:lnTo>
                  <a:lnTo>
                    <a:pt x="62722" y="2791809"/>
                  </a:lnTo>
                  <a:lnTo>
                    <a:pt x="62359" y="2783787"/>
                  </a:lnTo>
                  <a:lnTo>
                    <a:pt x="61993" y="2775764"/>
                  </a:lnTo>
                  <a:lnTo>
                    <a:pt x="61619" y="2767742"/>
                  </a:lnTo>
                  <a:lnTo>
                    <a:pt x="61242" y="2759719"/>
                  </a:lnTo>
                  <a:lnTo>
                    <a:pt x="60859" y="2751697"/>
                  </a:lnTo>
                  <a:lnTo>
                    <a:pt x="60471" y="2743674"/>
                  </a:lnTo>
                  <a:lnTo>
                    <a:pt x="60078" y="2735652"/>
                  </a:lnTo>
                  <a:lnTo>
                    <a:pt x="59681" y="2727630"/>
                  </a:lnTo>
                  <a:lnTo>
                    <a:pt x="59279" y="2719607"/>
                  </a:lnTo>
                  <a:lnTo>
                    <a:pt x="58873" y="2711585"/>
                  </a:lnTo>
                  <a:lnTo>
                    <a:pt x="58463" y="2703562"/>
                  </a:lnTo>
                  <a:lnTo>
                    <a:pt x="58048" y="2695540"/>
                  </a:lnTo>
                  <a:lnTo>
                    <a:pt x="57630" y="2687517"/>
                  </a:lnTo>
                  <a:lnTo>
                    <a:pt x="57208" y="2679495"/>
                  </a:lnTo>
                  <a:lnTo>
                    <a:pt x="56783" y="2671472"/>
                  </a:lnTo>
                  <a:lnTo>
                    <a:pt x="56354" y="2663450"/>
                  </a:lnTo>
                  <a:lnTo>
                    <a:pt x="55922" y="2655428"/>
                  </a:lnTo>
                  <a:lnTo>
                    <a:pt x="55486" y="2647405"/>
                  </a:lnTo>
                  <a:lnTo>
                    <a:pt x="55049" y="2639383"/>
                  </a:lnTo>
                  <a:lnTo>
                    <a:pt x="54607" y="2631360"/>
                  </a:lnTo>
                  <a:lnTo>
                    <a:pt x="54164" y="2623338"/>
                  </a:lnTo>
                  <a:lnTo>
                    <a:pt x="53718" y="2615315"/>
                  </a:lnTo>
                  <a:lnTo>
                    <a:pt x="53270" y="2607293"/>
                  </a:lnTo>
                  <a:lnTo>
                    <a:pt x="52819" y="2599270"/>
                  </a:lnTo>
                  <a:lnTo>
                    <a:pt x="52367" y="2591248"/>
                  </a:lnTo>
                  <a:lnTo>
                    <a:pt x="51912" y="2583226"/>
                  </a:lnTo>
                  <a:lnTo>
                    <a:pt x="51456" y="2575203"/>
                  </a:lnTo>
                  <a:lnTo>
                    <a:pt x="50998" y="2567181"/>
                  </a:lnTo>
                  <a:lnTo>
                    <a:pt x="50539" y="2559158"/>
                  </a:lnTo>
                  <a:lnTo>
                    <a:pt x="50078" y="2551136"/>
                  </a:lnTo>
                  <a:lnTo>
                    <a:pt x="49617" y="2543113"/>
                  </a:lnTo>
                  <a:lnTo>
                    <a:pt x="49154" y="2535091"/>
                  </a:lnTo>
                  <a:lnTo>
                    <a:pt x="48691" y="2527068"/>
                  </a:lnTo>
                  <a:lnTo>
                    <a:pt x="48226" y="2519046"/>
                  </a:lnTo>
                  <a:lnTo>
                    <a:pt x="47761" y="2511024"/>
                  </a:lnTo>
                  <a:lnTo>
                    <a:pt x="47296" y="2503001"/>
                  </a:lnTo>
                  <a:lnTo>
                    <a:pt x="46830" y="2494979"/>
                  </a:lnTo>
                  <a:lnTo>
                    <a:pt x="46364" y="2486956"/>
                  </a:lnTo>
                  <a:lnTo>
                    <a:pt x="45897" y="2478934"/>
                  </a:lnTo>
                  <a:lnTo>
                    <a:pt x="45431" y="2470911"/>
                  </a:lnTo>
                  <a:lnTo>
                    <a:pt x="44965" y="2462889"/>
                  </a:lnTo>
                  <a:lnTo>
                    <a:pt x="44499" y="2454867"/>
                  </a:lnTo>
                  <a:lnTo>
                    <a:pt x="44033" y="2446844"/>
                  </a:lnTo>
                  <a:lnTo>
                    <a:pt x="43568" y="2438822"/>
                  </a:lnTo>
                  <a:lnTo>
                    <a:pt x="43103" y="2430799"/>
                  </a:lnTo>
                  <a:lnTo>
                    <a:pt x="42639" y="2422777"/>
                  </a:lnTo>
                  <a:lnTo>
                    <a:pt x="42175" y="2414754"/>
                  </a:lnTo>
                  <a:lnTo>
                    <a:pt x="41713" y="2406732"/>
                  </a:lnTo>
                  <a:lnTo>
                    <a:pt x="41251" y="2398709"/>
                  </a:lnTo>
                  <a:lnTo>
                    <a:pt x="40790" y="2390687"/>
                  </a:lnTo>
                  <a:lnTo>
                    <a:pt x="40331" y="2382665"/>
                  </a:lnTo>
                  <a:lnTo>
                    <a:pt x="39872" y="2374642"/>
                  </a:lnTo>
                  <a:lnTo>
                    <a:pt x="39415" y="2366620"/>
                  </a:lnTo>
                  <a:lnTo>
                    <a:pt x="38959" y="2358597"/>
                  </a:lnTo>
                  <a:lnTo>
                    <a:pt x="38505" y="2350575"/>
                  </a:lnTo>
                  <a:lnTo>
                    <a:pt x="38052" y="2342552"/>
                  </a:lnTo>
                  <a:lnTo>
                    <a:pt x="37600" y="2334530"/>
                  </a:lnTo>
                  <a:lnTo>
                    <a:pt x="37150" y="2326507"/>
                  </a:lnTo>
                  <a:lnTo>
                    <a:pt x="36703" y="2318485"/>
                  </a:lnTo>
                  <a:lnTo>
                    <a:pt x="36256" y="2310463"/>
                  </a:lnTo>
                  <a:lnTo>
                    <a:pt x="35812" y="2302440"/>
                  </a:lnTo>
                  <a:lnTo>
                    <a:pt x="35369" y="2294418"/>
                  </a:lnTo>
                  <a:lnTo>
                    <a:pt x="34929" y="2286395"/>
                  </a:lnTo>
                  <a:lnTo>
                    <a:pt x="34489" y="2278373"/>
                  </a:lnTo>
                  <a:lnTo>
                    <a:pt x="34054" y="2270350"/>
                  </a:lnTo>
                  <a:lnTo>
                    <a:pt x="33618" y="2262328"/>
                  </a:lnTo>
                  <a:lnTo>
                    <a:pt x="33187" y="2254305"/>
                  </a:lnTo>
                  <a:lnTo>
                    <a:pt x="32756" y="2246283"/>
                  </a:lnTo>
                  <a:lnTo>
                    <a:pt x="32329" y="2238261"/>
                  </a:lnTo>
                  <a:lnTo>
                    <a:pt x="31903" y="2230238"/>
                  </a:lnTo>
                  <a:lnTo>
                    <a:pt x="31481" y="2222216"/>
                  </a:lnTo>
                  <a:lnTo>
                    <a:pt x="31059" y="2214193"/>
                  </a:lnTo>
                  <a:lnTo>
                    <a:pt x="30642" y="2206171"/>
                  </a:lnTo>
                  <a:lnTo>
                    <a:pt x="30225" y="2198148"/>
                  </a:lnTo>
                  <a:lnTo>
                    <a:pt x="29813" y="2190126"/>
                  </a:lnTo>
                  <a:lnTo>
                    <a:pt x="29401" y="2182104"/>
                  </a:lnTo>
                  <a:lnTo>
                    <a:pt x="28994" y="2174081"/>
                  </a:lnTo>
                  <a:lnTo>
                    <a:pt x="28588" y="2166059"/>
                  </a:lnTo>
                  <a:lnTo>
                    <a:pt x="28186" y="2158036"/>
                  </a:lnTo>
                  <a:lnTo>
                    <a:pt x="27785" y="2150014"/>
                  </a:lnTo>
                  <a:lnTo>
                    <a:pt x="27388" y="2141991"/>
                  </a:lnTo>
                  <a:lnTo>
                    <a:pt x="26993" y="2133969"/>
                  </a:lnTo>
                  <a:lnTo>
                    <a:pt x="26602" y="2125946"/>
                  </a:lnTo>
                  <a:lnTo>
                    <a:pt x="26212" y="2117924"/>
                  </a:lnTo>
                  <a:lnTo>
                    <a:pt x="25827" y="2109902"/>
                  </a:lnTo>
                  <a:lnTo>
                    <a:pt x="25443" y="2101879"/>
                  </a:lnTo>
                  <a:lnTo>
                    <a:pt x="25063" y="2093857"/>
                  </a:lnTo>
                  <a:lnTo>
                    <a:pt x="24685" y="2085834"/>
                  </a:lnTo>
                  <a:lnTo>
                    <a:pt x="24311" y="2077812"/>
                  </a:lnTo>
                  <a:lnTo>
                    <a:pt x="23939" y="2069789"/>
                  </a:lnTo>
                  <a:lnTo>
                    <a:pt x="23571" y="2061767"/>
                  </a:lnTo>
                  <a:lnTo>
                    <a:pt x="23205" y="2053744"/>
                  </a:lnTo>
                  <a:lnTo>
                    <a:pt x="22843" y="2045722"/>
                  </a:lnTo>
                  <a:lnTo>
                    <a:pt x="22484" y="2037700"/>
                  </a:lnTo>
                  <a:lnTo>
                    <a:pt x="22127" y="2029677"/>
                  </a:lnTo>
                  <a:lnTo>
                    <a:pt x="21774" y="2021655"/>
                  </a:lnTo>
                  <a:lnTo>
                    <a:pt x="21424" y="2013632"/>
                  </a:lnTo>
                  <a:lnTo>
                    <a:pt x="21078" y="2005610"/>
                  </a:lnTo>
                  <a:lnTo>
                    <a:pt x="20734" y="1997587"/>
                  </a:lnTo>
                  <a:lnTo>
                    <a:pt x="20394" y="1989565"/>
                  </a:lnTo>
                  <a:lnTo>
                    <a:pt x="20056" y="1981542"/>
                  </a:lnTo>
                  <a:lnTo>
                    <a:pt x="19723" y="1973520"/>
                  </a:lnTo>
                  <a:lnTo>
                    <a:pt x="19391" y="1965498"/>
                  </a:lnTo>
                  <a:lnTo>
                    <a:pt x="19065" y="1957475"/>
                  </a:lnTo>
                  <a:lnTo>
                    <a:pt x="18740" y="1949453"/>
                  </a:lnTo>
                  <a:lnTo>
                    <a:pt x="18420" y="1941430"/>
                  </a:lnTo>
                  <a:lnTo>
                    <a:pt x="18102" y="1933408"/>
                  </a:lnTo>
                  <a:lnTo>
                    <a:pt x="17789" y="1925385"/>
                  </a:lnTo>
                  <a:lnTo>
                    <a:pt x="17477" y="1917363"/>
                  </a:lnTo>
                  <a:lnTo>
                    <a:pt x="17172" y="1909341"/>
                  </a:lnTo>
                  <a:lnTo>
                    <a:pt x="16866" y="1901318"/>
                  </a:lnTo>
                  <a:lnTo>
                    <a:pt x="16568" y="1893296"/>
                  </a:lnTo>
                  <a:lnTo>
                    <a:pt x="16269" y="1885273"/>
                  </a:lnTo>
                  <a:lnTo>
                    <a:pt x="15978" y="1877251"/>
                  </a:lnTo>
                  <a:lnTo>
                    <a:pt x="15687" y="1869228"/>
                  </a:lnTo>
                  <a:lnTo>
                    <a:pt x="15402" y="1861206"/>
                  </a:lnTo>
                  <a:lnTo>
                    <a:pt x="15118" y="1853183"/>
                  </a:lnTo>
                  <a:lnTo>
                    <a:pt x="14840" y="1845161"/>
                  </a:lnTo>
                  <a:lnTo>
                    <a:pt x="14563" y="1837139"/>
                  </a:lnTo>
                  <a:lnTo>
                    <a:pt x="14292" y="1829116"/>
                  </a:lnTo>
                  <a:lnTo>
                    <a:pt x="14023" y="1821094"/>
                  </a:lnTo>
                  <a:lnTo>
                    <a:pt x="13759" y="1813071"/>
                  </a:lnTo>
                  <a:lnTo>
                    <a:pt x="13497" y="1805049"/>
                  </a:lnTo>
                  <a:lnTo>
                    <a:pt x="13240" y="1797026"/>
                  </a:lnTo>
                  <a:lnTo>
                    <a:pt x="12986" y="1789004"/>
                  </a:lnTo>
                  <a:lnTo>
                    <a:pt x="12736" y="1780981"/>
                  </a:lnTo>
                  <a:lnTo>
                    <a:pt x="12489" y="1772959"/>
                  </a:lnTo>
                  <a:lnTo>
                    <a:pt x="12246" y="1764937"/>
                  </a:lnTo>
                  <a:lnTo>
                    <a:pt x="12006" y="1756914"/>
                  </a:lnTo>
                  <a:lnTo>
                    <a:pt x="11771" y="1748892"/>
                  </a:lnTo>
                  <a:lnTo>
                    <a:pt x="11538" y="1740869"/>
                  </a:lnTo>
                  <a:lnTo>
                    <a:pt x="11310" y="1732847"/>
                  </a:lnTo>
                  <a:lnTo>
                    <a:pt x="11085" y="1724824"/>
                  </a:lnTo>
                  <a:lnTo>
                    <a:pt x="10863" y="1716802"/>
                  </a:lnTo>
                  <a:lnTo>
                    <a:pt x="10646" y="1708779"/>
                  </a:lnTo>
                  <a:lnTo>
                    <a:pt x="10432" y="1700757"/>
                  </a:lnTo>
                  <a:lnTo>
                    <a:pt x="10221" y="1692735"/>
                  </a:lnTo>
                  <a:lnTo>
                    <a:pt x="10014" y="1684712"/>
                  </a:lnTo>
                  <a:lnTo>
                    <a:pt x="9811" y="1676690"/>
                  </a:lnTo>
                  <a:lnTo>
                    <a:pt x="9611" y="1668667"/>
                  </a:lnTo>
                  <a:lnTo>
                    <a:pt x="9415" y="1660645"/>
                  </a:lnTo>
                  <a:lnTo>
                    <a:pt x="9222" y="1652622"/>
                  </a:lnTo>
                  <a:lnTo>
                    <a:pt x="9033" y="1644600"/>
                  </a:lnTo>
                  <a:lnTo>
                    <a:pt x="8847" y="1636578"/>
                  </a:lnTo>
                  <a:lnTo>
                    <a:pt x="8665" y="1628555"/>
                  </a:lnTo>
                  <a:lnTo>
                    <a:pt x="8486" y="1620533"/>
                  </a:lnTo>
                  <a:lnTo>
                    <a:pt x="8311" y="1612510"/>
                  </a:lnTo>
                  <a:lnTo>
                    <a:pt x="8138" y="1604488"/>
                  </a:lnTo>
                  <a:lnTo>
                    <a:pt x="7970" y="1596465"/>
                  </a:lnTo>
                  <a:lnTo>
                    <a:pt x="7803" y="1588443"/>
                  </a:lnTo>
                  <a:lnTo>
                    <a:pt x="7642" y="1580420"/>
                  </a:lnTo>
                  <a:lnTo>
                    <a:pt x="7482" y="1572398"/>
                  </a:lnTo>
                  <a:lnTo>
                    <a:pt x="7328" y="1564376"/>
                  </a:lnTo>
                  <a:lnTo>
                    <a:pt x="7173" y="1556353"/>
                  </a:lnTo>
                  <a:lnTo>
                    <a:pt x="7025" y="1548331"/>
                  </a:lnTo>
                  <a:lnTo>
                    <a:pt x="6877" y="1540308"/>
                  </a:lnTo>
                  <a:lnTo>
                    <a:pt x="6735" y="1532286"/>
                  </a:lnTo>
                  <a:lnTo>
                    <a:pt x="6593" y="1524263"/>
                  </a:lnTo>
                  <a:lnTo>
                    <a:pt x="6456" y="1516241"/>
                  </a:lnTo>
                  <a:lnTo>
                    <a:pt x="6320" y="1508218"/>
                  </a:lnTo>
                  <a:lnTo>
                    <a:pt x="6189" y="1500196"/>
                  </a:lnTo>
                  <a:lnTo>
                    <a:pt x="6059" y="1492174"/>
                  </a:lnTo>
                  <a:lnTo>
                    <a:pt x="5933" y="1484151"/>
                  </a:lnTo>
                  <a:lnTo>
                    <a:pt x="5808" y="1476129"/>
                  </a:lnTo>
                  <a:lnTo>
                    <a:pt x="5687" y="1468106"/>
                  </a:lnTo>
                  <a:lnTo>
                    <a:pt x="5567" y="1460084"/>
                  </a:lnTo>
                  <a:lnTo>
                    <a:pt x="5451" y="1452061"/>
                  </a:lnTo>
                  <a:lnTo>
                    <a:pt x="5336" y="1444039"/>
                  </a:lnTo>
                  <a:lnTo>
                    <a:pt x="5224" y="1436016"/>
                  </a:lnTo>
                  <a:lnTo>
                    <a:pt x="5114" y="1427994"/>
                  </a:lnTo>
                  <a:lnTo>
                    <a:pt x="5007" y="1419972"/>
                  </a:lnTo>
                  <a:lnTo>
                    <a:pt x="4901" y="1411949"/>
                  </a:lnTo>
                  <a:lnTo>
                    <a:pt x="4797" y="1403927"/>
                  </a:lnTo>
                  <a:lnTo>
                    <a:pt x="4696" y="1395904"/>
                  </a:lnTo>
                  <a:lnTo>
                    <a:pt x="4596" y="1387882"/>
                  </a:lnTo>
                  <a:lnTo>
                    <a:pt x="4498" y="1379859"/>
                  </a:lnTo>
                  <a:lnTo>
                    <a:pt x="4401" y="1371837"/>
                  </a:lnTo>
                  <a:lnTo>
                    <a:pt x="4307" y="1363815"/>
                  </a:lnTo>
                  <a:lnTo>
                    <a:pt x="4214" y="1355792"/>
                  </a:lnTo>
                  <a:lnTo>
                    <a:pt x="4123" y="1347770"/>
                  </a:lnTo>
                  <a:lnTo>
                    <a:pt x="4032" y="1339747"/>
                  </a:lnTo>
                  <a:lnTo>
                    <a:pt x="3944" y="1331725"/>
                  </a:lnTo>
                  <a:lnTo>
                    <a:pt x="3857" y="1323702"/>
                  </a:lnTo>
                  <a:lnTo>
                    <a:pt x="3771" y="1315680"/>
                  </a:lnTo>
                  <a:lnTo>
                    <a:pt x="3686" y="1307657"/>
                  </a:lnTo>
                  <a:lnTo>
                    <a:pt x="3603" y="1299635"/>
                  </a:lnTo>
                  <a:lnTo>
                    <a:pt x="3520" y="1291613"/>
                  </a:lnTo>
                  <a:lnTo>
                    <a:pt x="3439" y="1283590"/>
                  </a:lnTo>
                  <a:lnTo>
                    <a:pt x="3358" y="1275568"/>
                  </a:lnTo>
                  <a:lnTo>
                    <a:pt x="3278" y="1267545"/>
                  </a:lnTo>
                  <a:lnTo>
                    <a:pt x="3199" y="1259523"/>
                  </a:lnTo>
                  <a:lnTo>
                    <a:pt x="3122" y="1251500"/>
                  </a:lnTo>
                  <a:lnTo>
                    <a:pt x="3044" y="1243478"/>
                  </a:lnTo>
                  <a:lnTo>
                    <a:pt x="2968" y="1235455"/>
                  </a:lnTo>
                  <a:lnTo>
                    <a:pt x="2892" y="1227433"/>
                  </a:lnTo>
                  <a:lnTo>
                    <a:pt x="2817" y="1219411"/>
                  </a:lnTo>
                  <a:lnTo>
                    <a:pt x="2742" y="1211388"/>
                  </a:lnTo>
                  <a:lnTo>
                    <a:pt x="2669" y="1203366"/>
                  </a:lnTo>
                  <a:lnTo>
                    <a:pt x="2595" y="1195343"/>
                  </a:lnTo>
                  <a:lnTo>
                    <a:pt x="2522" y="1187321"/>
                  </a:lnTo>
                  <a:lnTo>
                    <a:pt x="2449" y="1179298"/>
                  </a:lnTo>
                  <a:lnTo>
                    <a:pt x="2377" y="1171276"/>
                  </a:lnTo>
                  <a:lnTo>
                    <a:pt x="2305" y="1163253"/>
                  </a:lnTo>
                  <a:lnTo>
                    <a:pt x="2234" y="1155231"/>
                  </a:lnTo>
                  <a:lnTo>
                    <a:pt x="2163" y="1147209"/>
                  </a:lnTo>
                  <a:lnTo>
                    <a:pt x="2093" y="1139186"/>
                  </a:lnTo>
                  <a:lnTo>
                    <a:pt x="2022" y="1131164"/>
                  </a:lnTo>
                  <a:lnTo>
                    <a:pt x="1953" y="1123141"/>
                  </a:lnTo>
                  <a:lnTo>
                    <a:pt x="1883" y="1115119"/>
                  </a:lnTo>
                  <a:lnTo>
                    <a:pt x="1814" y="1107096"/>
                  </a:lnTo>
                  <a:lnTo>
                    <a:pt x="1746" y="1099074"/>
                  </a:lnTo>
                  <a:lnTo>
                    <a:pt x="1677" y="1091052"/>
                  </a:lnTo>
                  <a:lnTo>
                    <a:pt x="1609" y="1083029"/>
                  </a:lnTo>
                  <a:lnTo>
                    <a:pt x="1542" y="1075007"/>
                  </a:lnTo>
                  <a:lnTo>
                    <a:pt x="1475" y="1066984"/>
                  </a:lnTo>
                  <a:lnTo>
                    <a:pt x="1409" y="1058962"/>
                  </a:lnTo>
                  <a:lnTo>
                    <a:pt x="1343" y="1050939"/>
                  </a:lnTo>
                  <a:lnTo>
                    <a:pt x="1278" y="1042917"/>
                  </a:lnTo>
                  <a:lnTo>
                    <a:pt x="1213" y="1034894"/>
                  </a:lnTo>
                  <a:lnTo>
                    <a:pt x="1150" y="1026872"/>
                  </a:lnTo>
                  <a:lnTo>
                    <a:pt x="1087" y="1018850"/>
                  </a:lnTo>
                  <a:lnTo>
                    <a:pt x="1024" y="1010827"/>
                  </a:lnTo>
                  <a:lnTo>
                    <a:pt x="963" y="1002805"/>
                  </a:lnTo>
                  <a:lnTo>
                    <a:pt x="902" y="994782"/>
                  </a:lnTo>
                  <a:lnTo>
                    <a:pt x="843" y="986760"/>
                  </a:lnTo>
                  <a:lnTo>
                    <a:pt x="785" y="978737"/>
                  </a:lnTo>
                  <a:lnTo>
                    <a:pt x="728" y="970715"/>
                  </a:lnTo>
                  <a:lnTo>
                    <a:pt x="672" y="962692"/>
                  </a:lnTo>
                  <a:lnTo>
                    <a:pt x="618" y="954670"/>
                  </a:lnTo>
                  <a:lnTo>
                    <a:pt x="565" y="946648"/>
                  </a:lnTo>
                  <a:lnTo>
                    <a:pt x="514" y="938625"/>
                  </a:lnTo>
                  <a:lnTo>
                    <a:pt x="463" y="930603"/>
                  </a:lnTo>
                  <a:lnTo>
                    <a:pt x="416" y="922580"/>
                  </a:lnTo>
                  <a:lnTo>
                    <a:pt x="370" y="914558"/>
                  </a:lnTo>
                  <a:lnTo>
                    <a:pt x="327" y="906535"/>
                  </a:lnTo>
                  <a:lnTo>
                    <a:pt x="284" y="898513"/>
                  </a:lnTo>
                  <a:lnTo>
                    <a:pt x="245" y="890490"/>
                  </a:lnTo>
                  <a:lnTo>
                    <a:pt x="207" y="882468"/>
                  </a:lnTo>
                  <a:lnTo>
                    <a:pt x="174" y="874446"/>
                  </a:lnTo>
                  <a:lnTo>
                    <a:pt x="141" y="866423"/>
                  </a:lnTo>
                  <a:lnTo>
                    <a:pt x="113" y="858401"/>
                  </a:lnTo>
                  <a:lnTo>
                    <a:pt x="86" y="850378"/>
                  </a:lnTo>
                  <a:lnTo>
                    <a:pt x="64" y="842356"/>
                  </a:lnTo>
                  <a:lnTo>
                    <a:pt x="43" y="834333"/>
                  </a:lnTo>
                  <a:lnTo>
                    <a:pt x="28" y="826311"/>
                  </a:lnTo>
                  <a:lnTo>
                    <a:pt x="14" y="818289"/>
                  </a:lnTo>
                  <a:lnTo>
                    <a:pt x="6" y="810266"/>
                  </a:lnTo>
                  <a:lnTo>
                    <a:pt x="0" y="802244"/>
                  </a:lnTo>
                  <a:lnTo>
                    <a:pt x="0" y="794221"/>
                  </a:lnTo>
                  <a:lnTo>
                    <a:pt x="2" y="786199"/>
                  </a:lnTo>
                  <a:lnTo>
                    <a:pt x="10" y="778176"/>
                  </a:lnTo>
                  <a:lnTo>
                    <a:pt x="21" y="770154"/>
                  </a:lnTo>
                  <a:lnTo>
                    <a:pt x="38" y="762131"/>
                  </a:lnTo>
                  <a:lnTo>
                    <a:pt x="59" y="754109"/>
                  </a:lnTo>
                  <a:lnTo>
                    <a:pt x="86" y="746087"/>
                  </a:lnTo>
                  <a:lnTo>
                    <a:pt x="117" y="738064"/>
                  </a:lnTo>
                  <a:lnTo>
                    <a:pt x="154" y="730042"/>
                  </a:lnTo>
                  <a:lnTo>
                    <a:pt x="196" y="722019"/>
                  </a:lnTo>
                  <a:lnTo>
                    <a:pt x="244" y="713997"/>
                  </a:lnTo>
                  <a:lnTo>
                    <a:pt x="298" y="705974"/>
                  </a:lnTo>
                  <a:lnTo>
                    <a:pt x="358" y="697952"/>
                  </a:lnTo>
                  <a:lnTo>
                    <a:pt x="425" y="689929"/>
                  </a:lnTo>
                  <a:lnTo>
                    <a:pt x="496" y="681907"/>
                  </a:lnTo>
                  <a:lnTo>
                    <a:pt x="576" y="673885"/>
                  </a:lnTo>
                  <a:lnTo>
                    <a:pt x="660" y="665862"/>
                  </a:lnTo>
                  <a:lnTo>
                    <a:pt x="754" y="657840"/>
                  </a:lnTo>
                  <a:lnTo>
                    <a:pt x="852" y="649817"/>
                  </a:lnTo>
                  <a:lnTo>
                    <a:pt x="960" y="641795"/>
                  </a:lnTo>
                  <a:lnTo>
                    <a:pt x="1072" y="633772"/>
                  </a:lnTo>
                  <a:lnTo>
                    <a:pt x="1196" y="625750"/>
                  </a:lnTo>
                  <a:lnTo>
                    <a:pt x="1322" y="617727"/>
                  </a:lnTo>
                  <a:lnTo>
                    <a:pt x="1461" y="609705"/>
                  </a:lnTo>
                  <a:lnTo>
                    <a:pt x="1603" y="601683"/>
                  </a:lnTo>
                  <a:lnTo>
                    <a:pt x="1759" y="593660"/>
                  </a:lnTo>
                  <a:lnTo>
                    <a:pt x="1916" y="585638"/>
                  </a:lnTo>
                  <a:lnTo>
                    <a:pt x="2089" y="577615"/>
                  </a:lnTo>
                  <a:lnTo>
                    <a:pt x="2262" y="569593"/>
                  </a:lnTo>
                  <a:lnTo>
                    <a:pt x="2452" y="561570"/>
                  </a:lnTo>
                  <a:lnTo>
                    <a:pt x="2644" y="553548"/>
                  </a:lnTo>
                  <a:lnTo>
                    <a:pt x="2851" y="545526"/>
                  </a:lnTo>
                  <a:lnTo>
                    <a:pt x="3060" y="537503"/>
                  </a:lnTo>
                  <a:lnTo>
                    <a:pt x="3286" y="529481"/>
                  </a:lnTo>
                  <a:lnTo>
                    <a:pt x="3513" y="521458"/>
                  </a:lnTo>
                  <a:lnTo>
                    <a:pt x="3757" y="513436"/>
                  </a:lnTo>
                  <a:lnTo>
                    <a:pt x="4003" y="505413"/>
                  </a:lnTo>
                  <a:lnTo>
                    <a:pt x="4265" y="497391"/>
                  </a:lnTo>
                  <a:lnTo>
                    <a:pt x="4531" y="489368"/>
                  </a:lnTo>
                  <a:lnTo>
                    <a:pt x="4812" y="481346"/>
                  </a:lnTo>
                  <a:lnTo>
                    <a:pt x="5098" y="473324"/>
                  </a:lnTo>
                  <a:lnTo>
                    <a:pt x="5397" y="465301"/>
                  </a:lnTo>
                  <a:lnTo>
                    <a:pt x="5703" y="457279"/>
                  </a:lnTo>
                  <a:lnTo>
                    <a:pt x="6022" y="449256"/>
                  </a:lnTo>
                  <a:lnTo>
                    <a:pt x="6348" y="441234"/>
                  </a:lnTo>
                  <a:lnTo>
                    <a:pt x="6686" y="433211"/>
                  </a:lnTo>
                  <a:lnTo>
                    <a:pt x="7033" y="425189"/>
                  </a:lnTo>
                  <a:lnTo>
                    <a:pt x="7390" y="417166"/>
                  </a:lnTo>
                  <a:lnTo>
                    <a:pt x="7758" y="409144"/>
                  </a:lnTo>
                  <a:lnTo>
                    <a:pt x="8135" y="401122"/>
                  </a:lnTo>
                  <a:lnTo>
                    <a:pt x="8523" y="393099"/>
                  </a:lnTo>
                  <a:lnTo>
                    <a:pt x="8920" y="385077"/>
                  </a:lnTo>
                  <a:lnTo>
                    <a:pt x="9329" y="377054"/>
                  </a:lnTo>
                  <a:lnTo>
                    <a:pt x="9746" y="369032"/>
                  </a:lnTo>
                  <a:lnTo>
                    <a:pt x="10175" y="361009"/>
                  </a:lnTo>
                  <a:lnTo>
                    <a:pt x="10612" y="352987"/>
                  </a:lnTo>
                  <a:lnTo>
                    <a:pt x="11062" y="344964"/>
                  </a:lnTo>
                  <a:lnTo>
                    <a:pt x="11519" y="336942"/>
                  </a:lnTo>
                  <a:lnTo>
                    <a:pt x="11989" y="328920"/>
                  </a:lnTo>
                  <a:lnTo>
                    <a:pt x="12465" y="320897"/>
                  </a:lnTo>
                  <a:lnTo>
                    <a:pt x="12956" y="312875"/>
                  </a:lnTo>
                  <a:lnTo>
                    <a:pt x="13451" y="304852"/>
                  </a:lnTo>
                  <a:lnTo>
                    <a:pt x="13962" y="296830"/>
                  </a:lnTo>
                  <a:lnTo>
                    <a:pt x="14476" y="288807"/>
                  </a:lnTo>
                  <a:lnTo>
                    <a:pt x="15007" y="280785"/>
                  </a:lnTo>
                  <a:lnTo>
                    <a:pt x="15540" y="272763"/>
                  </a:lnTo>
                  <a:lnTo>
                    <a:pt x="16090" y="264740"/>
                  </a:lnTo>
                  <a:lnTo>
                    <a:pt x="16641" y="256718"/>
                  </a:lnTo>
                  <a:lnTo>
                    <a:pt x="17210" y="248695"/>
                  </a:lnTo>
                  <a:lnTo>
                    <a:pt x="17779" y="240673"/>
                  </a:lnTo>
                  <a:lnTo>
                    <a:pt x="18367" y="232650"/>
                  </a:lnTo>
                  <a:lnTo>
                    <a:pt x="18955" y="224628"/>
                  </a:lnTo>
                  <a:lnTo>
                    <a:pt x="19559" y="216605"/>
                  </a:lnTo>
                  <a:lnTo>
                    <a:pt x="20165" y="208583"/>
                  </a:lnTo>
                  <a:lnTo>
                    <a:pt x="20786" y="200561"/>
                  </a:lnTo>
                  <a:lnTo>
                    <a:pt x="21409" y="192538"/>
                  </a:lnTo>
                  <a:lnTo>
                    <a:pt x="22046" y="184516"/>
                  </a:lnTo>
                  <a:lnTo>
                    <a:pt x="22685" y="176493"/>
                  </a:lnTo>
                  <a:lnTo>
                    <a:pt x="23338" y="168471"/>
                  </a:lnTo>
                  <a:lnTo>
                    <a:pt x="23993" y="160448"/>
                  </a:lnTo>
                  <a:lnTo>
                    <a:pt x="24660" y="152426"/>
                  </a:lnTo>
                  <a:lnTo>
                    <a:pt x="25332" y="144403"/>
                  </a:lnTo>
                  <a:lnTo>
                    <a:pt x="26013" y="136381"/>
                  </a:lnTo>
                  <a:lnTo>
                    <a:pt x="26698" y="128359"/>
                  </a:lnTo>
                  <a:lnTo>
                    <a:pt x="27392" y="120336"/>
                  </a:lnTo>
                  <a:lnTo>
                    <a:pt x="28092" y="112314"/>
                  </a:lnTo>
                  <a:lnTo>
                    <a:pt x="28799" y="104291"/>
                  </a:lnTo>
                  <a:lnTo>
                    <a:pt x="29511" y="96269"/>
                  </a:lnTo>
                  <a:lnTo>
                    <a:pt x="30229" y="88246"/>
                  </a:lnTo>
                  <a:lnTo>
                    <a:pt x="30953" y="80224"/>
                  </a:lnTo>
                  <a:lnTo>
                    <a:pt x="31683" y="72201"/>
                  </a:lnTo>
                  <a:lnTo>
                    <a:pt x="32418" y="64179"/>
                  </a:lnTo>
                  <a:lnTo>
                    <a:pt x="33157" y="56157"/>
                  </a:lnTo>
                  <a:lnTo>
                    <a:pt x="33902" y="48134"/>
                  </a:lnTo>
                  <a:lnTo>
                    <a:pt x="34651" y="40112"/>
                  </a:lnTo>
                  <a:lnTo>
                    <a:pt x="35406" y="32089"/>
                  </a:lnTo>
                  <a:lnTo>
                    <a:pt x="36163" y="24067"/>
                  </a:lnTo>
                  <a:lnTo>
                    <a:pt x="36925" y="16044"/>
                  </a:lnTo>
                  <a:lnTo>
                    <a:pt x="37690" y="8022"/>
                  </a:lnTo>
                  <a:lnTo>
                    <a:pt x="38459" y="0"/>
                  </a:lnTo>
                  <a:lnTo>
                    <a:pt x="174863" y="0"/>
                  </a:lnTo>
                  <a:lnTo>
                    <a:pt x="175632" y="8022"/>
                  </a:lnTo>
                  <a:lnTo>
                    <a:pt x="176397" y="16044"/>
                  </a:lnTo>
                  <a:lnTo>
                    <a:pt x="177159" y="24067"/>
                  </a:lnTo>
                  <a:lnTo>
                    <a:pt x="177916" y="32089"/>
                  </a:lnTo>
                  <a:lnTo>
                    <a:pt x="178671" y="40112"/>
                  </a:lnTo>
                  <a:lnTo>
                    <a:pt x="179419" y="48134"/>
                  </a:lnTo>
                  <a:lnTo>
                    <a:pt x="180165" y="56157"/>
                  </a:lnTo>
                  <a:lnTo>
                    <a:pt x="180904" y="64179"/>
                  </a:lnTo>
                  <a:lnTo>
                    <a:pt x="181639" y="72201"/>
                  </a:lnTo>
                  <a:lnTo>
                    <a:pt x="182369" y="80224"/>
                  </a:lnTo>
                  <a:lnTo>
                    <a:pt x="183093" y="88246"/>
                  </a:lnTo>
                  <a:lnTo>
                    <a:pt x="183811" y="96269"/>
                  </a:lnTo>
                  <a:lnTo>
                    <a:pt x="184523" y="104291"/>
                  </a:lnTo>
                  <a:lnTo>
                    <a:pt x="185230" y="112314"/>
                  </a:lnTo>
                  <a:lnTo>
                    <a:pt x="185930" y="120336"/>
                  </a:lnTo>
                  <a:lnTo>
                    <a:pt x="186624" y="128359"/>
                  </a:lnTo>
                  <a:lnTo>
                    <a:pt x="187309" y="136381"/>
                  </a:lnTo>
                  <a:lnTo>
                    <a:pt x="187990" y="144403"/>
                  </a:lnTo>
                  <a:lnTo>
                    <a:pt x="188661" y="152426"/>
                  </a:lnTo>
                  <a:lnTo>
                    <a:pt x="189328" y="160448"/>
                  </a:lnTo>
                  <a:lnTo>
                    <a:pt x="189984" y="168471"/>
                  </a:lnTo>
                  <a:lnTo>
                    <a:pt x="190637" y="176493"/>
                  </a:lnTo>
                  <a:lnTo>
                    <a:pt x="191276" y="184516"/>
                  </a:lnTo>
                  <a:lnTo>
                    <a:pt x="191913" y="192538"/>
                  </a:lnTo>
                  <a:lnTo>
                    <a:pt x="192536" y="200561"/>
                  </a:lnTo>
                  <a:lnTo>
                    <a:pt x="193157" y="208583"/>
                  </a:lnTo>
                  <a:lnTo>
                    <a:pt x="193763" y="216605"/>
                  </a:lnTo>
                  <a:lnTo>
                    <a:pt x="194367" y="224628"/>
                  </a:lnTo>
                  <a:lnTo>
                    <a:pt x="194955" y="232650"/>
                  </a:lnTo>
                  <a:lnTo>
                    <a:pt x="195543" y="240673"/>
                  </a:lnTo>
                  <a:lnTo>
                    <a:pt x="196112" y="248695"/>
                  </a:lnTo>
                  <a:lnTo>
                    <a:pt x="196681" y="256718"/>
                  </a:lnTo>
                  <a:lnTo>
                    <a:pt x="197232" y="264740"/>
                  </a:lnTo>
                  <a:lnTo>
                    <a:pt x="197782" y="272763"/>
                  </a:lnTo>
                  <a:lnTo>
                    <a:pt x="198315" y="280785"/>
                  </a:lnTo>
                  <a:lnTo>
                    <a:pt x="198846" y="288807"/>
                  </a:lnTo>
                  <a:lnTo>
                    <a:pt x="199360" y="296830"/>
                  </a:lnTo>
                  <a:lnTo>
                    <a:pt x="199871" y="304852"/>
                  </a:lnTo>
                  <a:lnTo>
                    <a:pt x="200366" y="312875"/>
                  </a:lnTo>
                  <a:lnTo>
                    <a:pt x="200857" y="320897"/>
                  </a:lnTo>
                  <a:lnTo>
                    <a:pt x="201333" y="328920"/>
                  </a:lnTo>
                  <a:lnTo>
                    <a:pt x="201803" y="336942"/>
                  </a:lnTo>
                  <a:lnTo>
                    <a:pt x="202260" y="344964"/>
                  </a:lnTo>
                  <a:lnTo>
                    <a:pt x="202710" y="352987"/>
                  </a:lnTo>
                  <a:lnTo>
                    <a:pt x="203147" y="361009"/>
                  </a:lnTo>
                  <a:lnTo>
                    <a:pt x="203576" y="369032"/>
                  </a:lnTo>
                  <a:lnTo>
                    <a:pt x="203993" y="377054"/>
                  </a:lnTo>
                  <a:lnTo>
                    <a:pt x="204402" y="385077"/>
                  </a:lnTo>
                  <a:lnTo>
                    <a:pt x="204799" y="393099"/>
                  </a:lnTo>
                  <a:lnTo>
                    <a:pt x="205187" y="401122"/>
                  </a:lnTo>
                  <a:lnTo>
                    <a:pt x="205564" y="409144"/>
                  </a:lnTo>
                  <a:lnTo>
                    <a:pt x="205932" y="417166"/>
                  </a:lnTo>
                  <a:lnTo>
                    <a:pt x="206289" y="425189"/>
                  </a:lnTo>
                  <a:lnTo>
                    <a:pt x="206636" y="433211"/>
                  </a:lnTo>
                  <a:lnTo>
                    <a:pt x="206974" y="441234"/>
                  </a:lnTo>
                  <a:lnTo>
                    <a:pt x="207300" y="449256"/>
                  </a:lnTo>
                  <a:lnTo>
                    <a:pt x="207619" y="457279"/>
                  </a:lnTo>
                  <a:lnTo>
                    <a:pt x="207925" y="465301"/>
                  </a:lnTo>
                  <a:lnTo>
                    <a:pt x="208224" y="473324"/>
                  </a:lnTo>
                  <a:lnTo>
                    <a:pt x="208510" y="481346"/>
                  </a:lnTo>
                  <a:lnTo>
                    <a:pt x="208791" y="489368"/>
                  </a:lnTo>
                  <a:lnTo>
                    <a:pt x="209057" y="497391"/>
                  </a:lnTo>
                  <a:lnTo>
                    <a:pt x="209319" y="505413"/>
                  </a:lnTo>
                  <a:lnTo>
                    <a:pt x="209565" y="513436"/>
                  </a:lnTo>
                  <a:lnTo>
                    <a:pt x="209809" y="521458"/>
                  </a:lnTo>
                  <a:lnTo>
                    <a:pt x="210036" y="529481"/>
                  </a:lnTo>
                  <a:lnTo>
                    <a:pt x="210262" y="537503"/>
                  </a:lnTo>
                  <a:lnTo>
                    <a:pt x="210471" y="545526"/>
                  </a:lnTo>
                  <a:lnTo>
                    <a:pt x="210678" y="553548"/>
                  </a:lnTo>
                  <a:lnTo>
                    <a:pt x="210869" y="561570"/>
                  </a:lnTo>
                  <a:lnTo>
                    <a:pt x="211060" y="569593"/>
                  </a:lnTo>
                  <a:lnTo>
                    <a:pt x="211233" y="577615"/>
                  </a:lnTo>
                  <a:lnTo>
                    <a:pt x="211406" y="585638"/>
                  </a:lnTo>
                  <a:lnTo>
                    <a:pt x="211563" y="593660"/>
                  </a:lnTo>
                  <a:lnTo>
                    <a:pt x="211719" y="601683"/>
                  </a:lnTo>
                  <a:lnTo>
                    <a:pt x="211861" y="609705"/>
                  </a:lnTo>
                  <a:lnTo>
                    <a:pt x="212000" y="617727"/>
                  </a:lnTo>
                  <a:lnTo>
                    <a:pt x="212126" y="625750"/>
                  </a:lnTo>
                  <a:lnTo>
                    <a:pt x="212250" y="633772"/>
                  </a:lnTo>
                  <a:lnTo>
                    <a:pt x="212362" y="641795"/>
                  </a:lnTo>
                  <a:lnTo>
                    <a:pt x="212470" y="649817"/>
                  </a:lnTo>
                  <a:lnTo>
                    <a:pt x="212568" y="657840"/>
                  </a:lnTo>
                  <a:lnTo>
                    <a:pt x="212662" y="665862"/>
                  </a:lnTo>
                  <a:lnTo>
                    <a:pt x="212746" y="673885"/>
                  </a:lnTo>
                  <a:lnTo>
                    <a:pt x="212826" y="681907"/>
                  </a:lnTo>
                  <a:lnTo>
                    <a:pt x="212897" y="689929"/>
                  </a:lnTo>
                  <a:lnTo>
                    <a:pt x="212964" y="697952"/>
                  </a:lnTo>
                  <a:lnTo>
                    <a:pt x="213023" y="705974"/>
                  </a:lnTo>
                  <a:lnTo>
                    <a:pt x="213078" y="713997"/>
                  </a:lnTo>
                  <a:lnTo>
                    <a:pt x="213126" y="722019"/>
                  </a:lnTo>
                  <a:lnTo>
                    <a:pt x="213168" y="730042"/>
                  </a:lnTo>
                  <a:lnTo>
                    <a:pt x="213205" y="738064"/>
                  </a:lnTo>
                  <a:lnTo>
                    <a:pt x="213236" y="746087"/>
                  </a:lnTo>
                  <a:lnTo>
                    <a:pt x="213263" y="754109"/>
                  </a:lnTo>
                  <a:lnTo>
                    <a:pt x="213284" y="762131"/>
                  </a:lnTo>
                  <a:lnTo>
                    <a:pt x="213301" y="770154"/>
                  </a:lnTo>
                  <a:lnTo>
                    <a:pt x="213312" y="778176"/>
                  </a:lnTo>
                  <a:lnTo>
                    <a:pt x="213320" y="786199"/>
                  </a:lnTo>
                  <a:lnTo>
                    <a:pt x="213322" y="794221"/>
                  </a:lnTo>
                  <a:lnTo>
                    <a:pt x="213322" y="802244"/>
                  </a:lnTo>
                  <a:lnTo>
                    <a:pt x="213316" y="810266"/>
                  </a:lnTo>
                  <a:lnTo>
                    <a:pt x="213308" y="818289"/>
                  </a:lnTo>
                  <a:lnTo>
                    <a:pt x="213294" y="826311"/>
                  </a:lnTo>
                  <a:lnTo>
                    <a:pt x="213279" y="834333"/>
                  </a:lnTo>
                  <a:lnTo>
                    <a:pt x="213258" y="842356"/>
                  </a:lnTo>
                  <a:lnTo>
                    <a:pt x="213236" y="850378"/>
                  </a:lnTo>
                  <a:lnTo>
                    <a:pt x="213209" y="858401"/>
                  </a:lnTo>
                  <a:lnTo>
                    <a:pt x="213181" y="866423"/>
                  </a:lnTo>
                  <a:lnTo>
                    <a:pt x="213148" y="874446"/>
                  </a:lnTo>
                  <a:lnTo>
                    <a:pt x="213115" y="882468"/>
                  </a:lnTo>
                  <a:lnTo>
                    <a:pt x="213077" y="890490"/>
                  </a:lnTo>
                  <a:lnTo>
                    <a:pt x="213038" y="898513"/>
                  </a:lnTo>
                  <a:lnTo>
                    <a:pt x="212995" y="906535"/>
                  </a:lnTo>
                  <a:lnTo>
                    <a:pt x="212952" y="914558"/>
                  </a:lnTo>
                  <a:lnTo>
                    <a:pt x="212906" y="922580"/>
                  </a:lnTo>
                  <a:lnTo>
                    <a:pt x="212859" y="930603"/>
                  </a:lnTo>
                  <a:lnTo>
                    <a:pt x="212808" y="938625"/>
                  </a:lnTo>
                  <a:lnTo>
                    <a:pt x="212757" y="946648"/>
                  </a:lnTo>
                  <a:lnTo>
                    <a:pt x="212704" y="954670"/>
                  </a:lnTo>
                  <a:lnTo>
                    <a:pt x="212650" y="962692"/>
                  </a:lnTo>
                  <a:lnTo>
                    <a:pt x="212594" y="970715"/>
                  </a:lnTo>
                  <a:lnTo>
                    <a:pt x="212537" y="978737"/>
                  </a:lnTo>
                  <a:lnTo>
                    <a:pt x="212479" y="986760"/>
                  </a:lnTo>
                  <a:lnTo>
                    <a:pt x="212420" y="994782"/>
                  </a:lnTo>
                  <a:lnTo>
                    <a:pt x="212359" y="1002805"/>
                  </a:lnTo>
                  <a:lnTo>
                    <a:pt x="212298" y="1010827"/>
                  </a:lnTo>
                  <a:lnTo>
                    <a:pt x="212235" y="1018850"/>
                  </a:lnTo>
                  <a:lnTo>
                    <a:pt x="212172" y="1026872"/>
                  </a:lnTo>
                  <a:lnTo>
                    <a:pt x="212108" y="1034894"/>
                  </a:lnTo>
                  <a:lnTo>
                    <a:pt x="212044" y="1042917"/>
                  </a:lnTo>
                  <a:lnTo>
                    <a:pt x="211979" y="1050939"/>
                  </a:lnTo>
                  <a:lnTo>
                    <a:pt x="211913" y="1058962"/>
                  </a:lnTo>
                  <a:lnTo>
                    <a:pt x="211847" y="1066984"/>
                  </a:lnTo>
                  <a:lnTo>
                    <a:pt x="211780" y="1075007"/>
                  </a:lnTo>
                  <a:lnTo>
                    <a:pt x="211712" y="1083029"/>
                  </a:lnTo>
                  <a:lnTo>
                    <a:pt x="211645" y="1091052"/>
                  </a:lnTo>
                  <a:lnTo>
                    <a:pt x="211576" y="1099074"/>
                  </a:lnTo>
                  <a:lnTo>
                    <a:pt x="211508" y="1107096"/>
                  </a:lnTo>
                  <a:lnTo>
                    <a:pt x="211439" y="1115119"/>
                  </a:lnTo>
                  <a:lnTo>
                    <a:pt x="211369" y="1123141"/>
                  </a:lnTo>
                  <a:lnTo>
                    <a:pt x="211299" y="1131164"/>
                  </a:lnTo>
                  <a:lnTo>
                    <a:pt x="211229" y="1139186"/>
                  </a:lnTo>
                  <a:lnTo>
                    <a:pt x="211159" y="1147209"/>
                  </a:lnTo>
                  <a:lnTo>
                    <a:pt x="211088" y="1155231"/>
                  </a:lnTo>
                  <a:lnTo>
                    <a:pt x="211016" y="1163253"/>
                  </a:lnTo>
                  <a:lnTo>
                    <a:pt x="210945" y="1171276"/>
                  </a:lnTo>
                  <a:lnTo>
                    <a:pt x="210873" y="1179298"/>
                  </a:lnTo>
                  <a:lnTo>
                    <a:pt x="210800" y="1187321"/>
                  </a:lnTo>
                  <a:lnTo>
                    <a:pt x="210727" y="1195343"/>
                  </a:lnTo>
                  <a:lnTo>
                    <a:pt x="210653" y="1203366"/>
                  </a:lnTo>
                  <a:lnTo>
                    <a:pt x="210580" y="1211388"/>
                  </a:lnTo>
                  <a:lnTo>
                    <a:pt x="210505" y="1219411"/>
                  </a:lnTo>
                  <a:lnTo>
                    <a:pt x="210430" y="1227433"/>
                  </a:lnTo>
                  <a:lnTo>
                    <a:pt x="210354" y="1235455"/>
                  </a:lnTo>
                  <a:lnTo>
                    <a:pt x="210278" y="1243478"/>
                  </a:lnTo>
                  <a:lnTo>
                    <a:pt x="210200" y="1251500"/>
                  </a:lnTo>
                  <a:lnTo>
                    <a:pt x="210123" y="1259523"/>
                  </a:lnTo>
                  <a:lnTo>
                    <a:pt x="210043" y="1267545"/>
                  </a:lnTo>
                  <a:lnTo>
                    <a:pt x="209964" y="1275568"/>
                  </a:lnTo>
                  <a:lnTo>
                    <a:pt x="209883" y="1283590"/>
                  </a:lnTo>
                  <a:lnTo>
                    <a:pt x="209802" y="1291613"/>
                  </a:lnTo>
                  <a:lnTo>
                    <a:pt x="209719" y="1299635"/>
                  </a:lnTo>
                  <a:lnTo>
                    <a:pt x="209636" y="1307657"/>
                  </a:lnTo>
                  <a:lnTo>
                    <a:pt x="209551" y="1315680"/>
                  </a:lnTo>
                  <a:lnTo>
                    <a:pt x="209465" y="1323702"/>
                  </a:lnTo>
                  <a:lnTo>
                    <a:pt x="209378" y="1331725"/>
                  </a:lnTo>
                  <a:lnTo>
                    <a:pt x="209290" y="1339747"/>
                  </a:lnTo>
                  <a:lnTo>
                    <a:pt x="209199" y="1347770"/>
                  </a:lnTo>
                  <a:lnTo>
                    <a:pt x="209108" y="1355792"/>
                  </a:lnTo>
                  <a:lnTo>
                    <a:pt x="209015" y="1363815"/>
                  </a:lnTo>
                  <a:lnTo>
                    <a:pt x="208920" y="1371837"/>
                  </a:lnTo>
                  <a:lnTo>
                    <a:pt x="208824" y="1379859"/>
                  </a:lnTo>
                  <a:lnTo>
                    <a:pt x="208726" y="1387882"/>
                  </a:lnTo>
                  <a:lnTo>
                    <a:pt x="208626" y="1395904"/>
                  </a:lnTo>
                  <a:lnTo>
                    <a:pt x="208525" y="1403927"/>
                  </a:lnTo>
                  <a:lnTo>
                    <a:pt x="208421" y="1411949"/>
                  </a:lnTo>
                  <a:lnTo>
                    <a:pt x="208315" y="1419972"/>
                  </a:lnTo>
                  <a:lnTo>
                    <a:pt x="208208" y="1427994"/>
                  </a:lnTo>
                  <a:lnTo>
                    <a:pt x="208098" y="1436016"/>
                  </a:lnTo>
                  <a:lnTo>
                    <a:pt x="207986" y="1444039"/>
                  </a:lnTo>
                  <a:lnTo>
                    <a:pt x="207871" y="1452061"/>
                  </a:lnTo>
                  <a:lnTo>
                    <a:pt x="207755" y="1460084"/>
                  </a:lnTo>
                  <a:lnTo>
                    <a:pt x="207635" y="1468106"/>
                  </a:lnTo>
                  <a:lnTo>
                    <a:pt x="207514" y="1476129"/>
                  </a:lnTo>
                  <a:lnTo>
                    <a:pt x="207389" y="1484151"/>
                  </a:lnTo>
                  <a:lnTo>
                    <a:pt x="207263" y="1492174"/>
                  </a:lnTo>
                  <a:lnTo>
                    <a:pt x="207133" y="1500196"/>
                  </a:lnTo>
                  <a:lnTo>
                    <a:pt x="207002" y="1508218"/>
                  </a:lnTo>
                  <a:lnTo>
                    <a:pt x="206866" y="1516241"/>
                  </a:lnTo>
                  <a:lnTo>
                    <a:pt x="206729" y="1524263"/>
                  </a:lnTo>
                  <a:lnTo>
                    <a:pt x="206587" y="1532286"/>
                  </a:lnTo>
                  <a:lnTo>
                    <a:pt x="206445" y="1540308"/>
                  </a:lnTo>
                  <a:lnTo>
                    <a:pt x="206297" y="1548331"/>
                  </a:lnTo>
                  <a:lnTo>
                    <a:pt x="206149" y="1556353"/>
                  </a:lnTo>
                  <a:lnTo>
                    <a:pt x="205994" y="1564376"/>
                  </a:lnTo>
                  <a:lnTo>
                    <a:pt x="205840" y="1572398"/>
                  </a:lnTo>
                  <a:lnTo>
                    <a:pt x="205680" y="1580420"/>
                  </a:lnTo>
                  <a:lnTo>
                    <a:pt x="205519" y="1588443"/>
                  </a:lnTo>
                  <a:lnTo>
                    <a:pt x="205352" y="1596465"/>
                  </a:lnTo>
                  <a:lnTo>
                    <a:pt x="205184" y="1604488"/>
                  </a:lnTo>
                  <a:lnTo>
                    <a:pt x="205011" y="1612510"/>
                  </a:lnTo>
                  <a:lnTo>
                    <a:pt x="204836" y="1620533"/>
                  </a:lnTo>
                  <a:lnTo>
                    <a:pt x="204657" y="1628555"/>
                  </a:lnTo>
                  <a:lnTo>
                    <a:pt x="204475" y="1636578"/>
                  </a:lnTo>
                  <a:lnTo>
                    <a:pt x="204289" y="1644600"/>
                  </a:lnTo>
                  <a:lnTo>
                    <a:pt x="204100" y="1652622"/>
                  </a:lnTo>
                  <a:lnTo>
                    <a:pt x="203907" y="1660645"/>
                  </a:lnTo>
                  <a:lnTo>
                    <a:pt x="203711" y="1668667"/>
                  </a:lnTo>
                  <a:lnTo>
                    <a:pt x="203511" y="1676690"/>
                  </a:lnTo>
                  <a:lnTo>
                    <a:pt x="203308" y="1684712"/>
                  </a:lnTo>
                  <a:lnTo>
                    <a:pt x="203101" y="1692735"/>
                  </a:lnTo>
                  <a:lnTo>
                    <a:pt x="202890" y="1700757"/>
                  </a:lnTo>
                  <a:lnTo>
                    <a:pt x="202676" y="1708779"/>
                  </a:lnTo>
                  <a:lnTo>
                    <a:pt x="202458" y="1716802"/>
                  </a:lnTo>
                  <a:lnTo>
                    <a:pt x="202237" y="1724824"/>
                  </a:lnTo>
                  <a:lnTo>
                    <a:pt x="202012" y="1732847"/>
                  </a:lnTo>
                  <a:lnTo>
                    <a:pt x="201784" y="1740869"/>
                  </a:lnTo>
                  <a:lnTo>
                    <a:pt x="201551" y="1748892"/>
                  </a:lnTo>
                  <a:lnTo>
                    <a:pt x="201316" y="1756914"/>
                  </a:lnTo>
                  <a:lnTo>
                    <a:pt x="201076" y="1764937"/>
                  </a:lnTo>
                  <a:lnTo>
                    <a:pt x="200833" y="1772959"/>
                  </a:lnTo>
                  <a:lnTo>
                    <a:pt x="200586" y="1780981"/>
                  </a:lnTo>
                  <a:lnTo>
                    <a:pt x="200336" y="1789004"/>
                  </a:lnTo>
                  <a:lnTo>
                    <a:pt x="200082" y="1797026"/>
                  </a:lnTo>
                  <a:lnTo>
                    <a:pt x="199825" y="1805049"/>
                  </a:lnTo>
                  <a:lnTo>
                    <a:pt x="199563" y="1813071"/>
                  </a:lnTo>
                  <a:lnTo>
                    <a:pt x="199299" y="1821094"/>
                  </a:lnTo>
                  <a:lnTo>
                    <a:pt x="199030" y="1829116"/>
                  </a:lnTo>
                  <a:lnTo>
                    <a:pt x="198759" y="1837139"/>
                  </a:lnTo>
                  <a:lnTo>
                    <a:pt x="198482" y="1845161"/>
                  </a:lnTo>
                  <a:lnTo>
                    <a:pt x="198204" y="1853183"/>
                  </a:lnTo>
                  <a:lnTo>
                    <a:pt x="197920" y="1861206"/>
                  </a:lnTo>
                  <a:lnTo>
                    <a:pt x="197635" y="1869228"/>
                  </a:lnTo>
                  <a:lnTo>
                    <a:pt x="197344" y="1877251"/>
                  </a:lnTo>
                  <a:lnTo>
                    <a:pt x="197053" y="1885273"/>
                  </a:lnTo>
                  <a:lnTo>
                    <a:pt x="196754" y="1893296"/>
                  </a:lnTo>
                  <a:lnTo>
                    <a:pt x="196456" y="1901318"/>
                  </a:lnTo>
                  <a:lnTo>
                    <a:pt x="196150" y="1909341"/>
                  </a:lnTo>
                  <a:lnTo>
                    <a:pt x="195845" y="1917363"/>
                  </a:lnTo>
                  <a:lnTo>
                    <a:pt x="195533" y="1925385"/>
                  </a:lnTo>
                  <a:lnTo>
                    <a:pt x="195220" y="1933408"/>
                  </a:lnTo>
                  <a:lnTo>
                    <a:pt x="194902" y="1941430"/>
                  </a:lnTo>
                  <a:lnTo>
                    <a:pt x="194582" y="1949453"/>
                  </a:lnTo>
                  <a:lnTo>
                    <a:pt x="194257" y="1957475"/>
                  </a:lnTo>
                  <a:lnTo>
                    <a:pt x="193931" y="1965498"/>
                  </a:lnTo>
                  <a:lnTo>
                    <a:pt x="193599" y="1973520"/>
                  </a:lnTo>
                  <a:lnTo>
                    <a:pt x="193266" y="1981542"/>
                  </a:lnTo>
                  <a:lnTo>
                    <a:pt x="192928" y="1989565"/>
                  </a:lnTo>
                  <a:lnTo>
                    <a:pt x="192588" y="1997587"/>
                  </a:lnTo>
                  <a:lnTo>
                    <a:pt x="192244" y="2005610"/>
                  </a:lnTo>
                  <a:lnTo>
                    <a:pt x="191898" y="2013632"/>
                  </a:lnTo>
                  <a:lnTo>
                    <a:pt x="191548" y="2021655"/>
                  </a:lnTo>
                  <a:lnTo>
                    <a:pt x="191195" y="2029677"/>
                  </a:lnTo>
                  <a:lnTo>
                    <a:pt x="190838" y="2037700"/>
                  </a:lnTo>
                  <a:lnTo>
                    <a:pt x="190479" y="2045722"/>
                  </a:lnTo>
                  <a:lnTo>
                    <a:pt x="190117" y="2053744"/>
                  </a:lnTo>
                  <a:lnTo>
                    <a:pt x="189751" y="2061767"/>
                  </a:lnTo>
                  <a:lnTo>
                    <a:pt x="189383" y="2069789"/>
                  </a:lnTo>
                  <a:lnTo>
                    <a:pt x="189011" y="2077812"/>
                  </a:lnTo>
                  <a:lnTo>
                    <a:pt x="188637" y="2085834"/>
                  </a:lnTo>
                  <a:lnTo>
                    <a:pt x="188259" y="2093857"/>
                  </a:lnTo>
                  <a:lnTo>
                    <a:pt x="187879" y="2101879"/>
                  </a:lnTo>
                  <a:lnTo>
                    <a:pt x="187495" y="2109902"/>
                  </a:lnTo>
                  <a:lnTo>
                    <a:pt x="187110" y="2117924"/>
                  </a:lnTo>
                  <a:lnTo>
                    <a:pt x="186720" y="2125946"/>
                  </a:lnTo>
                  <a:lnTo>
                    <a:pt x="186329" y="2133969"/>
                  </a:lnTo>
                  <a:lnTo>
                    <a:pt x="185934" y="2141991"/>
                  </a:lnTo>
                  <a:lnTo>
                    <a:pt x="185537" y="2150014"/>
                  </a:lnTo>
                  <a:lnTo>
                    <a:pt x="185136" y="2158036"/>
                  </a:lnTo>
                  <a:lnTo>
                    <a:pt x="184734" y="2166059"/>
                  </a:lnTo>
                  <a:lnTo>
                    <a:pt x="184328" y="2174081"/>
                  </a:lnTo>
                  <a:lnTo>
                    <a:pt x="183921" y="2182104"/>
                  </a:lnTo>
                  <a:lnTo>
                    <a:pt x="183509" y="2190126"/>
                  </a:lnTo>
                  <a:lnTo>
                    <a:pt x="183097" y="2198148"/>
                  </a:lnTo>
                  <a:lnTo>
                    <a:pt x="182680" y="2206171"/>
                  </a:lnTo>
                  <a:lnTo>
                    <a:pt x="182263" y="2214193"/>
                  </a:lnTo>
                  <a:lnTo>
                    <a:pt x="181841" y="2222216"/>
                  </a:lnTo>
                  <a:lnTo>
                    <a:pt x="181419" y="2230238"/>
                  </a:lnTo>
                  <a:lnTo>
                    <a:pt x="180993" y="2238261"/>
                  </a:lnTo>
                  <a:lnTo>
                    <a:pt x="180566" y="2246283"/>
                  </a:lnTo>
                  <a:lnTo>
                    <a:pt x="180135" y="2254305"/>
                  </a:lnTo>
                  <a:lnTo>
                    <a:pt x="179704" y="2262328"/>
                  </a:lnTo>
                  <a:lnTo>
                    <a:pt x="179268" y="2270350"/>
                  </a:lnTo>
                  <a:lnTo>
                    <a:pt x="178833" y="2278373"/>
                  </a:lnTo>
                  <a:lnTo>
                    <a:pt x="178393" y="2286395"/>
                  </a:lnTo>
                  <a:lnTo>
                    <a:pt x="177953" y="2294418"/>
                  </a:lnTo>
                  <a:lnTo>
                    <a:pt x="177510" y="2302440"/>
                  </a:lnTo>
                  <a:lnTo>
                    <a:pt x="177066" y="2310463"/>
                  </a:lnTo>
                  <a:lnTo>
                    <a:pt x="176619" y="2318485"/>
                  </a:lnTo>
                  <a:lnTo>
                    <a:pt x="176172" y="2326507"/>
                  </a:lnTo>
                  <a:lnTo>
                    <a:pt x="175722" y="2334530"/>
                  </a:lnTo>
                  <a:lnTo>
                    <a:pt x="175270" y="2342552"/>
                  </a:lnTo>
                  <a:lnTo>
                    <a:pt x="174817" y="2350575"/>
                  </a:lnTo>
                  <a:lnTo>
                    <a:pt x="174363" y="2358597"/>
                  </a:lnTo>
                  <a:lnTo>
                    <a:pt x="173907" y="2366620"/>
                  </a:lnTo>
                  <a:lnTo>
                    <a:pt x="173450" y="2374642"/>
                  </a:lnTo>
                  <a:lnTo>
                    <a:pt x="172991" y="2382665"/>
                  </a:lnTo>
                  <a:lnTo>
                    <a:pt x="172532" y="2390687"/>
                  </a:lnTo>
                  <a:lnTo>
                    <a:pt x="172071" y="2398709"/>
                  </a:lnTo>
                  <a:lnTo>
                    <a:pt x="171609" y="2406732"/>
                  </a:lnTo>
                  <a:lnTo>
                    <a:pt x="171147" y="2414754"/>
                  </a:lnTo>
                  <a:lnTo>
                    <a:pt x="170683" y="2422777"/>
                  </a:lnTo>
                  <a:lnTo>
                    <a:pt x="170219" y="2430799"/>
                  </a:lnTo>
                  <a:lnTo>
                    <a:pt x="169754" y="2438822"/>
                  </a:lnTo>
                  <a:lnTo>
                    <a:pt x="169289" y="2446844"/>
                  </a:lnTo>
                  <a:lnTo>
                    <a:pt x="168823" y="2454867"/>
                  </a:lnTo>
                  <a:lnTo>
                    <a:pt x="168357" y="2462889"/>
                  </a:lnTo>
                  <a:lnTo>
                    <a:pt x="167891" y="2470911"/>
                  </a:lnTo>
                  <a:lnTo>
                    <a:pt x="167424" y="2478934"/>
                  </a:lnTo>
                  <a:lnTo>
                    <a:pt x="166958" y="2486956"/>
                  </a:lnTo>
                  <a:lnTo>
                    <a:pt x="166492" y="2494979"/>
                  </a:lnTo>
                  <a:lnTo>
                    <a:pt x="166026" y="2503001"/>
                  </a:lnTo>
                  <a:lnTo>
                    <a:pt x="165561" y="2511024"/>
                  </a:lnTo>
                  <a:lnTo>
                    <a:pt x="165096" y="2519046"/>
                  </a:lnTo>
                  <a:lnTo>
                    <a:pt x="164631" y="2527068"/>
                  </a:lnTo>
                  <a:lnTo>
                    <a:pt x="164168" y="2535091"/>
                  </a:lnTo>
                  <a:lnTo>
                    <a:pt x="163705" y="2543113"/>
                  </a:lnTo>
                  <a:lnTo>
                    <a:pt x="163244" y="2551136"/>
                  </a:lnTo>
                  <a:lnTo>
                    <a:pt x="162782" y="2559158"/>
                  </a:lnTo>
                  <a:lnTo>
                    <a:pt x="162324" y="2567181"/>
                  </a:lnTo>
                  <a:lnTo>
                    <a:pt x="161866" y="2575203"/>
                  </a:lnTo>
                  <a:lnTo>
                    <a:pt x="161410" y="2583226"/>
                  </a:lnTo>
                  <a:lnTo>
                    <a:pt x="160955" y="2591248"/>
                  </a:lnTo>
                  <a:lnTo>
                    <a:pt x="160503" y="2599270"/>
                  </a:lnTo>
                  <a:lnTo>
                    <a:pt x="160052" y="2607293"/>
                  </a:lnTo>
                  <a:lnTo>
                    <a:pt x="159604" y="2615315"/>
                  </a:lnTo>
                  <a:lnTo>
                    <a:pt x="159158" y="2623338"/>
                  </a:lnTo>
                  <a:lnTo>
                    <a:pt x="158715" y="2631360"/>
                  </a:lnTo>
                  <a:lnTo>
                    <a:pt x="158273" y="2639383"/>
                  </a:lnTo>
                  <a:lnTo>
                    <a:pt x="157836" y="2647405"/>
                  </a:lnTo>
                  <a:lnTo>
                    <a:pt x="157400" y="2655428"/>
                  </a:lnTo>
                  <a:lnTo>
                    <a:pt x="156968" y="2663450"/>
                  </a:lnTo>
                  <a:lnTo>
                    <a:pt x="156539" y="2671472"/>
                  </a:lnTo>
                  <a:lnTo>
                    <a:pt x="156114" y="2679495"/>
                  </a:lnTo>
                  <a:lnTo>
                    <a:pt x="155692" y="2687517"/>
                  </a:lnTo>
                  <a:lnTo>
                    <a:pt x="155274" y="2695540"/>
                  </a:lnTo>
                  <a:lnTo>
                    <a:pt x="154859" y="2703562"/>
                  </a:lnTo>
                  <a:lnTo>
                    <a:pt x="154449" y="2711585"/>
                  </a:lnTo>
                  <a:lnTo>
                    <a:pt x="154043" y="2719607"/>
                  </a:lnTo>
                  <a:lnTo>
                    <a:pt x="153641" y="2727630"/>
                  </a:lnTo>
                  <a:lnTo>
                    <a:pt x="153244" y="2735652"/>
                  </a:lnTo>
                  <a:lnTo>
                    <a:pt x="152851" y="2743674"/>
                  </a:lnTo>
                  <a:lnTo>
                    <a:pt x="152463" y="2751697"/>
                  </a:lnTo>
                  <a:lnTo>
                    <a:pt x="152080" y="2759719"/>
                  </a:lnTo>
                  <a:lnTo>
                    <a:pt x="151703" y="2767742"/>
                  </a:lnTo>
                  <a:lnTo>
                    <a:pt x="151329" y="2775764"/>
                  </a:lnTo>
                  <a:lnTo>
                    <a:pt x="150963" y="2783787"/>
                  </a:lnTo>
                  <a:lnTo>
                    <a:pt x="150600" y="2791809"/>
                  </a:lnTo>
                  <a:lnTo>
                    <a:pt x="150246" y="2799832"/>
                  </a:lnTo>
                  <a:lnTo>
                    <a:pt x="149894" y="2807854"/>
                  </a:lnTo>
                  <a:lnTo>
                    <a:pt x="149552" y="2815876"/>
                  </a:lnTo>
                  <a:lnTo>
                    <a:pt x="149212" y="2823899"/>
                  </a:lnTo>
                  <a:lnTo>
                    <a:pt x="148882" y="2831921"/>
                  </a:lnTo>
                  <a:lnTo>
                    <a:pt x="148555" y="2839944"/>
                  </a:lnTo>
                  <a:lnTo>
                    <a:pt x="148239" y="2847966"/>
                  </a:lnTo>
                  <a:lnTo>
                    <a:pt x="147924" y="2855989"/>
                  </a:lnTo>
                  <a:lnTo>
                    <a:pt x="147621" y="2864011"/>
                  </a:lnTo>
                  <a:lnTo>
                    <a:pt x="147320" y="2872033"/>
                  </a:lnTo>
                  <a:lnTo>
                    <a:pt x="147032" y="2880056"/>
                  </a:lnTo>
                  <a:lnTo>
                    <a:pt x="146744" y="2888078"/>
                  </a:lnTo>
                  <a:lnTo>
                    <a:pt x="146470" y="2896101"/>
                  </a:lnTo>
                  <a:lnTo>
                    <a:pt x="146198" y="2904123"/>
                  </a:lnTo>
                  <a:lnTo>
                    <a:pt x="145939" y="2912146"/>
                  </a:lnTo>
                  <a:lnTo>
                    <a:pt x="145682" y="2920168"/>
                  </a:lnTo>
                  <a:lnTo>
                    <a:pt x="145437" y="2928191"/>
                  </a:lnTo>
                  <a:lnTo>
                    <a:pt x="145196" y="2936213"/>
                  </a:lnTo>
                  <a:lnTo>
                    <a:pt x="144967" y="2944235"/>
                  </a:lnTo>
                  <a:lnTo>
                    <a:pt x="144742" y="2952258"/>
                  </a:lnTo>
                  <a:lnTo>
                    <a:pt x="144528" y="2960280"/>
                  </a:lnTo>
                  <a:lnTo>
                    <a:pt x="144319" y="2968303"/>
                  </a:lnTo>
                  <a:lnTo>
                    <a:pt x="144122" y="2976325"/>
                  </a:lnTo>
                  <a:lnTo>
                    <a:pt x="143930" y="2984348"/>
                  </a:lnTo>
                  <a:lnTo>
                    <a:pt x="143748" y="2992370"/>
                  </a:lnTo>
                  <a:lnTo>
                    <a:pt x="143573" y="3000393"/>
                  </a:lnTo>
                  <a:lnTo>
                    <a:pt x="143408" y="3008415"/>
                  </a:lnTo>
                  <a:lnTo>
                    <a:pt x="143250" y="3016437"/>
                  </a:lnTo>
                  <a:lnTo>
                    <a:pt x="143101" y="3024460"/>
                  </a:lnTo>
                  <a:lnTo>
                    <a:pt x="142961" y="3032482"/>
                  </a:lnTo>
                  <a:lnTo>
                    <a:pt x="142829" y="3040505"/>
                  </a:lnTo>
                  <a:lnTo>
                    <a:pt x="142705" y="3048527"/>
                  </a:lnTo>
                  <a:lnTo>
                    <a:pt x="142590" y="3056550"/>
                  </a:lnTo>
                  <a:lnTo>
                    <a:pt x="142484" y="3064572"/>
                  </a:lnTo>
                  <a:lnTo>
                    <a:pt x="142386" y="3072595"/>
                  </a:lnTo>
                  <a:lnTo>
                    <a:pt x="142297" y="3080617"/>
                  </a:lnTo>
                  <a:lnTo>
                    <a:pt x="142216" y="3088639"/>
                  </a:lnTo>
                  <a:lnTo>
                    <a:pt x="142145" y="3096662"/>
                  </a:lnTo>
                  <a:lnTo>
                    <a:pt x="142080" y="3104684"/>
                  </a:lnTo>
                  <a:lnTo>
                    <a:pt x="142026" y="3112707"/>
                  </a:lnTo>
                  <a:lnTo>
                    <a:pt x="141978" y="3120729"/>
                  </a:lnTo>
                  <a:lnTo>
                    <a:pt x="141942" y="3128752"/>
                  </a:lnTo>
                  <a:lnTo>
                    <a:pt x="141909" y="3136774"/>
                  </a:lnTo>
                  <a:lnTo>
                    <a:pt x="141890" y="3144796"/>
                  </a:lnTo>
                  <a:lnTo>
                    <a:pt x="141874" y="3152819"/>
                  </a:lnTo>
                  <a:lnTo>
                    <a:pt x="141872" y="3160841"/>
                  </a:lnTo>
                  <a:lnTo>
                    <a:pt x="141872" y="3168864"/>
                  </a:lnTo>
                  <a:lnTo>
                    <a:pt x="141887" y="3176886"/>
                  </a:lnTo>
                  <a:lnTo>
                    <a:pt x="141903" y="3184909"/>
                  </a:lnTo>
                  <a:lnTo>
                    <a:pt x="141933" y="3192931"/>
                  </a:lnTo>
                  <a:lnTo>
                    <a:pt x="141965" y="3200954"/>
                  </a:lnTo>
                  <a:lnTo>
                    <a:pt x="142011" y="3208976"/>
                  </a:lnTo>
                  <a:lnTo>
                    <a:pt x="142058" y="3216998"/>
                  </a:lnTo>
                  <a:lnTo>
                    <a:pt x="142119" y="3225021"/>
                  </a:lnTo>
                  <a:lnTo>
                    <a:pt x="142182" y="3233043"/>
                  </a:lnTo>
                  <a:lnTo>
                    <a:pt x="142257" y="3241066"/>
                  </a:lnTo>
                  <a:lnTo>
                    <a:pt x="142335" y="3249088"/>
                  </a:lnTo>
                  <a:lnTo>
                    <a:pt x="142424" y="3257111"/>
                  </a:lnTo>
                  <a:lnTo>
                    <a:pt x="142515" y="3265133"/>
                  </a:lnTo>
                  <a:lnTo>
                    <a:pt x="142618" y="3273156"/>
                  </a:lnTo>
                  <a:lnTo>
                    <a:pt x="142723" y="3281178"/>
                  </a:lnTo>
                  <a:lnTo>
                    <a:pt x="142838" y="3289200"/>
                  </a:lnTo>
                  <a:lnTo>
                    <a:pt x="142957" y="3297223"/>
                  </a:lnTo>
                  <a:lnTo>
                    <a:pt x="143084" y="3305245"/>
                  </a:lnTo>
                  <a:lnTo>
                    <a:pt x="143215" y="3313268"/>
                  </a:lnTo>
                  <a:lnTo>
                    <a:pt x="143354" y="3321290"/>
                  </a:lnTo>
                  <a:lnTo>
                    <a:pt x="143497" y="3329313"/>
                  </a:lnTo>
                  <a:lnTo>
                    <a:pt x="143646" y="3337335"/>
                  </a:lnTo>
                  <a:lnTo>
                    <a:pt x="143800" y="3345358"/>
                  </a:lnTo>
                  <a:lnTo>
                    <a:pt x="143960" y="3353380"/>
                  </a:lnTo>
                  <a:lnTo>
                    <a:pt x="144124" y="3361402"/>
                  </a:lnTo>
                  <a:lnTo>
                    <a:pt x="144293" y="3369425"/>
                  </a:lnTo>
                  <a:lnTo>
                    <a:pt x="144466" y="3377447"/>
                  </a:lnTo>
                  <a:lnTo>
                    <a:pt x="144644" y="3385470"/>
                  </a:lnTo>
                  <a:lnTo>
                    <a:pt x="144826" y="3393492"/>
                  </a:lnTo>
                  <a:lnTo>
                    <a:pt x="145011" y="3401515"/>
                  </a:lnTo>
                  <a:lnTo>
                    <a:pt x="145201" y="3409537"/>
                  </a:lnTo>
                  <a:lnTo>
                    <a:pt x="145393" y="3417559"/>
                  </a:lnTo>
                  <a:lnTo>
                    <a:pt x="145590" y="3425582"/>
                  </a:lnTo>
                  <a:lnTo>
                    <a:pt x="145788" y="3433604"/>
                  </a:lnTo>
                  <a:lnTo>
                    <a:pt x="145991" y="3441627"/>
                  </a:lnTo>
                  <a:lnTo>
                    <a:pt x="146195" y="3449649"/>
                  </a:lnTo>
                  <a:lnTo>
                    <a:pt x="146402" y="3457672"/>
                  </a:lnTo>
                  <a:lnTo>
                    <a:pt x="146611" y="3465694"/>
                  </a:lnTo>
                  <a:lnTo>
                    <a:pt x="146822" y="3473717"/>
                  </a:lnTo>
                  <a:lnTo>
                    <a:pt x="147034" y="3481739"/>
                  </a:lnTo>
                  <a:lnTo>
                    <a:pt x="147248" y="3489761"/>
                  </a:lnTo>
                  <a:lnTo>
                    <a:pt x="147463" y="3497784"/>
                  </a:lnTo>
                  <a:lnTo>
                    <a:pt x="147679" y="3505806"/>
                  </a:lnTo>
                  <a:lnTo>
                    <a:pt x="147896" y="3513829"/>
                  </a:lnTo>
                  <a:lnTo>
                    <a:pt x="148113" y="3521851"/>
                  </a:lnTo>
                  <a:lnTo>
                    <a:pt x="148331" y="3529874"/>
                  </a:lnTo>
                  <a:lnTo>
                    <a:pt x="148548" y="3537896"/>
                  </a:lnTo>
                  <a:lnTo>
                    <a:pt x="148766" y="3545919"/>
                  </a:lnTo>
                  <a:lnTo>
                    <a:pt x="148982" y="3553941"/>
                  </a:lnTo>
                  <a:lnTo>
                    <a:pt x="149199" y="3561963"/>
                  </a:lnTo>
                  <a:lnTo>
                    <a:pt x="149413" y="3569986"/>
                  </a:lnTo>
                  <a:lnTo>
                    <a:pt x="149627" y="3578008"/>
                  </a:lnTo>
                  <a:lnTo>
                    <a:pt x="149839" y="3586031"/>
                  </a:lnTo>
                  <a:lnTo>
                    <a:pt x="150051" y="3594053"/>
                  </a:lnTo>
                  <a:lnTo>
                    <a:pt x="150259" y="3602076"/>
                  </a:lnTo>
                  <a:lnTo>
                    <a:pt x="150466" y="3610098"/>
                  </a:lnTo>
                  <a:lnTo>
                    <a:pt x="150670" y="3618121"/>
                  </a:lnTo>
                  <a:lnTo>
                    <a:pt x="150872" y="3626143"/>
                  </a:lnTo>
                  <a:lnTo>
                    <a:pt x="151070" y="3634165"/>
                  </a:lnTo>
                  <a:lnTo>
                    <a:pt x="151266" y="3642188"/>
                  </a:lnTo>
                  <a:lnTo>
                    <a:pt x="151458" y="3650210"/>
                  </a:lnTo>
                  <a:lnTo>
                    <a:pt x="151647" y="3658233"/>
                  </a:lnTo>
                  <a:lnTo>
                    <a:pt x="151832" y="3666255"/>
                  </a:lnTo>
                  <a:lnTo>
                    <a:pt x="152013" y="3674278"/>
                  </a:lnTo>
                  <a:lnTo>
                    <a:pt x="152190" y="3682300"/>
                  </a:lnTo>
                  <a:lnTo>
                    <a:pt x="152362" y="3690322"/>
                  </a:lnTo>
                  <a:lnTo>
                    <a:pt x="152530" y="3698345"/>
                  </a:lnTo>
                  <a:lnTo>
                    <a:pt x="152693" y="3706367"/>
                  </a:lnTo>
                  <a:lnTo>
                    <a:pt x="152852" y="3714390"/>
                  </a:lnTo>
                  <a:lnTo>
                    <a:pt x="153004" y="3722412"/>
                  </a:lnTo>
                  <a:lnTo>
                    <a:pt x="153152" y="3730435"/>
                  </a:lnTo>
                  <a:lnTo>
                    <a:pt x="153293" y="3738457"/>
                  </a:lnTo>
                  <a:lnTo>
                    <a:pt x="153430" y="3746480"/>
                  </a:lnTo>
                  <a:lnTo>
                    <a:pt x="153559" y="3754502"/>
                  </a:lnTo>
                  <a:lnTo>
                    <a:pt x="153684" y="3762524"/>
                  </a:lnTo>
                  <a:lnTo>
                    <a:pt x="153800" y="3770547"/>
                  </a:lnTo>
                  <a:lnTo>
                    <a:pt x="153913" y="3778569"/>
                  </a:lnTo>
                  <a:lnTo>
                    <a:pt x="154015" y="3786592"/>
                  </a:lnTo>
                  <a:lnTo>
                    <a:pt x="154115" y="3794614"/>
                  </a:lnTo>
                  <a:lnTo>
                    <a:pt x="154203" y="3802637"/>
                  </a:lnTo>
                  <a:lnTo>
                    <a:pt x="154289" y="3810659"/>
                  </a:lnTo>
                  <a:lnTo>
                    <a:pt x="154363" y="3818682"/>
                  </a:lnTo>
                  <a:lnTo>
                    <a:pt x="154435" y="3826704"/>
                  </a:lnTo>
                  <a:lnTo>
                    <a:pt x="154493" y="3834726"/>
                  </a:lnTo>
                  <a:lnTo>
                    <a:pt x="154550" y="3842749"/>
                  </a:lnTo>
                  <a:lnTo>
                    <a:pt x="154592" y="3850771"/>
                  </a:lnTo>
                  <a:lnTo>
                    <a:pt x="154634" y="3858794"/>
                  </a:lnTo>
                  <a:lnTo>
                    <a:pt x="154660" y="3866816"/>
                  </a:lnTo>
                  <a:lnTo>
                    <a:pt x="154685" y="3874839"/>
                  </a:lnTo>
                  <a:lnTo>
                    <a:pt x="154695" y="3882861"/>
                  </a:lnTo>
                  <a:lnTo>
                    <a:pt x="154704" y="3890884"/>
                  </a:lnTo>
                  <a:lnTo>
                    <a:pt x="154698" y="3898906"/>
                  </a:lnTo>
                  <a:lnTo>
                    <a:pt x="154689" y="3906928"/>
                  </a:lnTo>
                  <a:lnTo>
                    <a:pt x="154666" y="3914951"/>
                  </a:lnTo>
                  <a:lnTo>
                    <a:pt x="154640" y="3922973"/>
                  </a:lnTo>
                  <a:lnTo>
                    <a:pt x="154601" y="3930996"/>
                  </a:lnTo>
                  <a:lnTo>
                    <a:pt x="154557" y="3939018"/>
                  </a:lnTo>
                  <a:lnTo>
                    <a:pt x="154500" y="3947041"/>
                  </a:lnTo>
                  <a:lnTo>
                    <a:pt x="154439" y="3955063"/>
                  </a:lnTo>
                  <a:lnTo>
                    <a:pt x="154365" y="3963085"/>
                  </a:lnTo>
                  <a:lnTo>
                    <a:pt x="154285" y="3971108"/>
                  </a:lnTo>
                  <a:lnTo>
                    <a:pt x="154194" y="3979130"/>
                  </a:lnTo>
                  <a:lnTo>
                    <a:pt x="154097" y="3987153"/>
                  </a:lnTo>
                  <a:lnTo>
                    <a:pt x="153988" y="3995175"/>
                  </a:lnTo>
                  <a:lnTo>
                    <a:pt x="153873" y="4003198"/>
                  </a:lnTo>
                  <a:lnTo>
                    <a:pt x="153747" y="4011220"/>
                  </a:lnTo>
                  <a:lnTo>
                    <a:pt x="153614" y="4019243"/>
                  </a:lnTo>
                  <a:lnTo>
                    <a:pt x="153471" y="4027265"/>
                  </a:lnTo>
                  <a:lnTo>
                    <a:pt x="153319" y="4035287"/>
                  </a:lnTo>
                  <a:lnTo>
                    <a:pt x="153160" y="4043310"/>
                  </a:lnTo>
                  <a:lnTo>
                    <a:pt x="152990" y="4051332"/>
                  </a:lnTo>
                  <a:lnTo>
                    <a:pt x="152814" y="4059355"/>
                  </a:lnTo>
                  <a:lnTo>
                    <a:pt x="152627" y="4067377"/>
                  </a:lnTo>
                  <a:lnTo>
                    <a:pt x="152434" y="4075400"/>
                  </a:lnTo>
                  <a:lnTo>
                    <a:pt x="152230" y="4083422"/>
                  </a:lnTo>
                  <a:lnTo>
                    <a:pt x="152020" y="4091445"/>
                  </a:lnTo>
                  <a:lnTo>
                    <a:pt x="151799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76833" y="2204209"/>
              <a:ext cx="200084" cy="0"/>
            </a:xfrm>
            <a:custGeom>
              <a:avLst/>
              <a:pathLst>
                <a:path w="200084" h="0">
                  <a:moveTo>
                    <a:pt x="0" y="0"/>
                  </a:moveTo>
                  <a:lnTo>
                    <a:pt x="20008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58824" y="768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58824" y="683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58824" y="13787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58824" y="1052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5882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58824" y="942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58824" y="720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58824" y="1358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58824" y="759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58824" y="4236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58824" y="831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058824" y="1339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58824" y="1149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58824" y="1296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58824" y="1253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58824" y="835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58824" y="1185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58824" y="1907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58824" y="233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58824" y="1192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58824" y="29151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58824" y="1731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58824" y="22086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58824" y="1625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58824" y="2846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58824" y="2430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58824" y="3071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58824" y="20815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58824" y="1964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58824" y="2348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58824" y="2911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58824" y="3177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58824" y="2984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58824" y="134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5882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58824" y="3120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58824" y="1921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58824" y="1718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58824" y="1480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58824" y="335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58824" y="246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58824" y="24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058824" y="1451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058824" y="3882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058824" y="1197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058824" y="11318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058824" y="1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058824" y="102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05882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058824" y="2054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058824" y="1877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058824" y="2402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324233" y="797559"/>
              <a:ext cx="213322" cy="3489441"/>
            </a:xfrm>
            <a:custGeom>
              <a:avLst/>
              <a:pathLst>
                <a:path w="213322" h="3489441">
                  <a:moveTo>
                    <a:pt x="74817" y="3489441"/>
                  </a:moveTo>
                  <a:lnTo>
                    <a:pt x="74749" y="3482612"/>
                  </a:lnTo>
                  <a:lnTo>
                    <a:pt x="74685" y="3475784"/>
                  </a:lnTo>
                  <a:lnTo>
                    <a:pt x="74621" y="3468955"/>
                  </a:lnTo>
                  <a:lnTo>
                    <a:pt x="74558" y="3462127"/>
                  </a:lnTo>
                  <a:lnTo>
                    <a:pt x="74498" y="3455298"/>
                  </a:lnTo>
                  <a:lnTo>
                    <a:pt x="74438" y="3448469"/>
                  </a:lnTo>
                  <a:lnTo>
                    <a:pt x="74380" y="3441641"/>
                  </a:lnTo>
                  <a:lnTo>
                    <a:pt x="74324" y="3434812"/>
                  </a:lnTo>
                  <a:lnTo>
                    <a:pt x="74268" y="3427983"/>
                  </a:lnTo>
                  <a:lnTo>
                    <a:pt x="74215" y="3421155"/>
                  </a:lnTo>
                  <a:lnTo>
                    <a:pt x="74162" y="3414326"/>
                  </a:lnTo>
                  <a:lnTo>
                    <a:pt x="74111" y="3407497"/>
                  </a:lnTo>
                  <a:lnTo>
                    <a:pt x="74062" y="3400669"/>
                  </a:lnTo>
                  <a:lnTo>
                    <a:pt x="74013" y="3393840"/>
                  </a:lnTo>
                  <a:lnTo>
                    <a:pt x="73967" y="3387011"/>
                  </a:lnTo>
                  <a:lnTo>
                    <a:pt x="73921" y="3380183"/>
                  </a:lnTo>
                  <a:lnTo>
                    <a:pt x="73876" y="3373354"/>
                  </a:lnTo>
                  <a:lnTo>
                    <a:pt x="73834" y="3366525"/>
                  </a:lnTo>
                  <a:lnTo>
                    <a:pt x="73792" y="3359697"/>
                  </a:lnTo>
                  <a:lnTo>
                    <a:pt x="73751" y="3352868"/>
                  </a:lnTo>
                  <a:lnTo>
                    <a:pt x="73712" y="3346039"/>
                  </a:lnTo>
                  <a:lnTo>
                    <a:pt x="73674" y="3339211"/>
                  </a:lnTo>
                  <a:lnTo>
                    <a:pt x="73637" y="3332382"/>
                  </a:lnTo>
                  <a:lnTo>
                    <a:pt x="73602" y="3325553"/>
                  </a:lnTo>
                  <a:lnTo>
                    <a:pt x="73566" y="3318725"/>
                  </a:lnTo>
                  <a:lnTo>
                    <a:pt x="73534" y="3311896"/>
                  </a:lnTo>
                  <a:lnTo>
                    <a:pt x="73501" y="3305068"/>
                  </a:lnTo>
                  <a:lnTo>
                    <a:pt x="73470" y="3298239"/>
                  </a:lnTo>
                  <a:lnTo>
                    <a:pt x="73440" y="3291410"/>
                  </a:lnTo>
                  <a:lnTo>
                    <a:pt x="73411" y="3284582"/>
                  </a:lnTo>
                  <a:lnTo>
                    <a:pt x="73383" y="3277753"/>
                  </a:lnTo>
                  <a:lnTo>
                    <a:pt x="73356" y="3270924"/>
                  </a:lnTo>
                  <a:lnTo>
                    <a:pt x="73329" y="3264096"/>
                  </a:lnTo>
                  <a:lnTo>
                    <a:pt x="73305" y="3257267"/>
                  </a:lnTo>
                  <a:lnTo>
                    <a:pt x="73280" y="3250438"/>
                  </a:lnTo>
                  <a:lnTo>
                    <a:pt x="73257" y="3243610"/>
                  </a:lnTo>
                  <a:lnTo>
                    <a:pt x="73235" y="3236781"/>
                  </a:lnTo>
                  <a:lnTo>
                    <a:pt x="73213" y="3229952"/>
                  </a:lnTo>
                  <a:lnTo>
                    <a:pt x="73193" y="3223124"/>
                  </a:lnTo>
                  <a:lnTo>
                    <a:pt x="73173" y="3216295"/>
                  </a:lnTo>
                  <a:lnTo>
                    <a:pt x="73154" y="3209466"/>
                  </a:lnTo>
                  <a:lnTo>
                    <a:pt x="73136" y="3202638"/>
                  </a:lnTo>
                  <a:lnTo>
                    <a:pt x="73118" y="3195809"/>
                  </a:lnTo>
                  <a:lnTo>
                    <a:pt x="73101" y="3188980"/>
                  </a:lnTo>
                  <a:lnTo>
                    <a:pt x="73086" y="3182152"/>
                  </a:lnTo>
                  <a:lnTo>
                    <a:pt x="73070" y="3175323"/>
                  </a:lnTo>
                  <a:lnTo>
                    <a:pt x="73056" y="3168494"/>
                  </a:lnTo>
                  <a:lnTo>
                    <a:pt x="73042" y="3161666"/>
                  </a:lnTo>
                  <a:lnTo>
                    <a:pt x="73028" y="3154837"/>
                  </a:lnTo>
                  <a:lnTo>
                    <a:pt x="73015" y="3148008"/>
                  </a:lnTo>
                  <a:lnTo>
                    <a:pt x="73003" y="3141180"/>
                  </a:lnTo>
                  <a:lnTo>
                    <a:pt x="72991" y="3134351"/>
                  </a:lnTo>
                  <a:lnTo>
                    <a:pt x="72980" y="3127523"/>
                  </a:lnTo>
                  <a:lnTo>
                    <a:pt x="72969" y="3120694"/>
                  </a:lnTo>
                  <a:lnTo>
                    <a:pt x="72958" y="3113865"/>
                  </a:lnTo>
                  <a:lnTo>
                    <a:pt x="72948" y="3107037"/>
                  </a:lnTo>
                  <a:lnTo>
                    <a:pt x="72938" y="3100208"/>
                  </a:lnTo>
                  <a:lnTo>
                    <a:pt x="72930" y="3093379"/>
                  </a:lnTo>
                  <a:lnTo>
                    <a:pt x="72921" y="3086551"/>
                  </a:lnTo>
                  <a:lnTo>
                    <a:pt x="72912" y="3079722"/>
                  </a:lnTo>
                  <a:lnTo>
                    <a:pt x="72904" y="3072893"/>
                  </a:lnTo>
                  <a:lnTo>
                    <a:pt x="72896" y="3066065"/>
                  </a:lnTo>
                  <a:lnTo>
                    <a:pt x="72888" y="3059236"/>
                  </a:lnTo>
                  <a:lnTo>
                    <a:pt x="72881" y="3052407"/>
                  </a:lnTo>
                  <a:lnTo>
                    <a:pt x="72873" y="3045579"/>
                  </a:lnTo>
                  <a:lnTo>
                    <a:pt x="72866" y="3038750"/>
                  </a:lnTo>
                  <a:lnTo>
                    <a:pt x="72859" y="3031921"/>
                  </a:lnTo>
                  <a:lnTo>
                    <a:pt x="72852" y="3025093"/>
                  </a:lnTo>
                  <a:lnTo>
                    <a:pt x="72845" y="3018264"/>
                  </a:lnTo>
                  <a:lnTo>
                    <a:pt x="72839" y="3011435"/>
                  </a:lnTo>
                  <a:lnTo>
                    <a:pt x="72832" y="3004607"/>
                  </a:lnTo>
                  <a:lnTo>
                    <a:pt x="72825" y="2997778"/>
                  </a:lnTo>
                  <a:lnTo>
                    <a:pt x="72819" y="2990949"/>
                  </a:lnTo>
                  <a:lnTo>
                    <a:pt x="72812" y="2984121"/>
                  </a:lnTo>
                  <a:lnTo>
                    <a:pt x="72805" y="2977292"/>
                  </a:lnTo>
                  <a:lnTo>
                    <a:pt x="72798" y="2970464"/>
                  </a:lnTo>
                  <a:lnTo>
                    <a:pt x="72791" y="2963635"/>
                  </a:lnTo>
                  <a:lnTo>
                    <a:pt x="72785" y="2956806"/>
                  </a:lnTo>
                  <a:lnTo>
                    <a:pt x="72777" y="2949978"/>
                  </a:lnTo>
                  <a:lnTo>
                    <a:pt x="72770" y="2943149"/>
                  </a:lnTo>
                  <a:lnTo>
                    <a:pt x="72763" y="2936320"/>
                  </a:lnTo>
                  <a:lnTo>
                    <a:pt x="72755" y="2929492"/>
                  </a:lnTo>
                  <a:lnTo>
                    <a:pt x="72747" y="2922663"/>
                  </a:lnTo>
                  <a:lnTo>
                    <a:pt x="72739" y="2915834"/>
                  </a:lnTo>
                  <a:lnTo>
                    <a:pt x="72730" y="2909006"/>
                  </a:lnTo>
                  <a:lnTo>
                    <a:pt x="72722" y="2902177"/>
                  </a:lnTo>
                  <a:lnTo>
                    <a:pt x="72712" y="2895348"/>
                  </a:lnTo>
                  <a:lnTo>
                    <a:pt x="72703" y="2888520"/>
                  </a:lnTo>
                  <a:lnTo>
                    <a:pt x="72694" y="2881691"/>
                  </a:lnTo>
                  <a:lnTo>
                    <a:pt x="72683" y="2874862"/>
                  </a:lnTo>
                  <a:lnTo>
                    <a:pt x="72673" y="2868034"/>
                  </a:lnTo>
                  <a:lnTo>
                    <a:pt x="72662" y="2861205"/>
                  </a:lnTo>
                  <a:lnTo>
                    <a:pt x="72651" y="2854376"/>
                  </a:lnTo>
                  <a:lnTo>
                    <a:pt x="72639" y="2847548"/>
                  </a:lnTo>
                  <a:lnTo>
                    <a:pt x="72627" y="2840719"/>
                  </a:lnTo>
                  <a:lnTo>
                    <a:pt x="72614" y="2833890"/>
                  </a:lnTo>
                  <a:lnTo>
                    <a:pt x="72601" y="2827062"/>
                  </a:lnTo>
                  <a:lnTo>
                    <a:pt x="72587" y="2820233"/>
                  </a:lnTo>
                  <a:lnTo>
                    <a:pt x="72573" y="2813404"/>
                  </a:lnTo>
                  <a:lnTo>
                    <a:pt x="72559" y="2806576"/>
                  </a:lnTo>
                  <a:lnTo>
                    <a:pt x="72543" y="2799747"/>
                  </a:lnTo>
                  <a:lnTo>
                    <a:pt x="72528" y="2792919"/>
                  </a:lnTo>
                  <a:lnTo>
                    <a:pt x="72511" y="2786090"/>
                  </a:lnTo>
                  <a:lnTo>
                    <a:pt x="72494" y="2779261"/>
                  </a:lnTo>
                  <a:lnTo>
                    <a:pt x="72477" y="2772433"/>
                  </a:lnTo>
                  <a:lnTo>
                    <a:pt x="72458" y="2765604"/>
                  </a:lnTo>
                  <a:lnTo>
                    <a:pt x="72439" y="2758775"/>
                  </a:lnTo>
                  <a:lnTo>
                    <a:pt x="72420" y="2751947"/>
                  </a:lnTo>
                  <a:lnTo>
                    <a:pt x="72400" y="2745118"/>
                  </a:lnTo>
                  <a:lnTo>
                    <a:pt x="72379" y="2738289"/>
                  </a:lnTo>
                  <a:lnTo>
                    <a:pt x="72357" y="2731461"/>
                  </a:lnTo>
                  <a:lnTo>
                    <a:pt x="72335" y="2724632"/>
                  </a:lnTo>
                  <a:lnTo>
                    <a:pt x="72313" y="2717803"/>
                  </a:lnTo>
                  <a:lnTo>
                    <a:pt x="72289" y="2710975"/>
                  </a:lnTo>
                  <a:lnTo>
                    <a:pt x="72265" y="2704146"/>
                  </a:lnTo>
                  <a:lnTo>
                    <a:pt x="72240" y="2697317"/>
                  </a:lnTo>
                  <a:lnTo>
                    <a:pt x="72214" y="2690489"/>
                  </a:lnTo>
                  <a:lnTo>
                    <a:pt x="72188" y="2683660"/>
                  </a:lnTo>
                  <a:lnTo>
                    <a:pt x="72160" y="2676831"/>
                  </a:lnTo>
                  <a:lnTo>
                    <a:pt x="72132" y="2670003"/>
                  </a:lnTo>
                  <a:lnTo>
                    <a:pt x="72104" y="2663174"/>
                  </a:lnTo>
                  <a:lnTo>
                    <a:pt x="72073" y="2656345"/>
                  </a:lnTo>
                  <a:lnTo>
                    <a:pt x="72043" y="2649517"/>
                  </a:lnTo>
                  <a:lnTo>
                    <a:pt x="72012" y="2642688"/>
                  </a:lnTo>
                  <a:lnTo>
                    <a:pt x="71980" y="2635860"/>
                  </a:lnTo>
                  <a:lnTo>
                    <a:pt x="71948" y="2629031"/>
                  </a:lnTo>
                  <a:lnTo>
                    <a:pt x="71914" y="2622202"/>
                  </a:lnTo>
                  <a:lnTo>
                    <a:pt x="71879" y="2615374"/>
                  </a:lnTo>
                  <a:lnTo>
                    <a:pt x="71845" y="2608545"/>
                  </a:lnTo>
                  <a:lnTo>
                    <a:pt x="71808" y="2601716"/>
                  </a:lnTo>
                  <a:lnTo>
                    <a:pt x="71772" y="2594888"/>
                  </a:lnTo>
                  <a:lnTo>
                    <a:pt x="71734" y="2588059"/>
                  </a:lnTo>
                  <a:lnTo>
                    <a:pt x="71695" y="2581230"/>
                  </a:lnTo>
                  <a:lnTo>
                    <a:pt x="71657" y="2574402"/>
                  </a:lnTo>
                  <a:lnTo>
                    <a:pt x="71616" y="2567573"/>
                  </a:lnTo>
                  <a:lnTo>
                    <a:pt x="71575" y="2560744"/>
                  </a:lnTo>
                  <a:lnTo>
                    <a:pt x="71534" y="2553916"/>
                  </a:lnTo>
                  <a:lnTo>
                    <a:pt x="71491" y="2547087"/>
                  </a:lnTo>
                  <a:lnTo>
                    <a:pt x="71447" y="2540258"/>
                  </a:lnTo>
                  <a:lnTo>
                    <a:pt x="71403" y="2533430"/>
                  </a:lnTo>
                  <a:lnTo>
                    <a:pt x="71358" y="2526601"/>
                  </a:lnTo>
                  <a:lnTo>
                    <a:pt x="71312" y="2519772"/>
                  </a:lnTo>
                  <a:lnTo>
                    <a:pt x="71265" y="2512944"/>
                  </a:lnTo>
                  <a:lnTo>
                    <a:pt x="71217" y="2506115"/>
                  </a:lnTo>
                  <a:lnTo>
                    <a:pt x="71169" y="2499286"/>
                  </a:lnTo>
                  <a:lnTo>
                    <a:pt x="71119" y="2492458"/>
                  </a:lnTo>
                  <a:lnTo>
                    <a:pt x="71069" y="2485629"/>
                  </a:lnTo>
                  <a:lnTo>
                    <a:pt x="71018" y="2478801"/>
                  </a:lnTo>
                  <a:lnTo>
                    <a:pt x="70965" y="2471972"/>
                  </a:lnTo>
                  <a:lnTo>
                    <a:pt x="70913" y="2465143"/>
                  </a:lnTo>
                  <a:lnTo>
                    <a:pt x="70859" y="2458315"/>
                  </a:lnTo>
                  <a:lnTo>
                    <a:pt x="70804" y="2451486"/>
                  </a:lnTo>
                  <a:lnTo>
                    <a:pt x="70749" y="2444657"/>
                  </a:lnTo>
                  <a:lnTo>
                    <a:pt x="70692" y="2437829"/>
                  </a:lnTo>
                  <a:lnTo>
                    <a:pt x="70635" y="2431000"/>
                  </a:lnTo>
                  <a:lnTo>
                    <a:pt x="70578" y="2424171"/>
                  </a:lnTo>
                  <a:lnTo>
                    <a:pt x="70518" y="2417343"/>
                  </a:lnTo>
                  <a:lnTo>
                    <a:pt x="70459" y="2410514"/>
                  </a:lnTo>
                  <a:lnTo>
                    <a:pt x="70398" y="2403685"/>
                  </a:lnTo>
                  <a:lnTo>
                    <a:pt x="70337" y="2396857"/>
                  </a:lnTo>
                  <a:lnTo>
                    <a:pt x="70275" y="2390028"/>
                  </a:lnTo>
                  <a:lnTo>
                    <a:pt x="70211" y="2383199"/>
                  </a:lnTo>
                  <a:lnTo>
                    <a:pt x="70147" y="2376371"/>
                  </a:lnTo>
                  <a:lnTo>
                    <a:pt x="70083" y="2369542"/>
                  </a:lnTo>
                  <a:lnTo>
                    <a:pt x="70016" y="2362713"/>
                  </a:lnTo>
                  <a:lnTo>
                    <a:pt x="69950" y="2355885"/>
                  </a:lnTo>
                  <a:lnTo>
                    <a:pt x="69883" y="2349056"/>
                  </a:lnTo>
                  <a:lnTo>
                    <a:pt x="69814" y="2342227"/>
                  </a:lnTo>
                  <a:lnTo>
                    <a:pt x="69746" y="2335399"/>
                  </a:lnTo>
                  <a:lnTo>
                    <a:pt x="69675" y="2328570"/>
                  </a:lnTo>
                  <a:lnTo>
                    <a:pt x="69604" y="2321741"/>
                  </a:lnTo>
                  <a:lnTo>
                    <a:pt x="69533" y="2314913"/>
                  </a:lnTo>
                  <a:lnTo>
                    <a:pt x="69460" y="2308084"/>
                  </a:lnTo>
                  <a:lnTo>
                    <a:pt x="69387" y="2301256"/>
                  </a:lnTo>
                  <a:lnTo>
                    <a:pt x="69312" y="2294427"/>
                  </a:lnTo>
                  <a:lnTo>
                    <a:pt x="69237" y="2287598"/>
                  </a:lnTo>
                  <a:lnTo>
                    <a:pt x="69161" y="2280770"/>
                  </a:lnTo>
                  <a:lnTo>
                    <a:pt x="69084" y="2273941"/>
                  </a:lnTo>
                  <a:lnTo>
                    <a:pt x="69006" y="2267112"/>
                  </a:lnTo>
                  <a:lnTo>
                    <a:pt x="68927" y="2260284"/>
                  </a:lnTo>
                  <a:lnTo>
                    <a:pt x="68847" y="2253455"/>
                  </a:lnTo>
                  <a:lnTo>
                    <a:pt x="68767" y="2246626"/>
                  </a:lnTo>
                  <a:lnTo>
                    <a:pt x="68686" y="2239798"/>
                  </a:lnTo>
                  <a:lnTo>
                    <a:pt x="68603" y="2232969"/>
                  </a:lnTo>
                  <a:lnTo>
                    <a:pt x="68521" y="2226140"/>
                  </a:lnTo>
                  <a:lnTo>
                    <a:pt x="68436" y="2219312"/>
                  </a:lnTo>
                  <a:lnTo>
                    <a:pt x="68351" y="2212483"/>
                  </a:lnTo>
                  <a:lnTo>
                    <a:pt x="68265" y="2205654"/>
                  </a:lnTo>
                  <a:lnTo>
                    <a:pt x="68178" y="2198826"/>
                  </a:lnTo>
                  <a:lnTo>
                    <a:pt x="68091" y="2191997"/>
                  </a:lnTo>
                  <a:lnTo>
                    <a:pt x="68002" y="2185168"/>
                  </a:lnTo>
                  <a:lnTo>
                    <a:pt x="67912" y="2178340"/>
                  </a:lnTo>
                  <a:lnTo>
                    <a:pt x="67822" y="2171511"/>
                  </a:lnTo>
                  <a:lnTo>
                    <a:pt x="67730" y="2164682"/>
                  </a:lnTo>
                  <a:lnTo>
                    <a:pt x="67638" y="2157854"/>
                  </a:lnTo>
                  <a:lnTo>
                    <a:pt x="67544" y="2151025"/>
                  </a:lnTo>
                  <a:lnTo>
                    <a:pt x="67450" y="2144197"/>
                  </a:lnTo>
                  <a:lnTo>
                    <a:pt x="67355" y="2137368"/>
                  </a:lnTo>
                  <a:lnTo>
                    <a:pt x="67258" y="2130539"/>
                  </a:lnTo>
                  <a:lnTo>
                    <a:pt x="67160" y="2123711"/>
                  </a:lnTo>
                  <a:lnTo>
                    <a:pt x="67063" y="2116882"/>
                  </a:lnTo>
                  <a:lnTo>
                    <a:pt x="66962" y="2110053"/>
                  </a:lnTo>
                  <a:lnTo>
                    <a:pt x="66862" y="2103225"/>
                  </a:lnTo>
                  <a:lnTo>
                    <a:pt x="66761" y="2096396"/>
                  </a:lnTo>
                  <a:lnTo>
                    <a:pt x="66658" y="2089567"/>
                  </a:lnTo>
                  <a:lnTo>
                    <a:pt x="66555" y="2082739"/>
                  </a:lnTo>
                  <a:lnTo>
                    <a:pt x="66450" y="2075910"/>
                  </a:lnTo>
                  <a:lnTo>
                    <a:pt x="66344" y="2069081"/>
                  </a:lnTo>
                  <a:lnTo>
                    <a:pt x="66238" y="2062253"/>
                  </a:lnTo>
                  <a:lnTo>
                    <a:pt x="66129" y="2055424"/>
                  </a:lnTo>
                  <a:lnTo>
                    <a:pt x="66020" y="2048595"/>
                  </a:lnTo>
                  <a:lnTo>
                    <a:pt x="65910" y="2041767"/>
                  </a:lnTo>
                  <a:lnTo>
                    <a:pt x="65798" y="2034938"/>
                  </a:lnTo>
                  <a:lnTo>
                    <a:pt x="65686" y="2028109"/>
                  </a:lnTo>
                  <a:lnTo>
                    <a:pt x="65571" y="2021281"/>
                  </a:lnTo>
                  <a:lnTo>
                    <a:pt x="65456" y="2014452"/>
                  </a:lnTo>
                  <a:lnTo>
                    <a:pt x="65341" y="2007623"/>
                  </a:lnTo>
                  <a:lnTo>
                    <a:pt x="65222" y="2000795"/>
                  </a:lnTo>
                  <a:lnTo>
                    <a:pt x="65104" y="1993966"/>
                  </a:lnTo>
                  <a:lnTo>
                    <a:pt x="64984" y="1987137"/>
                  </a:lnTo>
                  <a:lnTo>
                    <a:pt x="64862" y="1980309"/>
                  </a:lnTo>
                  <a:lnTo>
                    <a:pt x="64740" y="1973480"/>
                  </a:lnTo>
                  <a:lnTo>
                    <a:pt x="64616" y="1966652"/>
                  </a:lnTo>
                  <a:lnTo>
                    <a:pt x="64490" y="1959823"/>
                  </a:lnTo>
                  <a:lnTo>
                    <a:pt x="64365" y="1952994"/>
                  </a:lnTo>
                  <a:lnTo>
                    <a:pt x="64235" y="1946166"/>
                  </a:lnTo>
                  <a:lnTo>
                    <a:pt x="64106" y="1939337"/>
                  </a:lnTo>
                  <a:lnTo>
                    <a:pt x="63976" y="1932508"/>
                  </a:lnTo>
                  <a:lnTo>
                    <a:pt x="63843" y="1925680"/>
                  </a:lnTo>
                  <a:lnTo>
                    <a:pt x="63710" y="1918851"/>
                  </a:lnTo>
                  <a:lnTo>
                    <a:pt x="63574" y="1912022"/>
                  </a:lnTo>
                  <a:lnTo>
                    <a:pt x="63437" y="1905194"/>
                  </a:lnTo>
                  <a:lnTo>
                    <a:pt x="63300" y="1898365"/>
                  </a:lnTo>
                  <a:lnTo>
                    <a:pt x="63159" y="1891536"/>
                  </a:lnTo>
                  <a:lnTo>
                    <a:pt x="63018" y="1884708"/>
                  </a:lnTo>
                  <a:lnTo>
                    <a:pt x="62875" y="1877879"/>
                  </a:lnTo>
                  <a:lnTo>
                    <a:pt x="62730" y="1871050"/>
                  </a:lnTo>
                  <a:lnTo>
                    <a:pt x="62585" y="1864222"/>
                  </a:lnTo>
                  <a:lnTo>
                    <a:pt x="62436" y="1857393"/>
                  </a:lnTo>
                  <a:lnTo>
                    <a:pt x="62286" y="1850564"/>
                  </a:lnTo>
                  <a:lnTo>
                    <a:pt x="62136" y="1843736"/>
                  </a:lnTo>
                  <a:lnTo>
                    <a:pt x="61982" y="1836907"/>
                  </a:lnTo>
                  <a:lnTo>
                    <a:pt x="61828" y="1830078"/>
                  </a:lnTo>
                  <a:lnTo>
                    <a:pt x="61671" y="1823250"/>
                  </a:lnTo>
                  <a:lnTo>
                    <a:pt x="61512" y="1816421"/>
                  </a:lnTo>
                  <a:lnTo>
                    <a:pt x="61353" y="1809593"/>
                  </a:lnTo>
                  <a:lnTo>
                    <a:pt x="61190" y="1802764"/>
                  </a:lnTo>
                  <a:lnTo>
                    <a:pt x="61026" y="1795935"/>
                  </a:lnTo>
                  <a:lnTo>
                    <a:pt x="60862" y="1789107"/>
                  </a:lnTo>
                  <a:lnTo>
                    <a:pt x="60693" y="1782278"/>
                  </a:lnTo>
                  <a:lnTo>
                    <a:pt x="60524" y="1775449"/>
                  </a:lnTo>
                  <a:lnTo>
                    <a:pt x="60352" y="1768621"/>
                  </a:lnTo>
                  <a:lnTo>
                    <a:pt x="60178" y="1761792"/>
                  </a:lnTo>
                  <a:lnTo>
                    <a:pt x="60004" y="1754963"/>
                  </a:lnTo>
                  <a:lnTo>
                    <a:pt x="59826" y="1748135"/>
                  </a:lnTo>
                  <a:lnTo>
                    <a:pt x="59646" y="1741306"/>
                  </a:lnTo>
                  <a:lnTo>
                    <a:pt x="59466" y="1734477"/>
                  </a:lnTo>
                  <a:lnTo>
                    <a:pt x="59281" y="1727649"/>
                  </a:lnTo>
                  <a:lnTo>
                    <a:pt x="59095" y="1720820"/>
                  </a:lnTo>
                  <a:lnTo>
                    <a:pt x="58907" y="1713991"/>
                  </a:lnTo>
                  <a:lnTo>
                    <a:pt x="58717" y="1707163"/>
                  </a:lnTo>
                  <a:lnTo>
                    <a:pt x="58526" y="1700334"/>
                  </a:lnTo>
                  <a:lnTo>
                    <a:pt x="58330" y="1693505"/>
                  </a:lnTo>
                  <a:lnTo>
                    <a:pt x="58133" y="1686677"/>
                  </a:lnTo>
                  <a:lnTo>
                    <a:pt x="57936" y="1679848"/>
                  </a:lnTo>
                  <a:lnTo>
                    <a:pt x="57733" y="1673019"/>
                  </a:lnTo>
                  <a:lnTo>
                    <a:pt x="57530" y="1666191"/>
                  </a:lnTo>
                  <a:lnTo>
                    <a:pt x="57325" y="1659362"/>
                  </a:lnTo>
                  <a:lnTo>
                    <a:pt x="57116" y="1652534"/>
                  </a:lnTo>
                  <a:lnTo>
                    <a:pt x="56907" y="1645705"/>
                  </a:lnTo>
                  <a:lnTo>
                    <a:pt x="56693" y="1638876"/>
                  </a:lnTo>
                  <a:lnTo>
                    <a:pt x="56478" y="1632048"/>
                  </a:lnTo>
                  <a:lnTo>
                    <a:pt x="56261" y="1625219"/>
                  </a:lnTo>
                  <a:lnTo>
                    <a:pt x="56040" y="1618390"/>
                  </a:lnTo>
                  <a:lnTo>
                    <a:pt x="55818" y="1611562"/>
                  </a:lnTo>
                  <a:lnTo>
                    <a:pt x="55593" y="1604733"/>
                  </a:lnTo>
                  <a:lnTo>
                    <a:pt x="55365" y="1597904"/>
                  </a:lnTo>
                  <a:lnTo>
                    <a:pt x="55137" y="1591076"/>
                  </a:lnTo>
                  <a:lnTo>
                    <a:pt x="54903" y="1584247"/>
                  </a:lnTo>
                  <a:lnTo>
                    <a:pt x="54669" y="1577418"/>
                  </a:lnTo>
                  <a:lnTo>
                    <a:pt x="54433" y="1570590"/>
                  </a:lnTo>
                  <a:lnTo>
                    <a:pt x="54191" y="1563761"/>
                  </a:lnTo>
                  <a:lnTo>
                    <a:pt x="53950" y="1556932"/>
                  </a:lnTo>
                  <a:lnTo>
                    <a:pt x="53705" y="1550104"/>
                  </a:lnTo>
                  <a:lnTo>
                    <a:pt x="53456" y="1543275"/>
                  </a:lnTo>
                  <a:lnTo>
                    <a:pt x="53208" y="1536446"/>
                  </a:lnTo>
                  <a:lnTo>
                    <a:pt x="52954" y="1529618"/>
                  </a:lnTo>
                  <a:lnTo>
                    <a:pt x="52699" y="1522789"/>
                  </a:lnTo>
                  <a:lnTo>
                    <a:pt x="52442" y="1515960"/>
                  </a:lnTo>
                  <a:lnTo>
                    <a:pt x="52180" y="1509132"/>
                  </a:lnTo>
                  <a:lnTo>
                    <a:pt x="51918" y="1502303"/>
                  </a:lnTo>
                  <a:lnTo>
                    <a:pt x="51652" y="1495474"/>
                  </a:lnTo>
                  <a:lnTo>
                    <a:pt x="51383" y="1488646"/>
                  </a:lnTo>
                  <a:lnTo>
                    <a:pt x="51114" y="1481817"/>
                  </a:lnTo>
                  <a:lnTo>
                    <a:pt x="50839" y="1474989"/>
                  </a:lnTo>
                  <a:lnTo>
                    <a:pt x="50562" y="1468160"/>
                  </a:lnTo>
                  <a:lnTo>
                    <a:pt x="50285" y="1461331"/>
                  </a:lnTo>
                  <a:lnTo>
                    <a:pt x="50002" y="1454503"/>
                  </a:lnTo>
                  <a:lnTo>
                    <a:pt x="49719" y="1447674"/>
                  </a:lnTo>
                  <a:lnTo>
                    <a:pt x="49432" y="1440845"/>
                  </a:lnTo>
                  <a:lnTo>
                    <a:pt x="49142" y="1434017"/>
                  </a:lnTo>
                  <a:lnTo>
                    <a:pt x="48851" y="1427188"/>
                  </a:lnTo>
                  <a:lnTo>
                    <a:pt x="48555" y="1420359"/>
                  </a:lnTo>
                  <a:lnTo>
                    <a:pt x="48258" y="1413531"/>
                  </a:lnTo>
                  <a:lnTo>
                    <a:pt x="47960" y="1406702"/>
                  </a:lnTo>
                  <a:lnTo>
                    <a:pt x="47655" y="1399873"/>
                  </a:lnTo>
                  <a:lnTo>
                    <a:pt x="47351" y="1393045"/>
                  </a:lnTo>
                  <a:lnTo>
                    <a:pt x="47044" y="1386216"/>
                  </a:lnTo>
                  <a:lnTo>
                    <a:pt x="46733" y="1379387"/>
                  </a:lnTo>
                  <a:lnTo>
                    <a:pt x="46422" y="1372559"/>
                  </a:lnTo>
                  <a:lnTo>
                    <a:pt x="46105" y="1365730"/>
                  </a:lnTo>
                  <a:lnTo>
                    <a:pt x="45787" y="1358901"/>
                  </a:lnTo>
                  <a:lnTo>
                    <a:pt x="45468" y="1352073"/>
                  </a:lnTo>
                  <a:lnTo>
                    <a:pt x="45144" y="1345244"/>
                  </a:lnTo>
                  <a:lnTo>
                    <a:pt x="44819" y="1338415"/>
                  </a:lnTo>
                  <a:lnTo>
                    <a:pt x="44492" y="1331587"/>
                  </a:lnTo>
                  <a:lnTo>
                    <a:pt x="44161" y="1324758"/>
                  </a:lnTo>
                  <a:lnTo>
                    <a:pt x="43830" y="1317930"/>
                  </a:lnTo>
                  <a:lnTo>
                    <a:pt x="43493" y="1311101"/>
                  </a:lnTo>
                  <a:lnTo>
                    <a:pt x="43156" y="1304272"/>
                  </a:lnTo>
                  <a:lnTo>
                    <a:pt x="42817" y="1297444"/>
                  </a:lnTo>
                  <a:lnTo>
                    <a:pt x="42474" y="1290615"/>
                  </a:lnTo>
                  <a:lnTo>
                    <a:pt x="42131" y="1283786"/>
                  </a:lnTo>
                  <a:lnTo>
                    <a:pt x="41784" y="1276958"/>
                  </a:lnTo>
                  <a:lnTo>
                    <a:pt x="41434" y="1270129"/>
                  </a:lnTo>
                  <a:lnTo>
                    <a:pt x="41085" y="1263300"/>
                  </a:lnTo>
                  <a:lnTo>
                    <a:pt x="40731" y="1256472"/>
                  </a:lnTo>
                  <a:lnTo>
                    <a:pt x="40375" y="1249643"/>
                  </a:lnTo>
                  <a:lnTo>
                    <a:pt x="40019" y="1242814"/>
                  </a:lnTo>
                  <a:lnTo>
                    <a:pt x="39658" y="1235986"/>
                  </a:lnTo>
                  <a:lnTo>
                    <a:pt x="39298" y="1229157"/>
                  </a:lnTo>
                  <a:lnTo>
                    <a:pt x="38934" y="1222328"/>
                  </a:lnTo>
                  <a:lnTo>
                    <a:pt x="38568" y="1215500"/>
                  </a:lnTo>
                  <a:lnTo>
                    <a:pt x="38202" y="1208671"/>
                  </a:lnTo>
                  <a:lnTo>
                    <a:pt x="37832" y="1201842"/>
                  </a:lnTo>
                  <a:lnTo>
                    <a:pt x="37461" y="1195014"/>
                  </a:lnTo>
                  <a:lnTo>
                    <a:pt x="37089" y="1188185"/>
                  </a:lnTo>
                  <a:lnTo>
                    <a:pt x="36713" y="1181356"/>
                  </a:lnTo>
                  <a:lnTo>
                    <a:pt x="36338" y="1174528"/>
                  </a:lnTo>
                  <a:lnTo>
                    <a:pt x="35960" y="1167699"/>
                  </a:lnTo>
                  <a:lnTo>
                    <a:pt x="35580" y="1160870"/>
                  </a:lnTo>
                  <a:lnTo>
                    <a:pt x="35200" y="1154042"/>
                  </a:lnTo>
                  <a:lnTo>
                    <a:pt x="34817" y="1147213"/>
                  </a:lnTo>
                  <a:lnTo>
                    <a:pt x="34433" y="1140385"/>
                  </a:lnTo>
                  <a:lnTo>
                    <a:pt x="34048" y="1133556"/>
                  </a:lnTo>
                  <a:lnTo>
                    <a:pt x="33661" y="1126727"/>
                  </a:lnTo>
                  <a:lnTo>
                    <a:pt x="33274" y="1119899"/>
                  </a:lnTo>
                  <a:lnTo>
                    <a:pt x="32885" y="1113070"/>
                  </a:lnTo>
                  <a:lnTo>
                    <a:pt x="32494" y="1106241"/>
                  </a:lnTo>
                  <a:lnTo>
                    <a:pt x="32104" y="1099413"/>
                  </a:lnTo>
                  <a:lnTo>
                    <a:pt x="31711" y="1092584"/>
                  </a:lnTo>
                  <a:lnTo>
                    <a:pt x="31318" y="1085755"/>
                  </a:lnTo>
                  <a:lnTo>
                    <a:pt x="30924" y="1078927"/>
                  </a:lnTo>
                  <a:lnTo>
                    <a:pt x="30528" y="1072098"/>
                  </a:lnTo>
                  <a:lnTo>
                    <a:pt x="30133" y="1065269"/>
                  </a:lnTo>
                  <a:lnTo>
                    <a:pt x="29737" y="1058441"/>
                  </a:lnTo>
                  <a:lnTo>
                    <a:pt x="29339" y="1051612"/>
                  </a:lnTo>
                  <a:lnTo>
                    <a:pt x="28942" y="1044783"/>
                  </a:lnTo>
                  <a:lnTo>
                    <a:pt x="28544" y="1037955"/>
                  </a:lnTo>
                  <a:lnTo>
                    <a:pt x="28145" y="1031126"/>
                  </a:lnTo>
                  <a:lnTo>
                    <a:pt x="27746" y="1024297"/>
                  </a:lnTo>
                  <a:lnTo>
                    <a:pt x="27347" y="1017469"/>
                  </a:lnTo>
                  <a:lnTo>
                    <a:pt x="26947" y="1010640"/>
                  </a:lnTo>
                  <a:lnTo>
                    <a:pt x="26548" y="1003811"/>
                  </a:lnTo>
                  <a:lnTo>
                    <a:pt x="26148" y="996983"/>
                  </a:lnTo>
                  <a:lnTo>
                    <a:pt x="25748" y="990154"/>
                  </a:lnTo>
                  <a:lnTo>
                    <a:pt x="25349" y="983326"/>
                  </a:lnTo>
                  <a:lnTo>
                    <a:pt x="24950" y="976497"/>
                  </a:lnTo>
                  <a:lnTo>
                    <a:pt x="24550" y="969668"/>
                  </a:lnTo>
                  <a:lnTo>
                    <a:pt x="24152" y="962840"/>
                  </a:lnTo>
                  <a:lnTo>
                    <a:pt x="23753" y="956011"/>
                  </a:lnTo>
                  <a:lnTo>
                    <a:pt x="23355" y="949182"/>
                  </a:lnTo>
                  <a:lnTo>
                    <a:pt x="22958" y="942354"/>
                  </a:lnTo>
                  <a:lnTo>
                    <a:pt x="22561" y="935525"/>
                  </a:lnTo>
                  <a:lnTo>
                    <a:pt x="22165" y="928696"/>
                  </a:lnTo>
                  <a:lnTo>
                    <a:pt x="21770" y="921868"/>
                  </a:lnTo>
                  <a:lnTo>
                    <a:pt x="21375" y="915039"/>
                  </a:lnTo>
                  <a:lnTo>
                    <a:pt x="20982" y="908210"/>
                  </a:lnTo>
                  <a:lnTo>
                    <a:pt x="20589" y="901382"/>
                  </a:lnTo>
                  <a:lnTo>
                    <a:pt x="20198" y="894553"/>
                  </a:lnTo>
                  <a:lnTo>
                    <a:pt x="19809" y="887724"/>
                  </a:lnTo>
                  <a:lnTo>
                    <a:pt x="19419" y="880896"/>
                  </a:lnTo>
                  <a:lnTo>
                    <a:pt x="19033" y="874067"/>
                  </a:lnTo>
                  <a:lnTo>
                    <a:pt x="18647" y="867238"/>
                  </a:lnTo>
                  <a:lnTo>
                    <a:pt x="18262" y="860410"/>
                  </a:lnTo>
                  <a:lnTo>
                    <a:pt x="17880" y="853581"/>
                  </a:lnTo>
                  <a:lnTo>
                    <a:pt x="17499" y="846752"/>
                  </a:lnTo>
                  <a:lnTo>
                    <a:pt x="17120" y="839924"/>
                  </a:lnTo>
                  <a:lnTo>
                    <a:pt x="16743" y="833095"/>
                  </a:lnTo>
                  <a:lnTo>
                    <a:pt x="16367" y="826267"/>
                  </a:lnTo>
                  <a:lnTo>
                    <a:pt x="15995" y="819438"/>
                  </a:lnTo>
                  <a:lnTo>
                    <a:pt x="15624" y="812609"/>
                  </a:lnTo>
                  <a:lnTo>
                    <a:pt x="15255" y="805781"/>
                  </a:lnTo>
                  <a:lnTo>
                    <a:pt x="14890" y="798952"/>
                  </a:lnTo>
                  <a:lnTo>
                    <a:pt x="14525" y="792123"/>
                  </a:lnTo>
                  <a:lnTo>
                    <a:pt x="14165" y="785295"/>
                  </a:lnTo>
                  <a:lnTo>
                    <a:pt x="13807" y="778466"/>
                  </a:lnTo>
                  <a:lnTo>
                    <a:pt x="13449" y="771637"/>
                  </a:lnTo>
                  <a:lnTo>
                    <a:pt x="13098" y="764809"/>
                  </a:lnTo>
                  <a:lnTo>
                    <a:pt x="12747" y="757980"/>
                  </a:lnTo>
                  <a:lnTo>
                    <a:pt x="12399" y="751151"/>
                  </a:lnTo>
                  <a:lnTo>
                    <a:pt x="12057" y="744323"/>
                  </a:lnTo>
                  <a:lnTo>
                    <a:pt x="11714" y="737494"/>
                  </a:lnTo>
                  <a:lnTo>
                    <a:pt x="11377" y="730665"/>
                  </a:lnTo>
                  <a:lnTo>
                    <a:pt x="11044" y="723837"/>
                  </a:lnTo>
                  <a:lnTo>
                    <a:pt x="10710" y="717008"/>
                  </a:lnTo>
                  <a:lnTo>
                    <a:pt x="10385" y="710179"/>
                  </a:lnTo>
                  <a:lnTo>
                    <a:pt x="10061" y="703351"/>
                  </a:lnTo>
                  <a:lnTo>
                    <a:pt x="9739" y="696522"/>
                  </a:lnTo>
                  <a:lnTo>
                    <a:pt x="9425" y="689693"/>
                  </a:lnTo>
                  <a:lnTo>
                    <a:pt x="9111" y="682865"/>
                  </a:lnTo>
                  <a:lnTo>
                    <a:pt x="8803" y="676036"/>
                  </a:lnTo>
                  <a:lnTo>
                    <a:pt x="8500" y="669207"/>
                  </a:lnTo>
                  <a:lnTo>
                    <a:pt x="8196" y="662379"/>
                  </a:lnTo>
                  <a:lnTo>
                    <a:pt x="7903" y="655550"/>
                  </a:lnTo>
                  <a:lnTo>
                    <a:pt x="7610" y="648722"/>
                  </a:lnTo>
                  <a:lnTo>
                    <a:pt x="7321" y="641893"/>
                  </a:lnTo>
                  <a:lnTo>
                    <a:pt x="7040" y="635064"/>
                  </a:lnTo>
                  <a:lnTo>
                    <a:pt x="6759" y="628236"/>
                  </a:lnTo>
                  <a:lnTo>
                    <a:pt x="6486" y="621407"/>
                  </a:lnTo>
                  <a:lnTo>
                    <a:pt x="6218" y="614578"/>
                  </a:lnTo>
                  <a:lnTo>
                    <a:pt x="5949" y="607750"/>
                  </a:lnTo>
                  <a:lnTo>
                    <a:pt x="5693" y="600921"/>
                  </a:lnTo>
                  <a:lnTo>
                    <a:pt x="5437" y="594092"/>
                  </a:lnTo>
                  <a:lnTo>
                    <a:pt x="5185" y="587264"/>
                  </a:lnTo>
                  <a:lnTo>
                    <a:pt x="4943" y="580435"/>
                  </a:lnTo>
                  <a:lnTo>
                    <a:pt x="4701" y="573606"/>
                  </a:lnTo>
                  <a:lnTo>
                    <a:pt x="4468" y="566778"/>
                  </a:lnTo>
                  <a:lnTo>
                    <a:pt x="4240" y="559949"/>
                  </a:lnTo>
                  <a:lnTo>
                    <a:pt x="4011" y="553120"/>
                  </a:lnTo>
                  <a:lnTo>
                    <a:pt x="3797" y="546292"/>
                  </a:lnTo>
                  <a:lnTo>
                    <a:pt x="3583" y="539463"/>
                  </a:lnTo>
                  <a:lnTo>
                    <a:pt x="3373" y="532634"/>
                  </a:lnTo>
                  <a:lnTo>
                    <a:pt x="3175" y="525806"/>
                  </a:lnTo>
                  <a:lnTo>
                    <a:pt x="2976" y="518977"/>
                  </a:lnTo>
                  <a:lnTo>
                    <a:pt x="2786" y="512148"/>
                  </a:lnTo>
                  <a:lnTo>
                    <a:pt x="2603" y="505320"/>
                  </a:lnTo>
                  <a:lnTo>
                    <a:pt x="2420" y="498491"/>
                  </a:lnTo>
                  <a:lnTo>
                    <a:pt x="2251" y="491663"/>
                  </a:lnTo>
                  <a:lnTo>
                    <a:pt x="2083" y="484834"/>
                  </a:lnTo>
                  <a:lnTo>
                    <a:pt x="1920" y="478005"/>
                  </a:lnTo>
                  <a:lnTo>
                    <a:pt x="1769" y="471177"/>
                  </a:lnTo>
                  <a:lnTo>
                    <a:pt x="1618" y="464348"/>
                  </a:lnTo>
                  <a:lnTo>
                    <a:pt x="1476" y="457519"/>
                  </a:lnTo>
                  <a:lnTo>
                    <a:pt x="1342" y="450691"/>
                  </a:lnTo>
                  <a:lnTo>
                    <a:pt x="1207" y="443862"/>
                  </a:lnTo>
                  <a:lnTo>
                    <a:pt x="1088" y="437033"/>
                  </a:lnTo>
                  <a:lnTo>
                    <a:pt x="970" y="430205"/>
                  </a:lnTo>
                  <a:lnTo>
                    <a:pt x="857" y="423376"/>
                  </a:lnTo>
                  <a:lnTo>
                    <a:pt x="757" y="416547"/>
                  </a:lnTo>
                  <a:lnTo>
                    <a:pt x="657" y="409719"/>
                  </a:lnTo>
                  <a:lnTo>
                    <a:pt x="567" y="402890"/>
                  </a:lnTo>
                  <a:lnTo>
                    <a:pt x="484" y="396061"/>
                  </a:lnTo>
                  <a:lnTo>
                    <a:pt x="401" y="389233"/>
                  </a:lnTo>
                  <a:lnTo>
                    <a:pt x="335" y="382404"/>
                  </a:lnTo>
                  <a:lnTo>
                    <a:pt x="270" y="375575"/>
                  </a:lnTo>
                  <a:lnTo>
                    <a:pt x="211" y="368747"/>
                  </a:lnTo>
                  <a:lnTo>
                    <a:pt x="164" y="361918"/>
                  </a:lnTo>
                  <a:lnTo>
                    <a:pt x="117" y="355089"/>
                  </a:lnTo>
                  <a:lnTo>
                    <a:pt x="82" y="348261"/>
                  </a:lnTo>
                  <a:lnTo>
                    <a:pt x="53" y="341432"/>
                  </a:lnTo>
                  <a:lnTo>
                    <a:pt x="25" y="334603"/>
                  </a:lnTo>
                  <a:lnTo>
                    <a:pt x="14" y="327775"/>
                  </a:lnTo>
                  <a:lnTo>
                    <a:pt x="4" y="320946"/>
                  </a:lnTo>
                  <a:lnTo>
                    <a:pt x="0" y="314118"/>
                  </a:lnTo>
                  <a:lnTo>
                    <a:pt x="8" y="307289"/>
                  </a:lnTo>
                  <a:lnTo>
                    <a:pt x="17" y="300460"/>
                  </a:lnTo>
                  <a:lnTo>
                    <a:pt x="38" y="293632"/>
                  </a:lnTo>
                  <a:lnTo>
                    <a:pt x="65" y="286803"/>
                  </a:lnTo>
                  <a:lnTo>
                    <a:pt x="93" y="279974"/>
                  </a:lnTo>
                  <a:lnTo>
                    <a:pt x="139" y="273146"/>
                  </a:lnTo>
                  <a:lnTo>
                    <a:pt x="185" y="266317"/>
                  </a:lnTo>
                  <a:lnTo>
                    <a:pt x="237" y="259488"/>
                  </a:lnTo>
                  <a:lnTo>
                    <a:pt x="303" y="252660"/>
                  </a:lnTo>
                  <a:lnTo>
                    <a:pt x="368" y="245831"/>
                  </a:lnTo>
                  <a:lnTo>
                    <a:pt x="446" y="239002"/>
                  </a:lnTo>
                  <a:lnTo>
                    <a:pt x="530" y="232174"/>
                  </a:lnTo>
                  <a:lnTo>
                    <a:pt x="615" y="225345"/>
                  </a:lnTo>
                  <a:lnTo>
                    <a:pt x="717" y="218516"/>
                  </a:lnTo>
                  <a:lnTo>
                    <a:pt x="821" y="211688"/>
                  </a:lnTo>
                  <a:lnTo>
                    <a:pt x="930" y="204859"/>
                  </a:lnTo>
                  <a:lnTo>
                    <a:pt x="1052" y="198030"/>
                  </a:lnTo>
                  <a:lnTo>
                    <a:pt x="1175" y="191202"/>
                  </a:lnTo>
                  <a:lnTo>
                    <a:pt x="1309" y="184373"/>
                  </a:lnTo>
                  <a:lnTo>
                    <a:pt x="1450" y="177544"/>
                  </a:lnTo>
                  <a:lnTo>
                    <a:pt x="1592" y="170716"/>
                  </a:lnTo>
                  <a:lnTo>
                    <a:pt x="1751" y="163887"/>
                  </a:lnTo>
                  <a:lnTo>
                    <a:pt x="1911" y="157059"/>
                  </a:lnTo>
                  <a:lnTo>
                    <a:pt x="2076" y="150230"/>
                  </a:lnTo>
                  <a:lnTo>
                    <a:pt x="2255" y="143401"/>
                  </a:lnTo>
                  <a:lnTo>
                    <a:pt x="2434" y="136573"/>
                  </a:lnTo>
                  <a:lnTo>
                    <a:pt x="2624" y="129744"/>
                  </a:lnTo>
                  <a:lnTo>
                    <a:pt x="2821" y="122915"/>
                  </a:lnTo>
                  <a:lnTo>
                    <a:pt x="3018" y="116087"/>
                  </a:lnTo>
                  <a:lnTo>
                    <a:pt x="3233" y="109258"/>
                  </a:lnTo>
                  <a:lnTo>
                    <a:pt x="3449" y="102429"/>
                  </a:lnTo>
                  <a:lnTo>
                    <a:pt x="3669" y="95601"/>
                  </a:lnTo>
                  <a:lnTo>
                    <a:pt x="3903" y="88772"/>
                  </a:lnTo>
                  <a:lnTo>
                    <a:pt x="4136" y="81943"/>
                  </a:lnTo>
                  <a:lnTo>
                    <a:pt x="4381" y="75115"/>
                  </a:lnTo>
                  <a:lnTo>
                    <a:pt x="4632" y="68286"/>
                  </a:lnTo>
                  <a:lnTo>
                    <a:pt x="4883" y="61457"/>
                  </a:lnTo>
                  <a:lnTo>
                    <a:pt x="5151" y="54629"/>
                  </a:lnTo>
                  <a:lnTo>
                    <a:pt x="5420" y="47800"/>
                  </a:lnTo>
                  <a:lnTo>
                    <a:pt x="5694" y="40971"/>
                  </a:lnTo>
                  <a:lnTo>
                    <a:pt x="5980" y="34143"/>
                  </a:lnTo>
                  <a:lnTo>
                    <a:pt x="6265" y="27314"/>
                  </a:lnTo>
                  <a:lnTo>
                    <a:pt x="6562" y="20485"/>
                  </a:lnTo>
                  <a:lnTo>
                    <a:pt x="6864" y="13657"/>
                  </a:lnTo>
                  <a:lnTo>
                    <a:pt x="7167" y="6828"/>
                  </a:lnTo>
                  <a:lnTo>
                    <a:pt x="7486" y="0"/>
                  </a:lnTo>
                  <a:lnTo>
                    <a:pt x="205836" y="0"/>
                  </a:lnTo>
                  <a:lnTo>
                    <a:pt x="206155" y="6828"/>
                  </a:lnTo>
                  <a:lnTo>
                    <a:pt x="206458" y="13657"/>
                  </a:lnTo>
                  <a:lnTo>
                    <a:pt x="206760" y="20485"/>
                  </a:lnTo>
                  <a:lnTo>
                    <a:pt x="207057" y="27314"/>
                  </a:lnTo>
                  <a:lnTo>
                    <a:pt x="207342" y="34143"/>
                  </a:lnTo>
                  <a:lnTo>
                    <a:pt x="207628" y="40971"/>
                  </a:lnTo>
                  <a:lnTo>
                    <a:pt x="207902" y="47800"/>
                  </a:lnTo>
                  <a:lnTo>
                    <a:pt x="208171" y="54629"/>
                  </a:lnTo>
                  <a:lnTo>
                    <a:pt x="208439" y="61457"/>
                  </a:lnTo>
                  <a:lnTo>
                    <a:pt x="208690" y="68286"/>
                  </a:lnTo>
                  <a:lnTo>
                    <a:pt x="208941" y="75115"/>
                  </a:lnTo>
                  <a:lnTo>
                    <a:pt x="209186" y="81943"/>
                  </a:lnTo>
                  <a:lnTo>
                    <a:pt x="209419" y="88772"/>
                  </a:lnTo>
                  <a:lnTo>
                    <a:pt x="209653" y="95601"/>
                  </a:lnTo>
                  <a:lnTo>
                    <a:pt x="209873" y="102429"/>
                  </a:lnTo>
                  <a:lnTo>
                    <a:pt x="210089" y="109258"/>
                  </a:lnTo>
                  <a:lnTo>
                    <a:pt x="210304" y="116087"/>
                  </a:lnTo>
                  <a:lnTo>
                    <a:pt x="210501" y="122915"/>
                  </a:lnTo>
                  <a:lnTo>
                    <a:pt x="210698" y="129744"/>
                  </a:lnTo>
                  <a:lnTo>
                    <a:pt x="210888" y="136573"/>
                  </a:lnTo>
                  <a:lnTo>
                    <a:pt x="211067" y="143401"/>
                  </a:lnTo>
                  <a:lnTo>
                    <a:pt x="211246" y="150230"/>
                  </a:lnTo>
                  <a:lnTo>
                    <a:pt x="211411" y="157059"/>
                  </a:lnTo>
                  <a:lnTo>
                    <a:pt x="211571" y="163887"/>
                  </a:lnTo>
                  <a:lnTo>
                    <a:pt x="211730" y="170716"/>
                  </a:lnTo>
                  <a:lnTo>
                    <a:pt x="211872" y="177544"/>
                  </a:lnTo>
                  <a:lnTo>
                    <a:pt x="212013" y="184373"/>
                  </a:lnTo>
                  <a:lnTo>
                    <a:pt x="212147" y="191202"/>
                  </a:lnTo>
                  <a:lnTo>
                    <a:pt x="212270" y="198030"/>
                  </a:lnTo>
                  <a:lnTo>
                    <a:pt x="212392" y="204859"/>
                  </a:lnTo>
                  <a:lnTo>
                    <a:pt x="212501" y="211688"/>
                  </a:lnTo>
                  <a:lnTo>
                    <a:pt x="212605" y="218516"/>
                  </a:lnTo>
                  <a:lnTo>
                    <a:pt x="212707" y="225345"/>
                  </a:lnTo>
                  <a:lnTo>
                    <a:pt x="212792" y="232174"/>
                  </a:lnTo>
                  <a:lnTo>
                    <a:pt x="212876" y="239002"/>
                  </a:lnTo>
                  <a:lnTo>
                    <a:pt x="212954" y="245831"/>
                  </a:lnTo>
                  <a:lnTo>
                    <a:pt x="213019" y="252660"/>
                  </a:lnTo>
                  <a:lnTo>
                    <a:pt x="213085" y="259488"/>
                  </a:lnTo>
                  <a:lnTo>
                    <a:pt x="213137" y="266317"/>
                  </a:lnTo>
                  <a:lnTo>
                    <a:pt x="213183" y="273146"/>
                  </a:lnTo>
                  <a:lnTo>
                    <a:pt x="213229" y="279974"/>
                  </a:lnTo>
                  <a:lnTo>
                    <a:pt x="213257" y="286803"/>
                  </a:lnTo>
                  <a:lnTo>
                    <a:pt x="213284" y="293632"/>
                  </a:lnTo>
                  <a:lnTo>
                    <a:pt x="213305" y="300460"/>
                  </a:lnTo>
                  <a:lnTo>
                    <a:pt x="213314" y="307289"/>
                  </a:lnTo>
                  <a:lnTo>
                    <a:pt x="213322" y="314118"/>
                  </a:lnTo>
                  <a:lnTo>
                    <a:pt x="213318" y="320946"/>
                  </a:lnTo>
                  <a:lnTo>
                    <a:pt x="213308" y="327775"/>
                  </a:lnTo>
                  <a:lnTo>
                    <a:pt x="213297" y="334603"/>
                  </a:lnTo>
                  <a:lnTo>
                    <a:pt x="213269" y="341432"/>
                  </a:lnTo>
                  <a:lnTo>
                    <a:pt x="213240" y="348261"/>
                  </a:lnTo>
                  <a:lnTo>
                    <a:pt x="213205" y="355089"/>
                  </a:lnTo>
                  <a:lnTo>
                    <a:pt x="213158" y="361918"/>
                  </a:lnTo>
                  <a:lnTo>
                    <a:pt x="213111" y="368747"/>
                  </a:lnTo>
                  <a:lnTo>
                    <a:pt x="213051" y="375575"/>
                  </a:lnTo>
                  <a:lnTo>
                    <a:pt x="212987" y="382404"/>
                  </a:lnTo>
                  <a:lnTo>
                    <a:pt x="212921" y="389233"/>
                  </a:lnTo>
                  <a:lnTo>
                    <a:pt x="212838" y="396061"/>
                  </a:lnTo>
                  <a:lnTo>
                    <a:pt x="212755" y="402890"/>
                  </a:lnTo>
                  <a:lnTo>
                    <a:pt x="212665" y="409719"/>
                  </a:lnTo>
                  <a:lnTo>
                    <a:pt x="212565" y="416547"/>
                  </a:lnTo>
                  <a:lnTo>
                    <a:pt x="212465" y="423376"/>
                  </a:lnTo>
                  <a:lnTo>
                    <a:pt x="212352" y="430205"/>
                  </a:lnTo>
                  <a:lnTo>
                    <a:pt x="212234" y="437033"/>
                  </a:lnTo>
                  <a:lnTo>
                    <a:pt x="212115" y="443862"/>
                  </a:lnTo>
                  <a:lnTo>
                    <a:pt x="211980" y="450691"/>
                  </a:lnTo>
                  <a:lnTo>
                    <a:pt x="211846" y="457519"/>
                  </a:lnTo>
                  <a:lnTo>
                    <a:pt x="211704" y="464348"/>
                  </a:lnTo>
                  <a:lnTo>
                    <a:pt x="211553" y="471177"/>
                  </a:lnTo>
                  <a:lnTo>
                    <a:pt x="211402" y="478005"/>
                  </a:lnTo>
                  <a:lnTo>
                    <a:pt x="211239" y="484834"/>
                  </a:lnTo>
                  <a:lnTo>
                    <a:pt x="211071" y="491663"/>
                  </a:lnTo>
                  <a:lnTo>
                    <a:pt x="210902" y="498491"/>
                  </a:lnTo>
                  <a:lnTo>
                    <a:pt x="210719" y="505320"/>
                  </a:lnTo>
                  <a:lnTo>
                    <a:pt x="210536" y="512148"/>
                  </a:lnTo>
                  <a:lnTo>
                    <a:pt x="210346" y="518977"/>
                  </a:lnTo>
                  <a:lnTo>
                    <a:pt x="210147" y="525806"/>
                  </a:lnTo>
                  <a:lnTo>
                    <a:pt x="209949" y="532634"/>
                  </a:lnTo>
                  <a:lnTo>
                    <a:pt x="209739" y="539463"/>
                  </a:lnTo>
                  <a:lnTo>
                    <a:pt x="209525" y="546292"/>
                  </a:lnTo>
                  <a:lnTo>
                    <a:pt x="209311" y="553120"/>
                  </a:lnTo>
                  <a:lnTo>
                    <a:pt x="209082" y="559949"/>
                  </a:lnTo>
                  <a:lnTo>
                    <a:pt x="208854" y="566778"/>
                  </a:lnTo>
                  <a:lnTo>
                    <a:pt x="208621" y="573606"/>
                  </a:lnTo>
                  <a:lnTo>
                    <a:pt x="208379" y="580435"/>
                  </a:lnTo>
                  <a:lnTo>
                    <a:pt x="208136" y="587264"/>
                  </a:lnTo>
                  <a:lnTo>
                    <a:pt x="207884" y="594092"/>
                  </a:lnTo>
                  <a:lnTo>
                    <a:pt x="207629" y="600921"/>
                  </a:lnTo>
                  <a:lnTo>
                    <a:pt x="207373" y="607750"/>
                  </a:lnTo>
                  <a:lnTo>
                    <a:pt x="207104" y="614578"/>
                  </a:lnTo>
                  <a:lnTo>
                    <a:pt x="206836" y="621407"/>
                  </a:lnTo>
                  <a:lnTo>
                    <a:pt x="206563" y="628236"/>
                  </a:lnTo>
                  <a:lnTo>
                    <a:pt x="206282" y="635064"/>
                  </a:lnTo>
                  <a:lnTo>
                    <a:pt x="206001" y="641893"/>
                  </a:lnTo>
                  <a:lnTo>
                    <a:pt x="205712" y="648722"/>
                  </a:lnTo>
                  <a:lnTo>
                    <a:pt x="205419" y="655550"/>
                  </a:lnTo>
                  <a:lnTo>
                    <a:pt x="205126" y="662379"/>
                  </a:lnTo>
                  <a:lnTo>
                    <a:pt x="204822" y="669207"/>
                  </a:lnTo>
                  <a:lnTo>
                    <a:pt x="204519" y="676036"/>
                  </a:lnTo>
                  <a:lnTo>
                    <a:pt x="204211" y="682865"/>
                  </a:lnTo>
                  <a:lnTo>
                    <a:pt x="203897" y="689693"/>
                  </a:lnTo>
                  <a:lnTo>
                    <a:pt x="203582" y="696522"/>
                  </a:lnTo>
                  <a:lnTo>
                    <a:pt x="203261" y="703351"/>
                  </a:lnTo>
                  <a:lnTo>
                    <a:pt x="202937" y="710179"/>
                  </a:lnTo>
                  <a:lnTo>
                    <a:pt x="202612" y="717008"/>
                  </a:lnTo>
                  <a:lnTo>
                    <a:pt x="202278" y="723837"/>
                  </a:lnTo>
                  <a:lnTo>
                    <a:pt x="201945" y="730665"/>
                  </a:lnTo>
                  <a:lnTo>
                    <a:pt x="201608" y="737494"/>
                  </a:lnTo>
                  <a:lnTo>
                    <a:pt x="201265" y="744323"/>
                  </a:lnTo>
                  <a:lnTo>
                    <a:pt x="200923" y="751151"/>
                  </a:lnTo>
                  <a:lnTo>
                    <a:pt x="200575" y="757980"/>
                  </a:lnTo>
                  <a:lnTo>
                    <a:pt x="200224" y="764809"/>
                  </a:lnTo>
                  <a:lnTo>
                    <a:pt x="199873" y="771637"/>
                  </a:lnTo>
                  <a:lnTo>
                    <a:pt x="199515" y="778466"/>
                  </a:lnTo>
                  <a:lnTo>
                    <a:pt x="199157" y="785295"/>
                  </a:lnTo>
                  <a:lnTo>
                    <a:pt x="198797" y="792123"/>
                  </a:lnTo>
                  <a:lnTo>
                    <a:pt x="198432" y="798952"/>
                  </a:lnTo>
                  <a:lnTo>
                    <a:pt x="198067" y="805781"/>
                  </a:lnTo>
                  <a:lnTo>
                    <a:pt x="197698" y="812609"/>
                  </a:lnTo>
                  <a:lnTo>
                    <a:pt x="197327" y="819438"/>
                  </a:lnTo>
                  <a:lnTo>
                    <a:pt x="196955" y="826267"/>
                  </a:lnTo>
                  <a:lnTo>
                    <a:pt x="196579" y="833095"/>
                  </a:lnTo>
                  <a:lnTo>
                    <a:pt x="196202" y="839924"/>
                  </a:lnTo>
                  <a:lnTo>
                    <a:pt x="195823" y="846752"/>
                  </a:lnTo>
                  <a:lnTo>
                    <a:pt x="195442" y="853581"/>
                  </a:lnTo>
                  <a:lnTo>
                    <a:pt x="195060" y="860410"/>
                  </a:lnTo>
                  <a:lnTo>
                    <a:pt x="194675" y="867238"/>
                  </a:lnTo>
                  <a:lnTo>
                    <a:pt x="194289" y="874067"/>
                  </a:lnTo>
                  <a:lnTo>
                    <a:pt x="193903" y="880896"/>
                  </a:lnTo>
                  <a:lnTo>
                    <a:pt x="193513" y="887724"/>
                  </a:lnTo>
                  <a:lnTo>
                    <a:pt x="193124" y="894553"/>
                  </a:lnTo>
                  <a:lnTo>
                    <a:pt x="192733" y="901382"/>
                  </a:lnTo>
                  <a:lnTo>
                    <a:pt x="192340" y="908210"/>
                  </a:lnTo>
                  <a:lnTo>
                    <a:pt x="191947" y="915039"/>
                  </a:lnTo>
                  <a:lnTo>
                    <a:pt x="191552" y="921868"/>
                  </a:lnTo>
                  <a:lnTo>
                    <a:pt x="191157" y="928696"/>
                  </a:lnTo>
                  <a:lnTo>
                    <a:pt x="190761" y="935525"/>
                  </a:lnTo>
                  <a:lnTo>
                    <a:pt x="190364" y="942354"/>
                  </a:lnTo>
                  <a:lnTo>
                    <a:pt x="189967" y="949182"/>
                  </a:lnTo>
                  <a:lnTo>
                    <a:pt x="189569" y="956011"/>
                  </a:lnTo>
                  <a:lnTo>
                    <a:pt x="189170" y="962840"/>
                  </a:lnTo>
                  <a:lnTo>
                    <a:pt x="188772" y="969668"/>
                  </a:lnTo>
                  <a:lnTo>
                    <a:pt x="188372" y="976497"/>
                  </a:lnTo>
                  <a:lnTo>
                    <a:pt x="187973" y="983326"/>
                  </a:lnTo>
                  <a:lnTo>
                    <a:pt x="187573" y="990154"/>
                  </a:lnTo>
                  <a:lnTo>
                    <a:pt x="187174" y="996983"/>
                  </a:lnTo>
                  <a:lnTo>
                    <a:pt x="186774" y="1003811"/>
                  </a:lnTo>
                  <a:lnTo>
                    <a:pt x="186375" y="1010640"/>
                  </a:lnTo>
                  <a:lnTo>
                    <a:pt x="185975" y="1017469"/>
                  </a:lnTo>
                  <a:lnTo>
                    <a:pt x="185576" y="1024297"/>
                  </a:lnTo>
                  <a:lnTo>
                    <a:pt x="185177" y="1031126"/>
                  </a:lnTo>
                  <a:lnTo>
                    <a:pt x="184778" y="1037955"/>
                  </a:lnTo>
                  <a:lnTo>
                    <a:pt x="184380" y="1044783"/>
                  </a:lnTo>
                  <a:lnTo>
                    <a:pt x="183983" y="1051612"/>
                  </a:lnTo>
                  <a:lnTo>
                    <a:pt x="183585" y="1058441"/>
                  </a:lnTo>
                  <a:lnTo>
                    <a:pt x="183189" y="1065269"/>
                  </a:lnTo>
                  <a:lnTo>
                    <a:pt x="182793" y="1072098"/>
                  </a:lnTo>
                  <a:lnTo>
                    <a:pt x="182398" y="1078927"/>
                  </a:lnTo>
                  <a:lnTo>
                    <a:pt x="182004" y="1085755"/>
                  </a:lnTo>
                  <a:lnTo>
                    <a:pt x="181611" y="1092584"/>
                  </a:lnTo>
                  <a:lnTo>
                    <a:pt x="181218" y="1099413"/>
                  </a:lnTo>
                  <a:lnTo>
                    <a:pt x="180828" y="1106241"/>
                  </a:lnTo>
                  <a:lnTo>
                    <a:pt x="180437" y="1113070"/>
                  </a:lnTo>
                  <a:lnTo>
                    <a:pt x="180048" y="1119899"/>
                  </a:lnTo>
                  <a:lnTo>
                    <a:pt x="179661" y="1126727"/>
                  </a:lnTo>
                  <a:lnTo>
                    <a:pt x="179274" y="1133556"/>
                  </a:lnTo>
                  <a:lnTo>
                    <a:pt x="178889" y="1140385"/>
                  </a:lnTo>
                  <a:lnTo>
                    <a:pt x="178505" y="1147213"/>
                  </a:lnTo>
                  <a:lnTo>
                    <a:pt x="178122" y="1154042"/>
                  </a:lnTo>
                  <a:lnTo>
                    <a:pt x="177742" y="1160870"/>
                  </a:lnTo>
                  <a:lnTo>
                    <a:pt x="177362" y="1167699"/>
                  </a:lnTo>
                  <a:lnTo>
                    <a:pt x="176984" y="1174528"/>
                  </a:lnTo>
                  <a:lnTo>
                    <a:pt x="176609" y="1181356"/>
                  </a:lnTo>
                  <a:lnTo>
                    <a:pt x="176233" y="1188185"/>
                  </a:lnTo>
                  <a:lnTo>
                    <a:pt x="175861" y="1195014"/>
                  </a:lnTo>
                  <a:lnTo>
                    <a:pt x="175490" y="1201842"/>
                  </a:lnTo>
                  <a:lnTo>
                    <a:pt x="175120" y="1208671"/>
                  </a:lnTo>
                  <a:lnTo>
                    <a:pt x="174754" y="1215500"/>
                  </a:lnTo>
                  <a:lnTo>
                    <a:pt x="174388" y="1222328"/>
                  </a:lnTo>
                  <a:lnTo>
                    <a:pt x="174024" y="1229157"/>
                  </a:lnTo>
                  <a:lnTo>
                    <a:pt x="173664" y="1235986"/>
                  </a:lnTo>
                  <a:lnTo>
                    <a:pt x="173303" y="1242814"/>
                  </a:lnTo>
                  <a:lnTo>
                    <a:pt x="172947" y="1249643"/>
                  </a:lnTo>
                  <a:lnTo>
                    <a:pt x="172591" y="1256472"/>
                  </a:lnTo>
                  <a:lnTo>
                    <a:pt x="172237" y="1263300"/>
                  </a:lnTo>
                  <a:lnTo>
                    <a:pt x="171888" y="1270129"/>
                  </a:lnTo>
                  <a:lnTo>
                    <a:pt x="171538" y="1276958"/>
                  </a:lnTo>
                  <a:lnTo>
                    <a:pt x="171191" y="1283786"/>
                  </a:lnTo>
                  <a:lnTo>
                    <a:pt x="170848" y="1290615"/>
                  </a:lnTo>
                  <a:lnTo>
                    <a:pt x="170504" y="1297444"/>
                  </a:lnTo>
                  <a:lnTo>
                    <a:pt x="170166" y="1304272"/>
                  </a:lnTo>
                  <a:lnTo>
                    <a:pt x="169829" y="1311101"/>
                  </a:lnTo>
                  <a:lnTo>
                    <a:pt x="169492" y="1317930"/>
                  </a:lnTo>
                  <a:lnTo>
                    <a:pt x="169161" y="1324758"/>
                  </a:lnTo>
                  <a:lnTo>
                    <a:pt x="168830" y="1331587"/>
                  </a:lnTo>
                  <a:lnTo>
                    <a:pt x="168503" y="1338415"/>
                  </a:lnTo>
                  <a:lnTo>
                    <a:pt x="168178" y="1345244"/>
                  </a:lnTo>
                  <a:lnTo>
                    <a:pt x="167854" y="1352073"/>
                  </a:lnTo>
                  <a:lnTo>
                    <a:pt x="167535" y="1358901"/>
                  </a:lnTo>
                  <a:lnTo>
                    <a:pt x="167217" y="1365730"/>
                  </a:lnTo>
                  <a:lnTo>
                    <a:pt x="166900" y="1372559"/>
                  </a:lnTo>
                  <a:lnTo>
                    <a:pt x="166589" y="1379387"/>
                  </a:lnTo>
                  <a:lnTo>
                    <a:pt x="166278" y="1386216"/>
                  </a:lnTo>
                  <a:lnTo>
                    <a:pt x="165971" y="1393045"/>
                  </a:lnTo>
                  <a:lnTo>
                    <a:pt x="165667" y="1399873"/>
                  </a:lnTo>
                  <a:lnTo>
                    <a:pt x="165362" y="1406702"/>
                  </a:lnTo>
                  <a:lnTo>
                    <a:pt x="165064" y="1413531"/>
                  </a:lnTo>
                  <a:lnTo>
                    <a:pt x="164767" y="1420359"/>
                  </a:lnTo>
                  <a:lnTo>
                    <a:pt x="164471" y="1427188"/>
                  </a:lnTo>
                  <a:lnTo>
                    <a:pt x="164180" y="1434017"/>
                  </a:lnTo>
                  <a:lnTo>
                    <a:pt x="163890" y="1440845"/>
                  </a:lnTo>
                  <a:lnTo>
                    <a:pt x="163603" y="1447674"/>
                  </a:lnTo>
                  <a:lnTo>
                    <a:pt x="163320" y="1454503"/>
                  </a:lnTo>
                  <a:lnTo>
                    <a:pt x="163037" y="1461331"/>
                  </a:lnTo>
                  <a:lnTo>
                    <a:pt x="162760" y="1468160"/>
                  </a:lnTo>
                  <a:lnTo>
                    <a:pt x="162483" y="1474989"/>
                  </a:lnTo>
                  <a:lnTo>
                    <a:pt x="162208" y="1481817"/>
                  </a:lnTo>
                  <a:lnTo>
                    <a:pt x="161939" y="1488646"/>
                  </a:lnTo>
                  <a:lnTo>
                    <a:pt x="161670" y="1495474"/>
                  </a:lnTo>
                  <a:lnTo>
                    <a:pt x="161404" y="1502303"/>
                  </a:lnTo>
                  <a:lnTo>
                    <a:pt x="161142" y="1509132"/>
                  </a:lnTo>
                  <a:lnTo>
                    <a:pt x="160880" y="1515960"/>
                  </a:lnTo>
                  <a:lnTo>
                    <a:pt x="160623" y="1522789"/>
                  </a:lnTo>
                  <a:lnTo>
                    <a:pt x="160368" y="1529618"/>
                  </a:lnTo>
                  <a:lnTo>
                    <a:pt x="160114" y="1536446"/>
                  </a:lnTo>
                  <a:lnTo>
                    <a:pt x="159866" y="1543275"/>
                  </a:lnTo>
                  <a:lnTo>
                    <a:pt x="159617" y="1550104"/>
                  </a:lnTo>
                  <a:lnTo>
                    <a:pt x="159372" y="1556932"/>
                  </a:lnTo>
                  <a:lnTo>
                    <a:pt x="159131" y="1563761"/>
                  </a:lnTo>
                  <a:lnTo>
                    <a:pt x="158889" y="1570590"/>
                  </a:lnTo>
                  <a:lnTo>
                    <a:pt x="158653" y="1577418"/>
                  </a:lnTo>
                  <a:lnTo>
                    <a:pt x="158419" y="1584247"/>
                  </a:lnTo>
                  <a:lnTo>
                    <a:pt x="158185" y="1591076"/>
                  </a:lnTo>
                  <a:lnTo>
                    <a:pt x="157957" y="1597904"/>
                  </a:lnTo>
                  <a:lnTo>
                    <a:pt x="157729" y="1604733"/>
                  </a:lnTo>
                  <a:lnTo>
                    <a:pt x="157504" y="1611562"/>
                  </a:lnTo>
                  <a:lnTo>
                    <a:pt x="157282" y="1618390"/>
                  </a:lnTo>
                  <a:lnTo>
                    <a:pt x="157061" y="1625219"/>
                  </a:lnTo>
                  <a:lnTo>
                    <a:pt x="156844" y="1632048"/>
                  </a:lnTo>
                  <a:lnTo>
                    <a:pt x="156629" y="1638876"/>
                  </a:lnTo>
                  <a:lnTo>
                    <a:pt x="156415" y="1645705"/>
                  </a:lnTo>
                  <a:lnTo>
                    <a:pt x="156206" y="1652534"/>
                  </a:lnTo>
                  <a:lnTo>
                    <a:pt x="155997" y="1659362"/>
                  </a:lnTo>
                  <a:lnTo>
                    <a:pt x="155792" y="1666191"/>
                  </a:lnTo>
                  <a:lnTo>
                    <a:pt x="155589" y="1673019"/>
                  </a:lnTo>
                  <a:lnTo>
                    <a:pt x="155386" y="1679848"/>
                  </a:lnTo>
                  <a:lnTo>
                    <a:pt x="155188" y="1686677"/>
                  </a:lnTo>
                  <a:lnTo>
                    <a:pt x="154992" y="1693505"/>
                  </a:lnTo>
                  <a:lnTo>
                    <a:pt x="154796" y="1700334"/>
                  </a:lnTo>
                  <a:lnTo>
                    <a:pt x="154605" y="1707163"/>
                  </a:lnTo>
                  <a:lnTo>
                    <a:pt x="154414" y="1713991"/>
                  </a:lnTo>
                  <a:lnTo>
                    <a:pt x="154227" y="1720820"/>
                  </a:lnTo>
                  <a:lnTo>
                    <a:pt x="154041" y="1727649"/>
                  </a:lnTo>
                  <a:lnTo>
                    <a:pt x="153856" y="1734477"/>
                  </a:lnTo>
                  <a:lnTo>
                    <a:pt x="153676" y="1741306"/>
                  </a:lnTo>
                  <a:lnTo>
                    <a:pt x="153496" y="1748135"/>
                  </a:lnTo>
                  <a:lnTo>
                    <a:pt x="153318" y="1754963"/>
                  </a:lnTo>
                  <a:lnTo>
                    <a:pt x="153144" y="1761792"/>
                  </a:lnTo>
                  <a:lnTo>
                    <a:pt x="152970" y="1768621"/>
                  </a:lnTo>
                  <a:lnTo>
                    <a:pt x="152798" y="1775449"/>
                  </a:lnTo>
                  <a:lnTo>
                    <a:pt x="152629" y="1782278"/>
                  </a:lnTo>
                  <a:lnTo>
                    <a:pt x="152460" y="1789107"/>
                  </a:lnTo>
                  <a:lnTo>
                    <a:pt x="152296" y="1795935"/>
                  </a:lnTo>
                  <a:lnTo>
                    <a:pt x="152132" y="1802764"/>
                  </a:lnTo>
                  <a:lnTo>
                    <a:pt x="151969" y="1809593"/>
                  </a:lnTo>
                  <a:lnTo>
                    <a:pt x="151810" y="1816421"/>
                  </a:lnTo>
                  <a:lnTo>
                    <a:pt x="151651" y="1823250"/>
                  </a:lnTo>
                  <a:lnTo>
                    <a:pt x="151494" y="1830078"/>
                  </a:lnTo>
                  <a:lnTo>
                    <a:pt x="151340" y="1836907"/>
                  </a:lnTo>
                  <a:lnTo>
                    <a:pt x="151186" y="1843736"/>
                  </a:lnTo>
                  <a:lnTo>
                    <a:pt x="151036" y="1850564"/>
                  </a:lnTo>
                  <a:lnTo>
                    <a:pt x="150886" y="1857393"/>
                  </a:lnTo>
                  <a:lnTo>
                    <a:pt x="150737" y="1864222"/>
                  </a:lnTo>
                  <a:lnTo>
                    <a:pt x="150592" y="1871050"/>
                  </a:lnTo>
                  <a:lnTo>
                    <a:pt x="150447" y="1877879"/>
                  </a:lnTo>
                  <a:lnTo>
                    <a:pt x="150304" y="1884708"/>
                  </a:lnTo>
                  <a:lnTo>
                    <a:pt x="150163" y="1891536"/>
                  </a:lnTo>
                  <a:lnTo>
                    <a:pt x="150022" y="1898365"/>
                  </a:lnTo>
                  <a:lnTo>
                    <a:pt x="149885" y="1905194"/>
                  </a:lnTo>
                  <a:lnTo>
                    <a:pt x="149748" y="1912022"/>
                  </a:lnTo>
                  <a:lnTo>
                    <a:pt x="149612" y="1918851"/>
                  </a:lnTo>
                  <a:lnTo>
                    <a:pt x="149479" y="1925680"/>
                  </a:lnTo>
                  <a:lnTo>
                    <a:pt x="149346" y="1932508"/>
                  </a:lnTo>
                  <a:lnTo>
                    <a:pt x="149215" y="1939337"/>
                  </a:lnTo>
                  <a:lnTo>
                    <a:pt x="149086" y="1946166"/>
                  </a:lnTo>
                  <a:lnTo>
                    <a:pt x="148957" y="1952994"/>
                  </a:lnTo>
                  <a:lnTo>
                    <a:pt x="148832" y="1959823"/>
                  </a:lnTo>
                  <a:lnTo>
                    <a:pt x="148706" y="1966652"/>
                  </a:lnTo>
                  <a:lnTo>
                    <a:pt x="148582" y="1973480"/>
                  </a:lnTo>
                  <a:lnTo>
                    <a:pt x="148460" y="1980309"/>
                  </a:lnTo>
                  <a:lnTo>
                    <a:pt x="148338" y="1987137"/>
                  </a:lnTo>
                  <a:lnTo>
                    <a:pt x="148218" y="1993966"/>
                  </a:lnTo>
                  <a:lnTo>
                    <a:pt x="148100" y="2000795"/>
                  </a:lnTo>
                  <a:lnTo>
                    <a:pt x="147981" y="2007623"/>
                  </a:lnTo>
                  <a:lnTo>
                    <a:pt x="147866" y="2014452"/>
                  </a:lnTo>
                  <a:lnTo>
                    <a:pt x="147751" y="2021281"/>
                  </a:lnTo>
                  <a:lnTo>
                    <a:pt x="147636" y="2028109"/>
                  </a:lnTo>
                  <a:lnTo>
                    <a:pt x="147524" y="2034938"/>
                  </a:lnTo>
                  <a:lnTo>
                    <a:pt x="147412" y="2041767"/>
                  </a:lnTo>
                  <a:lnTo>
                    <a:pt x="147302" y="2048595"/>
                  </a:lnTo>
                  <a:lnTo>
                    <a:pt x="147193" y="2055424"/>
                  </a:lnTo>
                  <a:lnTo>
                    <a:pt x="147084" y="2062253"/>
                  </a:lnTo>
                  <a:lnTo>
                    <a:pt x="146978" y="2069081"/>
                  </a:lnTo>
                  <a:lnTo>
                    <a:pt x="146872" y="2075910"/>
                  </a:lnTo>
                  <a:lnTo>
                    <a:pt x="146767" y="2082739"/>
                  </a:lnTo>
                  <a:lnTo>
                    <a:pt x="146664" y="2089567"/>
                  </a:lnTo>
                  <a:lnTo>
                    <a:pt x="146561" y="2096396"/>
                  </a:lnTo>
                  <a:lnTo>
                    <a:pt x="146460" y="2103225"/>
                  </a:lnTo>
                  <a:lnTo>
                    <a:pt x="146359" y="2110053"/>
                  </a:lnTo>
                  <a:lnTo>
                    <a:pt x="146259" y="2116882"/>
                  </a:lnTo>
                  <a:lnTo>
                    <a:pt x="146162" y="2123711"/>
                  </a:lnTo>
                  <a:lnTo>
                    <a:pt x="146064" y="2130539"/>
                  </a:lnTo>
                  <a:lnTo>
                    <a:pt x="145967" y="2137368"/>
                  </a:lnTo>
                  <a:lnTo>
                    <a:pt x="145872" y="2144197"/>
                  </a:lnTo>
                  <a:lnTo>
                    <a:pt x="145778" y="2151025"/>
                  </a:lnTo>
                  <a:lnTo>
                    <a:pt x="145684" y="2157854"/>
                  </a:lnTo>
                  <a:lnTo>
                    <a:pt x="145592" y="2164682"/>
                  </a:lnTo>
                  <a:lnTo>
                    <a:pt x="145500" y="2171511"/>
                  </a:lnTo>
                  <a:lnTo>
                    <a:pt x="145410" y="2178340"/>
                  </a:lnTo>
                  <a:lnTo>
                    <a:pt x="145320" y="2185168"/>
                  </a:lnTo>
                  <a:lnTo>
                    <a:pt x="145231" y="2191997"/>
                  </a:lnTo>
                  <a:lnTo>
                    <a:pt x="145144" y="2198826"/>
                  </a:lnTo>
                  <a:lnTo>
                    <a:pt x="145057" y="2205654"/>
                  </a:lnTo>
                  <a:lnTo>
                    <a:pt x="144971" y="2212483"/>
                  </a:lnTo>
                  <a:lnTo>
                    <a:pt x="144886" y="2219312"/>
                  </a:lnTo>
                  <a:lnTo>
                    <a:pt x="144801" y="2226140"/>
                  </a:lnTo>
                  <a:lnTo>
                    <a:pt x="144719" y="2232969"/>
                  </a:lnTo>
                  <a:lnTo>
                    <a:pt x="144636" y="2239798"/>
                  </a:lnTo>
                  <a:lnTo>
                    <a:pt x="144555" y="2246626"/>
                  </a:lnTo>
                  <a:lnTo>
                    <a:pt x="144475" y="2253455"/>
                  </a:lnTo>
                  <a:lnTo>
                    <a:pt x="144395" y="2260284"/>
                  </a:lnTo>
                  <a:lnTo>
                    <a:pt x="144316" y="2267112"/>
                  </a:lnTo>
                  <a:lnTo>
                    <a:pt x="144238" y="2273941"/>
                  </a:lnTo>
                  <a:lnTo>
                    <a:pt x="144161" y="2280770"/>
                  </a:lnTo>
                  <a:lnTo>
                    <a:pt x="144085" y="2287598"/>
                  </a:lnTo>
                  <a:lnTo>
                    <a:pt x="144010" y="2294427"/>
                  </a:lnTo>
                  <a:lnTo>
                    <a:pt x="143935" y="2301256"/>
                  </a:lnTo>
                  <a:lnTo>
                    <a:pt x="143862" y="2308084"/>
                  </a:lnTo>
                  <a:lnTo>
                    <a:pt x="143789" y="2314913"/>
                  </a:lnTo>
                  <a:lnTo>
                    <a:pt x="143718" y="2321741"/>
                  </a:lnTo>
                  <a:lnTo>
                    <a:pt x="143647" y="2328570"/>
                  </a:lnTo>
                  <a:lnTo>
                    <a:pt x="143576" y="2335399"/>
                  </a:lnTo>
                  <a:lnTo>
                    <a:pt x="143508" y="2342227"/>
                  </a:lnTo>
                  <a:lnTo>
                    <a:pt x="143439" y="2349056"/>
                  </a:lnTo>
                  <a:lnTo>
                    <a:pt x="143372" y="2355885"/>
                  </a:lnTo>
                  <a:lnTo>
                    <a:pt x="143305" y="2362713"/>
                  </a:lnTo>
                  <a:lnTo>
                    <a:pt x="143239" y="2369542"/>
                  </a:lnTo>
                  <a:lnTo>
                    <a:pt x="143175" y="2376371"/>
                  </a:lnTo>
                  <a:lnTo>
                    <a:pt x="143111" y="2383199"/>
                  </a:lnTo>
                  <a:lnTo>
                    <a:pt x="143047" y="2390028"/>
                  </a:lnTo>
                  <a:lnTo>
                    <a:pt x="142985" y="2396857"/>
                  </a:lnTo>
                  <a:lnTo>
                    <a:pt x="142924" y="2403685"/>
                  </a:lnTo>
                  <a:lnTo>
                    <a:pt x="142863" y="2410514"/>
                  </a:lnTo>
                  <a:lnTo>
                    <a:pt x="142804" y="2417343"/>
                  </a:lnTo>
                  <a:lnTo>
                    <a:pt x="142744" y="2424171"/>
                  </a:lnTo>
                  <a:lnTo>
                    <a:pt x="142686" y="2431000"/>
                  </a:lnTo>
                  <a:lnTo>
                    <a:pt x="142630" y="2437829"/>
                  </a:lnTo>
                  <a:lnTo>
                    <a:pt x="142573" y="2444657"/>
                  </a:lnTo>
                  <a:lnTo>
                    <a:pt x="142518" y="2451486"/>
                  </a:lnTo>
                  <a:lnTo>
                    <a:pt x="142463" y="2458315"/>
                  </a:lnTo>
                  <a:lnTo>
                    <a:pt x="142409" y="2465143"/>
                  </a:lnTo>
                  <a:lnTo>
                    <a:pt x="142357" y="2471972"/>
                  </a:lnTo>
                  <a:lnTo>
                    <a:pt x="142304" y="2478801"/>
                  </a:lnTo>
                  <a:lnTo>
                    <a:pt x="142253" y="2485629"/>
                  </a:lnTo>
                  <a:lnTo>
                    <a:pt x="142203" y="2492458"/>
                  </a:lnTo>
                  <a:lnTo>
                    <a:pt x="142153" y="2499286"/>
                  </a:lnTo>
                  <a:lnTo>
                    <a:pt x="142105" y="2506115"/>
                  </a:lnTo>
                  <a:lnTo>
                    <a:pt x="142057" y="2512944"/>
                  </a:lnTo>
                  <a:lnTo>
                    <a:pt x="142010" y="2519772"/>
                  </a:lnTo>
                  <a:lnTo>
                    <a:pt x="141964" y="2526601"/>
                  </a:lnTo>
                  <a:lnTo>
                    <a:pt x="141919" y="2533430"/>
                  </a:lnTo>
                  <a:lnTo>
                    <a:pt x="141875" y="2540258"/>
                  </a:lnTo>
                  <a:lnTo>
                    <a:pt x="141831" y="2547087"/>
                  </a:lnTo>
                  <a:lnTo>
                    <a:pt x="141788" y="2553916"/>
                  </a:lnTo>
                  <a:lnTo>
                    <a:pt x="141747" y="2560744"/>
                  </a:lnTo>
                  <a:lnTo>
                    <a:pt x="141706" y="2567573"/>
                  </a:lnTo>
                  <a:lnTo>
                    <a:pt x="141665" y="2574402"/>
                  </a:lnTo>
                  <a:lnTo>
                    <a:pt x="141627" y="2581230"/>
                  </a:lnTo>
                  <a:lnTo>
                    <a:pt x="141588" y="2588059"/>
                  </a:lnTo>
                  <a:lnTo>
                    <a:pt x="141550" y="2594888"/>
                  </a:lnTo>
                  <a:lnTo>
                    <a:pt x="141514" y="2601716"/>
                  </a:lnTo>
                  <a:lnTo>
                    <a:pt x="141477" y="2608545"/>
                  </a:lnTo>
                  <a:lnTo>
                    <a:pt x="141443" y="2615374"/>
                  </a:lnTo>
                  <a:lnTo>
                    <a:pt x="141408" y="2622202"/>
                  </a:lnTo>
                  <a:lnTo>
                    <a:pt x="141374" y="2629031"/>
                  </a:lnTo>
                  <a:lnTo>
                    <a:pt x="141342" y="2635860"/>
                  </a:lnTo>
                  <a:lnTo>
                    <a:pt x="141310" y="2642688"/>
                  </a:lnTo>
                  <a:lnTo>
                    <a:pt x="141279" y="2649517"/>
                  </a:lnTo>
                  <a:lnTo>
                    <a:pt x="141249" y="2656345"/>
                  </a:lnTo>
                  <a:lnTo>
                    <a:pt x="141218" y="2663174"/>
                  </a:lnTo>
                  <a:lnTo>
                    <a:pt x="141190" y="2670003"/>
                  </a:lnTo>
                  <a:lnTo>
                    <a:pt x="141162" y="2676831"/>
                  </a:lnTo>
                  <a:lnTo>
                    <a:pt x="141134" y="2683660"/>
                  </a:lnTo>
                  <a:lnTo>
                    <a:pt x="141108" y="2690489"/>
                  </a:lnTo>
                  <a:lnTo>
                    <a:pt x="141082" y="2697317"/>
                  </a:lnTo>
                  <a:lnTo>
                    <a:pt x="141057" y="2704146"/>
                  </a:lnTo>
                  <a:lnTo>
                    <a:pt x="141033" y="2710975"/>
                  </a:lnTo>
                  <a:lnTo>
                    <a:pt x="141009" y="2717803"/>
                  </a:lnTo>
                  <a:lnTo>
                    <a:pt x="140987" y="2724632"/>
                  </a:lnTo>
                  <a:lnTo>
                    <a:pt x="140964" y="2731461"/>
                  </a:lnTo>
                  <a:lnTo>
                    <a:pt x="140943" y="2738289"/>
                  </a:lnTo>
                  <a:lnTo>
                    <a:pt x="140922" y="2745118"/>
                  </a:lnTo>
                  <a:lnTo>
                    <a:pt x="140902" y="2751947"/>
                  </a:lnTo>
                  <a:lnTo>
                    <a:pt x="140882" y="2758775"/>
                  </a:lnTo>
                  <a:lnTo>
                    <a:pt x="140864" y="2765604"/>
                  </a:lnTo>
                  <a:lnTo>
                    <a:pt x="140845" y="2772433"/>
                  </a:lnTo>
                  <a:lnTo>
                    <a:pt x="140828" y="2779261"/>
                  </a:lnTo>
                  <a:lnTo>
                    <a:pt x="140811" y="2786090"/>
                  </a:lnTo>
                  <a:lnTo>
                    <a:pt x="140794" y="2792919"/>
                  </a:lnTo>
                  <a:lnTo>
                    <a:pt x="140779" y="2799747"/>
                  </a:lnTo>
                  <a:lnTo>
                    <a:pt x="140763" y="2806576"/>
                  </a:lnTo>
                  <a:lnTo>
                    <a:pt x="140749" y="2813404"/>
                  </a:lnTo>
                  <a:lnTo>
                    <a:pt x="140735" y="2820233"/>
                  </a:lnTo>
                  <a:lnTo>
                    <a:pt x="140721" y="2827062"/>
                  </a:lnTo>
                  <a:lnTo>
                    <a:pt x="140708" y="2833890"/>
                  </a:lnTo>
                  <a:lnTo>
                    <a:pt x="140695" y="2840719"/>
                  </a:lnTo>
                  <a:lnTo>
                    <a:pt x="140683" y="2847548"/>
                  </a:lnTo>
                  <a:lnTo>
                    <a:pt x="140671" y="2854376"/>
                  </a:lnTo>
                  <a:lnTo>
                    <a:pt x="140660" y="2861205"/>
                  </a:lnTo>
                  <a:lnTo>
                    <a:pt x="140649" y="2868034"/>
                  </a:lnTo>
                  <a:lnTo>
                    <a:pt x="140639" y="2874862"/>
                  </a:lnTo>
                  <a:lnTo>
                    <a:pt x="140628" y="2881691"/>
                  </a:lnTo>
                  <a:lnTo>
                    <a:pt x="140619" y="2888520"/>
                  </a:lnTo>
                  <a:lnTo>
                    <a:pt x="140609" y="2895348"/>
                  </a:lnTo>
                  <a:lnTo>
                    <a:pt x="140600" y="2902177"/>
                  </a:lnTo>
                  <a:lnTo>
                    <a:pt x="140592" y="2909006"/>
                  </a:lnTo>
                  <a:lnTo>
                    <a:pt x="140583" y="2915834"/>
                  </a:lnTo>
                  <a:lnTo>
                    <a:pt x="140575" y="2922663"/>
                  </a:lnTo>
                  <a:lnTo>
                    <a:pt x="140567" y="2929492"/>
                  </a:lnTo>
                  <a:lnTo>
                    <a:pt x="140559" y="2936320"/>
                  </a:lnTo>
                  <a:lnTo>
                    <a:pt x="140552" y="2943149"/>
                  </a:lnTo>
                  <a:lnTo>
                    <a:pt x="140545" y="2949978"/>
                  </a:lnTo>
                  <a:lnTo>
                    <a:pt x="140537" y="2956806"/>
                  </a:lnTo>
                  <a:lnTo>
                    <a:pt x="140530" y="2963635"/>
                  </a:lnTo>
                  <a:lnTo>
                    <a:pt x="140524" y="2970464"/>
                  </a:lnTo>
                  <a:lnTo>
                    <a:pt x="140517" y="2977292"/>
                  </a:lnTo>
                  <a:lnTo>
                    <a:pt x="140510" y="2984121"/>
                  </a:lnTo>
                  <a:lnTo>
                    <a:pt x="140503" y="2990949"/>
                  </a:lnTo>
                  <a:lnTo>
                    <a:pt x="140497" y="2997778"/>
                  </a:lnTo>
                  <a:lnTo>
                    <a:pt x="140490" y="3004607"/>
                  </a:lnTo>
                  <a:lnTo>
                    <a:pt x="140483" y="3011435"/>
                  </a:lnTo>
                  <a:lnTo>
                    <a:pt x="140477" y="3018264"/>
                  </a:lnTo>
                  <a:lnTo>
                    <a:pt x="140470" y="3025093"/>
                  </a:lnTo>
                  <a:lnTo>
                    <a:pt x="140463" y="3031921"/>
                  </a:lnTo>
                  <a:lnTo>
                    <a:pt x="140456" y="3038750"/>
                  </a:lnTo>
                  <a:lnTo>
                    <a:pt x="140449" y="3045579"/>
                  </a:lnTo>
                  <a:lnTo>
                    <a:pt x="140441" y="3052407"/>
                  </a:lnTo>
                  <a:lnTo>
                    <a:pt x="140434" y="3059236"/>
                  </a:lnTo>
                  <a:lnTo>
                    <a:pt x="140426" y="3066065"/>
                  </a:lnTo>
                  <a:lnTo>
                    <a:pt x="140418" y="3072893"/>
                  </a:lnTo>
                  <a:lnTo>
                    <a:pt x="140410" y="3079722"/>
                  </a:lnTo>
                  <a:lnTo>
                    <a:pt x="140401" y="3086551"/>
                  </a:lnTo>
                  <a:lnTo>
                    <a:pt x="140392" y="3093379"/>
                  </a:lnTo>
                  <a:lnTo>
                    <a:pt x="140383" y="3100208"/>
                  </a:lnTo>
                  <a:lnTo>
                    <a:pt x="140374" y="3107037"/>
                  </a:lnTo>
                  <a:lnTo>
                    <a:pt x="140364" y="3113865"/>
                  </a:lnTo>
                  <a:lnTo>
                    <a:pt x="140353" y="3120694"/>
                  </a:lnTo>
                  <a:lnTo>
                    <a:pt x="140342" y="3127523"/>
                  </a:lnTo>
                  <a:lnTo>
                    <a:pt x="140331" y="3134351"/>
                  </a:lnTo>
                  <a:lnTo>
                    <a:pt x="140319" y="3141180"/>
                  </a:lnTo>
                  <a:lnTo>
                    <a:pt x="140307" y="3148008"/>
                  </a:lnTo>
                  <a:lnTo>
                    <a:pt x="140294" y="3154837"/>
                  </a:lnTo>
                  <a:lnTo>
                    <a:pt x="140280" y="3161666"/>
                  </a:lnTo>
                  <a:lnTo>
                    <a:pt x="140266" y="3168494"/>
                  </a:lnTo>
                  <a:lnTo>
                    <a:pt x="140252" y="3175323"/>
                  </a:lnTo>
                  <a:lnTo>
                    <a:pt x="140236" y="3182152"/>
                  </a:lnTo>
                  <a:lnTo>
                    <a:pt x="140220" y="3188980"/>
                  </a:lnTo>
                  <a:lnTo>
                    <a:pt x="140204" y="3195809"/>
                  </a:lnTo>
                  <a:lnTo>
                    <a:pt x="140186" y="3202638"/>
                  </a:lnTo>
                  <a:lnTo>
                    <a:pt x="140168" y="3209466"/>
                  </a:lnTo>
                  <a:lnTo>
                    <a:pt x="140149" y="3216295"/>
                  </a:lnTo>
                  <a:lnTo>
                    <a:pt x="140129" y="3223124"/>
                  </a:lnTo>
                  <a:lnTo>
                    <a:pt x="140109" y="3229952"/>
                  </a:lnTo>
                  <a:lnTo>
                    <a:pt x="140087" y="3236781"/>
                  </a:lnTo>
                  <a:lnTo>
                    <a:pt x="140065" y="3243610"/>
                  </a:lnTo>
                  <a:lnTo>
                    <a:pt x="140042" y="3250438"/>
                  </a:lnTo>
                  <a:lnTo>
                    <a:pt x="140017" y="3257267"/>
                  </a:lnTo>
                  <a:lnTo>
                    <a:pt x="139993" y="3264096"/>
                  </a:lnTo>
                  <a:lnTo>
                    <a:pt x="139966" y="3270924"/>
                  </a:lnTo>
                  <a:lnTo>
                    <a:pt x="139939" y="3277753"/>
                  </a:lnTo>
                  <a:lnTo>
                    <a:pt x="139911" y="3284582"/>
                  </a:lnTo>
                  <a:lnTo>
                    <a:pt x="139882" y="3291410"/>
                  </a:lnTo>
                  <a:lnTo>
                    <a:pt x="139852" y="3298239"/>
                  </a:lnTo>
                  <a:lnTo>
                    <a:pt x="139821" y="3305068"/>
                  </a:lnTo>
                  <a:lnTo>
                    <a:pt x="139788" y="3311896"/>
                  </a:lnTo>
                  <a:lnTo>
                    <a:pt x="139756" y="3318725"/>
                  </a:lnTo>
                  <a:lnTo>
                    <a:pt x="139720" y="3325553"/>
                  </a:lnTo>
                  <a:lnTo>
                    <a:pt x="139685" y="3332382"/>
                  </a:lnTo>
                  <a:lnTo>
                    <a:pt x="139648" y="3339211"/>
                  </a:lnTo>
                  <a:lnTo>
                    <a:pt x="139610" y="3346039"/>
                  </a:lnTo>
                  <a:lnTo>
                    <a:pt x="139571" y="3352868"/>
                  </a:lnTo>
                  <a:lnTo>
                    <a:pt x="139530" y="3359697"/>
                  </a:lnTo>
                  <a:lnTo>
                    <a:pt x="139488" y="3366525"/>
                  </a:lnTo>
                  <a:lnTo>
                    <a:pt x="139446" y="3373354"/>
                  </a:lnTo>
                  <a:lnTo>
                    <a:pt x="139401" y="3380183"/>
                  </a:lnTo>
                  <a:lnTo>
                    <a:pt x="139355" y="3387011"/>
                  </a:lnTo>
                  <a:lnTo>
                    <a:pt x="139309" y="3393840"/>
                  </a:lnTo>
                  <a:lnTo>
                    <a:pt x="139260" y="3400669"/>
                  </a:lnTo>
                  <a:lnTo>
                    <a:pt x="139211" y="3407497"/>
                  </a:lnTo>
                  <a:lnTo>
                    <a:pt x="139160" y="3414326"/>
                  </a:lnTo>
                  <a:lnTo>
                    <a:pt x="139107" y="3421155"/>
                  </a:lnTo>
                  <a:lnTo>
                    <a:pt x="139054" y="3427983"/>
                  </a:lnTo>
                  <a:lnTo>
                    <a:pt x="138998" y="3434812"/>
                  </a:lnTo>
                  <a:lnTo>
                    <a:pt x="138942" y="3441641"/>
                  </a:lnTo>
                  <a:lnTo>
                    <a:pt x="138884" y="3448469"/>
                  </a:lnTo>
                  <a:lnTo>
                    <a:pt x="138824" y="3455298"/>
                  </a:lnTo>
                  <a:lnTo>
                    <a:pt x="138764" y="3462127"/>
                  </a:lnTo>
                  <a:lnTo>
                    <a:pt x="138701" y="3468955"/>
                  </a:lnTo>
                  <a:lnTo>
                    <a:pt x="138637" y="3475784"/>
                  </a:lnTo>
                  <a:lnTo>
                    <a:pt x="138573" y="3482612"/>
                  </a:lnTo>
                  <a:lnTo>
                    <a:pt x="138505" y="348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354484" y="1864855"/>
              <a:ext cx="152821" cy="0"/>
            </a:xfrm>
            <a:custGeom>
              <a:avLst/>
              <a:pathLst>
                <a:path w="152821" h="0">
                  <a:moveTo>
                    <a:pt x="0" y="0"/>
                  </a:moveTo>
                  <a:lnTo>
                    <a:pt x="1528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561259" y="1358999"/>
              <a:ext cx="213322" cy="877286"/>
            </a:xfrm>
            <a:custGeom>
              <a:avLst/>
              <a:pathLst>
                <a:path w="213322" h="877286">
                  <a:moveTo>
                    <a:pt x="47674" y="877286"/>
                  </a:moveTo>
                  <a:lnTo>
                    <a:pt x="47653" y="875569"/>
                  </a:lnTo>
                  <a:lnTo>
                    <a:pt x="47636" y="873852"/>
                  </a:lnTo>
                  <a:lnTo>
                    <a:pt x="47623" y="872135"/>
                  </a:lnTo>
                  <a:lnTo>
                    <a:pt x="47610" y="870418"/>
                  </a:lnTo>
                  <a:lnTo>
                    <a:pt x="47601" y="868702"/>
                  </a:lnTo>
                  <a:lnTo>
                    <a:pt x="47596" y="866985"/>
                  </a:lnTo>
                  <a:lnTo>
                    <a:pt x="47591" y="865268"/>
                  </a:lnTo>
                  <a:lnTo>
                    <a:pt x="47588" y="863551"/>
                  </a:lnTo>
                  <a:lnTo>
                    <a:pt x="47591" y="861834"/>
                  </a:lnTo>
                  <a:lnTo>
                    <a:pt x="47595" y="860118"/>
                  </a:lnTo>
                  <a:lnTo>
                    <a:pt x="47599" y="858401"/>
                  </a:lnTo>
                  <a:lnTo>
                    <a:pt x="47610" y="856684"/>
                  </a:lnTo>
                  <a:lnTo>
                    <a:pt x="47622" y="854967"/>
                  </a:lnTo>
                  <a:lnTo>
                    <a:pt x="47633" y="853250"/>
                  </a:lnTo>
                  <a:lnTo>
                    <a:pt x="47652" y="851534"/>
                  </a:lnTo>
                  <a:lnTo>
                    <a:pt x="47671" y="849817"/>
                  </a:lnTo>
                  <a:lnTo>
                    <a:pt x="47691" y="848100"/>
                  </a:lnTo>
                  <a:lnTo>
                    <a:pt x="47716" y="846383"/>
                  </a:lnTo>
                  <a:lnTo>
                    <a:pt x="47743" y="844666"/>
                  </a:lnTo>
                  <a:lnTo>
                    <a:pt x="47770" y="842949"/>
                  </a:lnTo>
                  <a:lnTo>
                    <a:pt x="47802" y="841233"/>
                  </a:lnTo>
                  <a:lnTo>
                    <a:pt x="47837" y="839516"/>
                  </a:lnTo>
                  <a:lnTo>
                    <a:pt x="47871" y="837799"/>
                  </a:lnTo>
                  <a:lnTo>
                    <a:pt x="47910" y="836082"/>
                  </a:lnTo>
                  <a:lnTo>
                    <a:pt x="47952" y="834365"/>
                  </a:lnTo>
                  <a:lnTo>
                    <a:pt x="47994" y="832649"/>
                  </a:lnTo>
                  <a:lnTo>
                    <a:pt x="48039" y="830932"/>
                  </a:lnTo>
                  <a:lnTo>
                    <a:pt x="48088" y="829215"/>
                  </a:lnTo>
                  <a:lnTo>
                    <a:pt x="48137" y="827498"/>
                  </a:lnTo>
                  <a:lnTo>
                    <a:pt x="48188" y="825781"/>
                  </a:lnTo>
                  <a:lnTo>
                    <a:pt x="48244" y="824065"/>
                  </a:lnTo>
                  <a:lnTo>
                    <a:pt x="48300" y="822348"/>
                  </a:lnTo>
                  <a:lnTo>
                    <a:pt x="48357" y="820631"/>
                  </a:lnTo>
                  <a:lnTo>
                    <a:pt x="48420" y="818914"/>
                  </a:lnTo>
                  <a:lnTo>
                    <a:pt x="48483" y="817197"/>
                  </a:lnTo>
                  <a:lnTo>
                    <a:pt x="48546" y="815481"/>
                  </a:lnTo>
                  <a:lnTo>
                    <a:pt x="48615" y="813764"/>
                  </a:lnTo>
                  <a:lnTo>
                    <a:pt x="48685" y="812047"/>
                  </a:lnTo>
                  <a:lnTo>
                    <a:pt x="48754" y="810330"/>
                  </a:lnTo>
                  <a:lnTo>
                    <a:pt x="48828" y="808613"/>
                  </a:lnTo>
                  <a:lnTo>
                    <a:pt x="48904" y="806897"/>
                  </a:lnTo>
                  <a:lnTo>
                    <a:pt x="48980" y="805180"/>
                  </a:lnTo>
                  <a:lnTo>
                    <a:pt x="49060" y="803463"/>
                  </a:lnTo>
                  <a:lnTo>
                    <a:pt x="49141" y="801746"/>
                  </a:lnTo>
                  <a:lnTo>
                    <a:pt x="49223" y="800029"/>
                  </a:lnTo>
                  <a:lnTo>
                    <a:pt x="49308" y="798313"/>
                  </a:lnTo>
                  <a:lnTo>
                    <a:pt x="49395" y="796596"/>
                  </a:lnTo>
                  <a:lnTo>
                    <a:pt x="49483" y="794879"/>
                  </a:lnTo>
                  <a:lnTo>
                    <a:pt x="49572" y="793162"/>
                  </a:lnTo>
                  <a:lnTo>
                    <a:pt x="49665" y="791445"/>
                  </a:lnTo>
                  <a:lnTo>
                    <a:pt x="49758" y="789729"/>
                  </a:lnTo>
                  <a:lnTo>
                    <a:pt x="49851" y="788012"/>
                  </a:lnTo>
                  <a:lnTo>
                    <a:pt x="49949" y="786295"/>
                  </a:lnTo>
                  <a:lnTo>
                    <a:pt x="50047" y="784578"/>
                  </a:lnTo>
                  <a:lnTo>
                    <a:pt x="50146" y="782861"/>
                  </a:lnTo>
                  <a:lnTo>
                    <a:pt x="50248" y="781145"/>
                  </a:lnTo>
                  <a:lnTo>
                    <a:pt x="50351" y="779428"/>
                  </a:lnTo>
                  <a:lnTo>
                    <a:pt x="50454" y="777711"/>
                  </a:lnTo>
                  <a:lnTo>
                    <a:pt x="50560" y="775994"/>
                  </a:lnTo>
                  <a:lnTo>
                    <a:pt x="50668" y="774277"/>
                  </a:lnTo>
                  <a:lnTo>
                    <a:pt x="50775" y="772561"/>
                  </a:lnTo>
                  <a:lnTo>
                    <a:pt x="50885" y="770844"/>
                  </a:lnTo>
                  <a:lnTo>
                    <a:pt x="50996" y="769127"/>
                  </a:lnTo>
                  <a:lnTo>
                    <a:pt x="51107" y="767410"/>
                  </a:lnTo>
                  <a:lnTo>
                    <a:pt x="51220" y="765693"/>
                  </a:lnTo>
                  <a:lnTo>
                    <a:pt x="51335" y="763977"/>
                  </a:lnTo>
                  <a:lnTo>
                    <a:pt x="51451" y="762260"/>
                  </a:lnTo>
                  <a:lnTo>
                    <a:pt x="51567" y="760543"/>
                  </a:lnTo>
                  <a:lnTo>
                    <a:pt x="51685" y="758826"/>
                  </a:lnTo>
                  <a:lnTo>
                    <a:pt x="51803" y="757109"/>
                  </a:lnTo>
                  <a:lnTo>
                    <a:pt x="51922" y="755393"/>
                  </a:lnTo>
                  <a:lnTo>
                    <a:pt x="52044" y="753676"/>
                  </a:lnTo>
                  <a:lnTo>
                    <a:pt x="52165" y="751959"/>
                  </a:lnTo>
                  <a:lnTo>
                    <a:pt x="52286" y="750242"/>
                  </a:lnTo>
                  <a:lnTo>
                    <a:pt x="52410" y="748525"/>
                  </a:lnTo>
                  <a:lnTo>
                    <a:pt x="52534" y="746809"/>
                  </a:lnTo>
                  <a:lnTo>
                    <a:pt x="52658" y="745092"/>
                  </a:lnTo>
                  <a:lnTo>
                    <a:pt x="52784" y="743375"/>
                  </a:lnTo>
                  <a:lnTo>
                    <a:pt x="52910" y="741658"/>
                  </a:lnTo>
                  <a:lnTo>
                    <a:pt x="53036" y="739941"/>
                  </a:lnTo>
                  <a:lnTo>
                    <a:pt x="53163" y="738225"/>
                  </a:lnTo>
                  <a:lnTo>
                    <a:pt x="53291" y="736508"/>
                  </a:lnTo>
                  <a:lnTo>
                    <a:pt x="53419" y="734791"/>
                  </a:lnTo>
                  <a:lnTo>
                    <a:pt x="53548" y="733074"/>
                  </a:lnTo>
                  <a:lnTo>
                    <a:pt x="53677" y="731357"/>
                  </a:lnTo>
                  <a:lnTo>
                    <a:pt x="53806" y="729641"/>
                  </a:lnTo>
                  <a:lnTo>
                    <a:pt x="53936" y="727924"/>
                  </a:lnTo>
                  <a:lnTo>
                    <a:pt x="54066" y="726207"/>
                  </a:lnTo>
                  <a:lnTo>
                    <a:pt x="54196" y="724490"/>
                  </a:lnTo>
                  <a:lnTo>
                    <a:pt x="54326" y="722773"/>
                  </a:lnTo>
                  <a:lnTo>
                    <a:pt x="54457" y="721057"/>
                  </a:lnTo>
                  <a:lnTo>
                    <a:pt x="54587" y="719340"/>
                  </a:lnTo>
                  <a:lnTo>
                    <a:pt x="54718" y="717623"/>
                  </a:lnTo>
                  <a:lnTo>
                    <a:pt x="54849" y="715906"/>
                  </a:lnTo>
                  <a:lnTo>
                    <a:pt x="54980" y="714189"/>
                  </a:lnTo>
                  <a:lnTo>
                    <a:pt x="55110" y="712473"/>
                  </a:lnTo>
                  <a:lnTo>
                    <a:pt x="55241" y="710756"/>
                  </a:lnTo>
                  <a:lnTo>
                    <a:pt x="55371" y="709039"/>
                  </a:lnTo>
                  <a:lnTo>
                    <a:pt x="55502" y="707322"/>
                  </a:lnTo>
                  <a:lnTo>
                    <a:pt x="55632" y="705605"/>
                  </a:lnTo>
                  <a:lnTo>
                    <a:pt x="55761" y="703888"/>
                  </a:lnTo>
                  <a:lnTo>
                    <a:pt x="55891" y="702172"/>
                  </a:lnTo>
                  <a:lnTo>
                    <a:pt x="56020" y="700455"/>
                  </a:lnTo>
                  <a:lnTo>
                    <a:pt x="56149" y="698738"/>
                  </a:lnTo>
                  <a:lnTo>
                    <a:pt x="56277" y="697021"/>
                  </a:lnTo>
                  <a:lnTo>
                    <a:pt x="56405" y="695304"/>
                  </a:lnTo>
                  <a:lnTo>
                    <a:pt x="56532" y="693588"/>
                  </a:lnTo>
                  <a:lnTo>
                    <a:pt x="56659" y="691871"/>
                  </a:lnTo>
                  <a:lnTo>
                    <a:pt x="56785" y="690154"/>
                  </a:lnTo>
                  <a:lnTo>
                    <a:pt x="56910" y="688437"/>
                  </a:lnTo>
                  <a:lnTo>
                    <a:pt x="57035" y="686720"/>
                  </a:lnTo>
                  <a:lnTo>
                    <a:pt x="57160" y="685004"/>
                  </a:lnTo>
                  <a:lnTo>
                    <a:pt x="57282" y="683287"/>
                  </a:lnTo>
                  <a:lnTo>
                    <a:pt x="57405" y="681570"/>
                  </a:lnTo>
                  <a:lnTo>
                    <a:pt x="57527" y="679853"/>
                  </a:lnTo>
                  <a:lnTo>
                    <a:pt x="57647" y="678136"/>
                  </a:lnTo>
                  <a:lnTo>
                    <a:pt x="57767" y="676420"/>
                  </a:lnTo>
                  <a:lnTo>
                    <a:pt x="57886" y="674703"/>
                  </a:lnTo>
                  <a:lnTo>
                    <a:pt x="58003" y="672986"/>
                  </a:lnTo>
                  <a:lnTo>
                    <a:pt x="58120" y="671269"/>
                  </a:lnTo>
                  <a:lnTo>
                    <a:pt x="58236" y="669552"/>
                  </a:lnTo>
                  <a:lnTo>
                    <a:pt x="58350" y="667836"/>
                  </a:lnTo>
                  <a:lnTo>
                    <a:pt x="58463" y="666119"/>
                  </a:lnTo>
                  <a:lnTo>
                    <a:pt x="58575" y="664402"/>
                  </a:lnTo>
                  <a:lnTo>
                    <a:pt x="58686" y="662685"/>
                  </a:lnTo>
                  <a:lnTo>
                    <a:pt x="58795" y="660968"/>
                  </a:lnTo>
                  <a:lnTo>
                    <a:pt x="58903" y="659252"/>
                  </a:lnTo>
                  <a:lnTo>
                    <a:pt x="59010" y="657535"/>
                  </a:lnTo>
                  <a:lnTo>
                    <a:pt x="59114" y="655818"/>
                  </a:lnTo>
                  <a:lnTo>
                    <a:pt x="59218" y="654101"/>
                  </a:lnTo>
                  <a:lnTo>
                    <a:pt x="59321" y="652384"/>
                  </a:lnTo>
                  <a:lnTo>
                    <a:pt x="59421" y="650668"/>
                  </a:lnTo>
                  <a:lnTo>
                    <a:pt x="59520" y="648951"/>
                  </a:lnTo>
                  <a:lnTo>
                    <a:pt x="59619" y="647234"/>
                  </a:lnTo>
                  <a:lnTo>
                    <a:pt x="59713" y="645517"/>
                  </a:lnTo>
                  <a:lnTo>
                    <a:pt x="59807" y="643800"/>
                  </a:lnTo>
                  <a:lnTo>
                    <a:pt x="59901" y="642084"/>
                  </a:lnTo>
                  <a:lnTo>
                    <a:pt x="59990" y="640367"/>
                  </a:lnTo>
                  <a:lnTo>
                    <a:pt x="60078" y="638650"/>
                  </a:lnTo>
                  <a:lnTo>
                    <a:pt x="60166" y="636933"/>
                  </a:lnTo>
                  <a:lnTo>
                    <a:pt x="60250" y="635216"/>
                  </a:lnTo>
                  <a:lnTo>
                    <a:pt x="60332" y="633500"/>
                  </a:lnTo>
                  <a:lnTo>
                    <a:pt x="60415" y="631783"/>
                  </a:lnTo>
                  <a:lnTo>
                    <a:pt x="60493" y="630066"/>
                  </a:lnTo>
                  <a:lnTo>
                    <a:pt x="60569" y="628349"/>
                  </a:lnTo>
                  <a:lnTo>
                    <a:pt x="60645" y="626632"/>
                  </a:lnTo>
                  <a:lnTo>
                    <a:pt x="60718" y="624916"/>
                  </a:lnTo>
                  <a:lnTo>
                    <a:pt x="60787" y="623199"/>
                  </a:lnTo>
                  <a:lnTo>
                    <a:pt x="60856" y="621482"/>
                  </a:lnTo>
                  <a:lnTo>
                    <a:pt x="60924" y="619765"/>
                  </a:lnTo>
                  <a:lnTo>
                    <a:pt x="60986" y="618048"/>
                  </a:lnTo>
                  <a:lnTo>
                    <a:pt x="61048" y="616332"/>
                  </a:lnTo>
                  <a:lnTo>
                    <a:pt x="61109" y="614615"/>
                  </a:lnTo>
                  <a:lnTo>
                    <a:pt x="61164" y="612898"/>
                  </a:lnTo>
                  <a:lnTo>
                    <a:pt x="61219" y="611181"/>
                  </a:lnTo>
                  <a:lnTo>
                    <a:pt x="61273" y="609464"/>
                  </a:lnTo>
                  <a:lnTo>
                    <a:pt x="61321" y="607748"/>
                  </a:lnTo>
                  <a:lnTo>
                    <a:pt x="61368" y="606031"/>
                  </a:lnTo>
                  <a:lnTo>
                    <a:pt x="61415" y="604314"/>
                  </a:lnTo>
                  <a:lnTo>
                    <a:pt x="61456" y="602597"/>
                  </a:lnTo>
                  <a:lnTo>
                    <a:pt x="61495" y="600880"/>
                  </a:lnTo>
                  <a:lnTo>
                    <a:pt x="61534" y="599164"/>
                  </a:lnTo>
                  <a:lnTo>
                    <a:pt x="61568" y="597447"/>
                  </a:lnTo>
                  <a:lnTo>
                    <a:pt x="61598" y="595730"/>
                  </a:lnTo>
                  <a:lnTo>
                    <a:pt x="61629" y="594013"/>
                  </a:lnTo>
                  <a:lnTo>
                    <a:pt x="61656" y="592296"/>
                  </a:lnTo>
                  <a:lnTo>
                    <a:pt x="61678" y="590580"/>
                  </a:lnTo>
                  <a:lnTo>
                    <a:pt x="61700" y="588863"/>
                  </a:lnTo>
                  <a:lnTo>
                    <a:pt x="61720" y="587146"/>
                  </a:lnTo>
                  <a:lnTo>
                    <a:pt x="61733" y="585429"/>
                  </a:lnTo>
                  <a:lnTo>
                    <a:pt x="61747" y="583712"/>
                  </a:lnTo>
                  <a:lnTo>
                    <a:pt x="61759" y="581996"/>
                  </a:lnTo>
                  <a:lnTo>
                    <a:pt x="61763" y="580279"/>
                  </a:lnTo>
                  <a:lnTo>
                    <a:pt x="61768" y="578562"/>
                  </a:lnTo>
                  <a:lnTo>
                    <a:pt x="61772" y="576845"/>
                  </a:lnTo>
                  <a:lnTo>
                    <a:pt x="61767" y="575128"/>
                  </a:lnTo>
                  <a:lnTo>
                    <a:pt x="61762" y="573412"/>
                  </a:lnTo>
                  <a:lnTo>
                    <a:pt x="61757" y="571695"/>
                  </a:lnTo>
                  <a:lnTo>
                    <a:pt x="61745" y="569978"/>
                  </a:lnTo>
                  <a:lnTo>
                    <a:pt x="61730" y="568261"/>
                  </a:lnTo>
                  <a:lnTo>
                    <a:pt x="61716" y="566544"/>
                  </a:lnTo>
                  <a:lnTo>
                    <a:pt x="61695" y="564827"/>
                  </a:lnTo>
                  <a:lnTo>
                    <a:pt x="61671" y="563111"/>
                  </a:lnTo>
                  <a:lnTo>
                    <a:pt x="61647" y="561394"/>
                  </a:lnTo>
                  <a:lnTo>
                    <a:pt x="61618" y="559677"/>
                  </a:lnTo>
                  <a:lnTo>
                    <a:pt x="61584" y="557960"/>
                  </a:lnTo>
                  <a:lnTo>
                    <a:pt x="61550" y="556243"/>
                  </a:lnTo>
                  <a:lnTo>
                    <a:pt x="61513" y="554527"/>
                  </a:lnTo>
                  <a:lnTo>
                    <a:pt x="61469" y="552810"/>
                  </a:lnTo>
                  <a:lnTo>
                    <a:pt x="61425" y="551093"/>
                  </a:lnTo>
                  <a:lnTo>
                    <a:pt x="61379" y="549376"/>
                  </a:lnTo>
                  <a:lnTo>
                    <a:pt x="61325" y="547659"/>
                  </a:lnTo>
                  <a:lnTo>
                    <a:pt x="61271" y="545943"/>
                  </a:lnTo>
                  <a:lnTo>
                    <a:pt x="61217" y="544226"/>
                  </a:lnTo>
                  <a:lnTo>
                    <a:pt x="61153" y="542509"/>
                  </a:lnTo>
                  <a:lnTo>
                    <a:pt x="61089" y="540792"/>
                  </a:lnTo>
                  <a:lnTo>
                    <a:pt x="61025" y="539075"/>
                  </a:lnTo>
                  <a:lnTo>
                    <a:pt x="60951" y="537359"/>
                  </a:lnTo>
                  <a:lnTo>
                    <a:pt x="60877" y="535642"/>
                  </a:lnTo>
                  <a:lnTo>
                    <a:pt x="60802" y="533925"/>
                  </a:lnTo>
                  <a:lnTo>
                    <a:pt x="60720" y="532208"/>
                  </a:lnTo>
                  <a:lnTo>
                    <a:pt x="60636" y="530491"/>
                  </a:lnTo>
                  <a:lnTo>
                    <a:pt x="60551" y="528775"/>
                  </a:lnTo>
                  <a:lnTo>
                    <a:pt x="60460" y="527058"/>
                  </a:lnTo>
                  <a:lnTo>
                    <a:pt x="60364" y="525341"/>
                  </a:lnTo>
                  <a:lnTo>
                    <a:pt x="60269" y="523624"/>
                  </a:lnTo>
                  <a:lnTo>
                    <a:pt x="60169" y="521907"/>
                  </a:lnTo>
                  <a:lnTo>
                    <a:pt x="60064" y="520191"/>
                  </a:lnTo>
                  <a:lnTo>
                    <a:pt x="59958" y="518474"/>
                  </a:lnTo>
                  <a:lnTo>
                    <a:pt x="59849" y="516757"/>
                  </a:lnTo>
                  <a:lnTo>
                    <a:pt x="59733" y="515040"/>
                  </a:lnTo>
                  <a:lnTo>
                    <a:pt x="59617" y="513323"/>
                  </a:lnTo>
                  <a:lnTo>
                    <a:pt x="59499" y="511607"/>
                  </a:lnTo>
                  <a:lnTo>
                    <a:pt x="59372" y="509890"/>
                  </a:lnTo>
                  <a:lnTo>
                    <a:pt x="59245" y="508173"/>
                  </a:lnTo>
                  <a:lnTo>
                    <a:pt x="59119" y="506456"/>
                  </a:lnTo>
                  <a:lnTo>
                    <a:pt x="58982" y="504739"/>
                  </a:lnTo>
                  <a:lnTo>
                    <a:pt x="58844" y="503023"/>
                  </a:lnTo>
                  <a:lnTo>
                    <a:pt x="58707" y="501306"/>
                  </a:lnTo>
                  <a:lnTo>
                    <a:pt x="58561" y="499589"/>
                  </a:lnTo>
                  <a:lnTo>
                    <a:pt x="58413" y="497872"/>
                  </a:lnTo>
                  <a:lnTo>
                    <a:pt x="58266" y="496155"/>
                  </a:lnTo>
                  <a:lnTo>
                    <a:pt x="58111" y="494439"/>
                  </a:lnTo>
                  <a:lnTo>
                    <a:pt x="57953" y="492722"/>
                  </a:lnTo>
                  <a:lnTo>
                    <a:pt x="57795" y="491005"/>
                  </a:lnTo>
                  <a:lnTo>
                    <a:pt x="57631" y="489288"/>
                  </a:lnTo>
                  <a:lnTo>
                    <a:pt x="57463" y="487571"/>
                  </a:lnTo>
                  <a:lnTo>
                    <a:pt x="57294" y="485855"/>
                  </a:lnTo>
                  <a:lnTo>
                    <a:pt x="57122" y="484138"/>
                  </a:lnTo>
                  <a:lnTo>
                    <a:pt x="56944" y="482421"/>
                  </a:lnTo>
                  <a:lnTo>
                    <a:pt x="56765" y="480704"/>
                  </a:lnTo>
                  <a:lnTo>
                    <a:pt x="56584" y="478987"/>
                  </a:lnTo>
                  <a:lnTo>
                    <a:pt x="56395" y="477271"/>
                  </a:lnTo>
                  <a:lnTo>
                    <a:pt x="56206" y="475554"/>
                  </a:lnTo>
                  <a:lnTo>
                    <a:pt x="56017" y="473837"/>
                  </a:lnTo>
                  <a:lnTo>
                    <a:pt x="55818" y="472120"/>
                  </a:lnTo>
                  <a:lnTo>
                    <a:pt x="55620" y="470403"/>
                  </a:lnTo>
                  <a:lnTo>
                    <a:pt x="55421" y="468687"/>
                  </a:lnTo>
                  <a:lnTo>
                    <a:pt x="55213" y="466970"/>
                  </a:lnTo>
                  <a:lnTo>
                    <a:pt x="55005" y="465253"/>
                  </a:lnTo>
                  <a:lnTo>
                    <a:pt x="54796" y="463536"/>
                  </a:lnTo>
                  <a:lnTo>
                    <a:pt x="54580" y="461819"/>
                  </a:lnTo>
                  <a:lnTo>
                    <a:pt x="54362" y="460103"/>
                  </a:lnTo>
                  <a:lnTo>
                    <a:pt x="54143" y="458386"/>
                  </a:lnTo>
                  <a:lnTo>
                    <a:pt x="53920" y="456669"/>
                  </a:lnTo>
                  <a:lnTo>
                    <a:pt x="53692" y="454952"/>
                  </a:lnTo>
                  <a:lnTo>
                    <a:pt x="53464" y="453235"/>
                  </a:lnTo>
                  <a:lnTo>
                    <a:pt x="53233" y="451519"/>
                  </a:lnTo>
                  <a:lnTo>
                    <a:pt x="52995" y="449802"/>
                  </a:lnTo>
                  <a:lnTo>
                    <a:pt x="52758" y="448085"/>
                  </a:lnTo>
                  <a:lnTo>
                    <a:pt x="52519" y="446368"/>
                  </a:lnTo>
                  <a:lnTo>
                    <a:pt x="52273" y="444651"/>
                  </a:lnTo>
                  <a:lnTo>
                    <a:pt x="52027" y="442935"/>
                  </a:lnTo>
                  <a:lnTo>
                    <a:pt x="51780" y="441218"/>
                  </a:lnTo>
                  <a:lnTo>
                    <a:pt x="51525" y="439501"/>
                  </a:lnTo>
                  <a:lnTo>
                    <a:pt x="51270" y="437784"/>
                  </a:lnTo>
                  <a:lnTo>
                    <a:pt x="51015" y="436067"/>
                  </a:lnTo>
                  <a:lnTo>
                    <a:pt x="50752" y="434351"/>
                  </a:lnTo>
                  <a:lnTo>
                    <a:pt x="50488" y="432634"/>
                  </a:lnTo>
                  <a:lnTo>
                    <a:pt x="50225" y="430917"/>
                  </a:lnTo>
                  <a:lnTo>
                    <a:pt x="49955" y="429200"/>
                  </a:lnTo>
                  <a:lnTo>
                    <a:pt x="49683" y="427483"/>
                  </a:lnTo>
                  <a:lnTo>
                    <a:pt x="49411" y="425767"/>
                  </a:lnTo>
                  <a:lnTo>
                    <a:pt x="49135" y="424050"/>
                  </a:lnTo>
                  <a:lnTo>
                    <a:pt x="48855" y="422333"/>
                  </a:lnTo>
                  <a:lnTo>
                    <a:pt x="48575" y="420616"/>
                  </a:lnTo>
                  <a:lnTo>
                    <a:pt x="48292" y="418899"/>
                  </a:lnTo>
                  <a:lnTo>
                    <a:pt x="48005" y="417182"/>
                  </a:lnTo>
                  <a:lnTo>
                    <a:pt x="47717" y="415466"/>
                  </a:lnTo>
                  <a:lnTo>
                    <a:pt x="47428" y="413749"/>
                  </a:lnTo>
                  <a:lnTo>
                    <a:pt x="47133" y="412032"/>
                  </a:lnTo>
                  <a:lnTo>
                    <a:pt x="46838" y="410315"/>
                  </a:lnTo>
                  <a:lnTo>
                    <a:pt x="46543" y="408598"/>
                  </a:lnTo>
                  <a:lnTo>
                    <a:pt x="46241" y="406882"/>
                  </a:lnTo>
                  <a:lnTo>
                    <a:pt x="45939" y="405165"/>
                  </a:lnTo>
                  <a:lnTo>
                    <a:pt x="45638" y="403448"/>
                  </a:lnTo>
                  <a:lnTo>
                    <a:pt x="45329" y="401731"/>
                  </a:lnTo>
                  <a:lnTo>
                    <a:pt x="45021" y="400014"/>
                  </a:lnTo>
                  <a:lnTo>
                    <a:pt x="44713" y="398298"/>
                  </a:lnTo>
                  <a:lnTo>
                    <a:pt x="44399" y="396581"/>
                  </a:lnTo>
                  <a:lnTo>
                    <a:pt x="44085" y="394864"/>
                  </a:lnTo>
                  <a:lnTo>
                    <a:pt x="43770" y="393147"/>
                  </a:lnTo>
                  <a:lnTo>
                    <a:pt x="43452" y="391430"/>
                  </a:lnTo>
                  <a:lnTo>
                    <a:pt x="43131" y="389714"/>
                  </a:lnTo>
                  <a:lnTo>
                    <a:pt x="42811" y="387997"/>
                  </a:lnTo>
                  <a:lnTo>
                    <a:pt x="42487" y="386280"/>
                  </a:lnTo>
                  <a:lnTo>
                    <a:pt x="42161" y="384563"/>
                  </a:lnTo>
                  <a:lnTo>
                    <a:pt x="41835" y="382846"/>
                  </a:lnTo>
                  <a:lnTo>
                    <a:pt x="41508" y="381130"/>
                  </a:lnTo>
                  <a:lnTo>
                    <a:pt x="41177" y="379413"/>
                  </a:lnTo>
                  <a:lnTo>
                    <a:pt x="40846" y="377696"/>
                  </a:lnTo>
                  <a:lnTo>
                    <a:pt x="40514" y="375979"/>
                  </a:lnTo>
                  <a:lnTo>
                    <a:pt x="40178" y="374262"/>
                  </a:lnTo>
                  <a:lnTo>
                    <a:pt x="39842" y="372546"/>
                  </a:lnTo>
                  <a:lnTo>
                    <a:pt x="39506" y="370829"/>
                  </a:lnTo>
                  <a:lnTo>
                    <a:pt x="39167" y="369112"/>
                  </a:lnTo>
                  <a:lnTo>
                    <a:pt x="38827" y="367395"/>
                  </a:lnTo>
                  <a:lnTo>
                    <a:pt x="38487" y="365678"/>
                  </a:lnTo>
                  <a:lnTo>
                    <a:pt x="38144" y="363962"/>
                  </a:lnTo>
                  <a:lnTo>
                    <a:pt x="37800" y="362245"/>
                  </a:lnTo>
                  <a:lnTo>
                    <a:pt x="37456" y="360528"/>
                  </a:lnTo>
                  <a:lnTo>
                    <a:pt x="37110" y="358811"/>
                  </a:lnTo>
                  <a:lnTo>
                    <a:pt x="36763" y="357094"/>
                  </a:lnTo>
                  <a:lnTo>
                    <a:pt x="36416" y="355378"/>
                  </a:lnTo>
                  <a:lnTo>
                    <a:pt x="36067" y="353661"/>
                  </a:lnTo>
                  <a:lnTo>
                    <a:pt x="35717" y="351944"/>
                  </a:lnTo>
                  <a:lnTo>
                    <a:pt x="35367" y="350227"/>
                  </a:lnTo>
                  <a:lnTo>
                    <a:pt x="35017" y="348510"/>
                  </a:lnTo>
                  <a:lnTo>
                    <a:pt x="34664" y="346794"/>
                  </a:lnTo>
                  <a:lnTo>
                    <a:pt x="34312" y="345077"/>
                  </a:lnTo>
                  <a:lnTo>
                    <a:pt x="33959" y="343360"/>
                  </a:lnTo>
                  <a:lnTo>
                    <a:pt x="33605" y="341643"/>
                  </a:lnTo>
                  <a:lnTo>
                    <a:pt x="33251" y="339926"/>
                  </a:lnTo>
                  <a:lnTo>
                    <a:pt x="32896" y="338210"/>
                  </a:lnTo>
                  <a:lnTo>
                    <a:pt x="32540" y="336493"/>
                  </a:lnTo>
                  <a:lnTo>
                    <a:pt x="32185" y="334776"/>
                  </a:lnTo>
                  <a:lnTo>
                    <a:pt x="31829" y="333059"/>
                  </a:lnTo>
                  <a:lnTo>
                    <a:pt x="31472" y="331342"/>
                  </a:lnTo>
                  <a:lnTo>
                    <a:pt x="31116" y="329626"/>
                  </a:lnTo>
                  <a:lnTo>
                    <a:pt x="30759" y="327909"/>
                  </a:lnTo>
                  <a:lnTo>
                    <a:pt x="30402" y="326192"/>
                  </a:lnTo>
                  <a:lnTo>
                    <a:pt x="30045" y="324475"/>
                  </a:lnTo>
                  <a:lnTo>
                    <a:pt x="29688" y="322758"/>
                  </a:lnTo>
                  <a:lnTo>
                    <a:pt x="29330" y="321042"/>
                  </a:lnTo>
                  <a:lnTo>
                    <a:pt x="28973" y="319325"/>
                  </a:lnTo>
                  <a:lnTo>
                    <a:pt x="28616" y="317608"/>
                  </a:lnTo>
                  <a:lnTo>
                    <a:pt x="28259" y="315891"/>
                  </a:lnTo>
                  <a:lnTo>
                    <a:pt x="27902" y="314174"/>
                  </a:lnTo>
                  <a:lnTo>
                    <a:pt x="27546" y="312458"/>
                  </a:lnTo>
                  <a:lnTo>
                    <a:pt x="27189" y="310741"/>
                  </a:lnTo>
                  <a:lnTo>
                    <a:pt x="26834" y="309024"/>
                  </a:lnTo>
                  <a:lnTo>
                    <a:pt x="26478" y="307307"/>
                  </a:lnTo>
                  <a:lnTo>
                    <a:pt x="26122" y="305590"/>
                  </a:lnTo>
                  <a:lnTo>
                    <a:pt x="25768" y="303874"/>
                  </a:lnTo>
                  <a:lnTo>
                    <a:pt x="25414" y="302157"/>
                  </a:lnTo>
                  <a:lnTo>
                    <a:pt x="25060" y="300440"/>
                  </a:lnTo>
                  <a:lnTo>
                    <a:pt x="24708" y="298723"/>
                  </a:lnTo>
                  <a:lnTo>
                    <a:pt x="24356" y="297006"/>
                  </a:lnTo>
                  <a:lnTo>
                    <a:pt x="24003" y="295290"/>
                  </a:lnTo>
                  <a:lnTo>
                    <a:pt x="23653" y="293573"/>
                  </a:lnTo>
                  <a:lnTo>
                    <a:pt x="23304" y="291856"/>
                  </a:lnTo>
                  <a:lnTo>
                    <a:pt x="22954" y="290139"/>
                  </a:lnTo>
                  <a:lnTo>
                    <a:pt x="22606" y="288422"/>
                  </a:lnTo>
                  <a:lnTo>
                    <a:pt x="22260" y="286706"/>
                  </a:lnTo>
                  <a:lnTo>
                    <a:pt x="21913" y="284989"/>
                  </a:lnTo>
                  <a:lnTo>
                    <a:pt x="21568" y="283272"/>
                  </a:lnTo>
                  <a:lnTo>
                    <a:pt x="21225" y="281555"/>
                  </a:lnTo>
                  <a:lnTo>
                    <a:pt x="20882" y="279838"/>
                  </a:lnTo>
                  <a:lnTo>
                    <a:pt x="20540" y="278121"/>
                  </a:lnTo>
                  <a:lnTo>
                    <a:pt x="20201" y="276405"/>
                  </a:lnTo>
                  <a:lnTo>
                    <a:pt x="19862" y="274688"/>
                  </a:lnTo>
                  <a:lnTo>
                    <a:pt x="19524" y="272971"/>
                  </a:lnTo>
                  <a:lnTo>
                    <a:pt x="19189" y="271254"/>
                  </a:lnTo>
                  <a:lnTo>
                    <a:pt x="18854" y="269537"/>
                  </a:lnTo>
                  <a:lnTo>
                    <a:pt x="18520" y="267821"/>
                  </a:lnTo>
                  <a:lnTo>
                    <a:pt x="18190" y="266104"/>
                  </a:lnTo>
                  <a:lnTo>
                    <a:pt x="17860" y="264387"/>
                  </a:lnTo>
                  <a:lnTo>
                    <a:pt x="17531" y="262670"/>
                  </a:lnTo>
                  <a:lnTo>
                    <a:pt x="17206" y="260953"/>
                  </a:lnTo>
                  <a:lnTo>
                    <a:pt x="16882" y="259237"/>
                  </a:lnTo>
                  <a:lnTo>
                    <a:pt x="16557" y="257520"/>
                  </a:lnTo>
                  <a:lnTo>
                    <a:pt x="16237" y="255803"/>
                  </a:lnTo>
                  <a:lnTo>
                    <a:pt x="15919" y="254086"/>
                  </a:lnTo>
                  <a:lnTo>
                    <a:pt x="15601" y="252369"/>
                  </a:lnTo>
                  <a:lnTo>
                    <a:pt x="15286" y="250653"/>
                  </a:lnTo>
                  <a:lnTo>
                    <a:pt x="14974" y="248936"/>
                  </a:lnTo>
                  <a:lnTo>
                    <a:pt x="14662" y="247219"/>
                  </a:lnTo>
                  <a:lnTo>
                    <a:pt x="14353" y="245502"/>
                  </a:lnTo>
                  <a:lnTo>
                    <a:pt x="14048" y="243785"/>
                  </a:lnTo>
                  <a:lnTo>
                    <a:pt x="13743" y="242069"/>
                  </a:lnTo>
                  <a:lnTo>
                    <a:pt x="13440" y="240352"/>
                  </a:lnTo>
                  <a:lnTo>
                    <a:pt x="13143" y="238635"/>
                  </a:lnTo>
                  <a:lnTo>
                    <a:pt x="12845" y="236918"/>
                  </a:lnTo>
                  <a:lnTo>
                    <a:pt x="12548" y="235201"/>
                  </a:lnTo>
                  <a:lnTo>
                    <a:pt x="12258" y="233485"/>
                  </a:lnTo>
                  <a:lnTo>
                    <a:pt x="11968" y="231768"/>
                  </a:lnTo>
                  <a:lnTo>
                    <a:pt x="11678" y="230051"/>
                  </a:lnTo>
                  <a:lnTo>
                    <a:pt x="11396" y="228334"/>
                  </a:lnTo>
                  <a:lnTo>
                    <a:pt x="11114" y="226617"/>
                  </a:lnTo>
                  <a:lnTo>
                    <a:pt x="10832" y="224901"/>
                  </a:lnTo>
                  <a:lnTo>
                    <a:pt x="10558" y="223184"/>
                  </a:lnTo>
                  <a:lnTo>
                    <a:pt x="10284" y="221467"/>
                  </a:lnTo>
                  <a:lnTo>
                    <a:pt x="10011" y="219750"/>
                  </a:lnTo>
                  <a:lnTo>
                    <a:pt x="9744" y="218033"/>
                  </a:lnTo>
                  <a:lnTo>
                    <a:pt x="9480" y="216317"/>
                  </a:lnTo>
                  <a:lnTo>
                    <a:pt x="9216" y="214600"/>
                  </a:lnTo>
                  <a:lnTo>
                    <a:pt x="8956" y="212883"/>
                  </a:lnTo>
                  <a:lnTo>
                    <a:pt x="8702" y="211166"/>
                  </a:lnTo>
                  <a:lnTo>
                    <a:pt x="8447" y="209449"/>
                  </a:lnTo>
                  <a:lnTo>
                    <a:pt x="8196" y="207733"/>
                  </a:lnTo>
                  <a:lnTo>
                    <a:pt x="7951" y="206016"/>
                  </a:lnTo>
                  <a:lnTo>
                    <a:pt x="7706" y="204299"/>
                  </a:lnTo>
                  <a:lnTo>
                    <a:pt x="7463" y="202582"/>
                  </a:lnTo>
                  <a:lnTo>
                    <a:pt x="7228" y="200865"/>
                  </a:lnTo>
                  <a:lnTo>
                    <a:pt x="6994" y="199149"/>
                  </a:lnTo>
                  <a:lnTo>
                    <a:pt x="6759" y="197432"/>
                  </a:lnTo>
                  <a:lnTo>
                    <a:pt x="6535" y="195715"/>
                  </a:lnTo>
                  <a:lnTo>
                    <a:pt x="6311" y="193998"/>
                  </a:lnTo>
                  <a:lnTo>
                    <a:pt x="6087" y="192281"/>
                  </a:lnTo>
                  <a:lnTo>
                    <a:pt x="5872" y="190565"/>
                  </a:lnTo>
                  <a:lnTo>
                    <a:pt x="5659" y="188848"/>
                  </a:lnTo>
                  <a:lnTo>
                    <a:pt x="5446" y="187131"/>
                  </a:lnTo>
                  <a:lnTo>
                    <a:pt x="5241" y="185414"/>
                  </a:lnTo>
                  <a:lnTo>
                    <a:pt x="5039" y="183697"/>
                  </a:lnTo>
                  <a:lnTo>
                    <a:pt x="4837" y="181981"/>
                  </a:lnTo>
                  <a:lnTo>
                    <a:pt x="4641" y="180264"/>
                  </a:lnTo>
                  <a:lnTo>
                    <a:pt x="4451" y="178547"/>
                  </a:lnTo>
                  <a:lnTo>
                    <a:pt x="4261" y="176830"/>
                  </a:lnTo>
                  <a:lnTo>
                    <a:pt x="4075" y="175113"/>
                  </a:lnTo>
                  <a:lnTo>
                    <a:pt x="3897" y="173397"/>
                  </a:lnTo>
                  <a:lnTo>
                    <a:pt x="3718" y="171680"/>
                  </a:lnTo>
                  <a:lnTo>
                    <a:pt x="3543" y="169963"/>
                  </a:lnTo>
                  <a:lnTo>
                    <a:pt x="3376" y="168246"/>
                  </a:lnTo>
                  <a:lnTo>
                    <a:pt x="3210" y="166529"/>
                  </a:lnTo>
                  <a:lnTo>
                    <a:pt x="3045" y="164813"/>
                  </a:lnTo>
                  <a:lnTo>
                    <a:pt x="2891" y="163096"/>
                  </a:lnTo>
                  <a:lnTo>
                    <a:pt x="2737" y="161379"/>
                  </a:lnTo>
                  <a:lnTo>
                    <a:pt x="2583" y="159662"/>
                  </a:lnTo>
                  <a:lnTo>
                    <a:pt x="2441" y="157945"/>
                  </a:lnTo>
                  <a:lnTo>
                    <a:pt x="2299" y="156229"/>
                  </a:lnTo>
                  <a:lnTo>
                    <a:pt x="2158" y="154512"/>
                  </a:lnTo>
                  <a:lnTo>
                    <a:pt x="2027" y="152795"/>
                  </a:lnTo>
                  <a:lnTo>
                    <a:pt x="1898" y="151078"/>
                  </a:lnTo>
                  <a:lnTo>
                    <a:pt x="1770" y="149361"/>
                  </a:lnTo>
                  <a:lnTo>
                    <a:pt x="1650" y="147645"/>
                  </a:lnTo>
                  <a:lnTo>
                    <a:pt x="1534" y="145928"/>
                  </a:lnTo>
                  <a:lnTo>
                    <a:pt x="1419" y="144211"/>
                  </a:lnTo>
                  <a:lnTo>
                    <a:pt x="1310" y="142494"/>
                  </a:lnTo>
                  <a:lnTo>
                    <a:pt x="1208" y="140777"/>
                  </a:lnTo>
                  <a:lnTo>
                    <a:pt x="1106" y="139060"/>
                  </a:lnTo>
                  <a:lnTo>
                    <a:pt x="1008" y="137344"/>
                  </a:lnTo>
                  <a:lnTo>
                    <a:pt x="920" y="135627"/>
                  </a:lnTo>
                  <a:lnTo>
                    <a:pt x="831" y="133910"/>
                  </a:lnTo>
                  <a:lnTo>
                    <a:pt x="745" y="132193"/>
                  </a:lnTo>
                  <a:lnTo>
                    <a:pt x="670" y="130476"/>
                  </a:lnTo>
                  <a:lnTo>
                    <a:pt x="595" y="128760"/>
                  </a:lnTo>
                  <a:lnTo>
                    <a:pt x="520" y="127043"/>
                  </a:lnTo>
                  <a:lnTo>
                    <a:pt x="459" y="125326"/>
                  </a:lnTo>
                  <a:lnTo>
                    <a:pt x="398" y="123609"/>
                  </a:lnTo>
                  <a:lnTo>
                    <a:pt x="337" y="121892"/>
                  </a:lnTo>
                  <a:lnTo>
                    <a:pt x="288" y="120176"/>
                  </a:lnTo>
                  <a:lnTo>
                    <a:pt x="240" y="118459"/>
                  </a:lnTo>
                  <a:lnTo>
                    <a:pt x="193" y="116742"/>
                  </a:lnTo>
                  <a:lnTo>
                    <a:pt x="156" y="115025"/>
                  </a:lnTo>
                  <a:lnTo>
                    <a:pt x="122" y="113308"/>
                  </a:lnTo>
                  <a:lnTo>
                    <a:pt x="89" y="111592"/>
                  </a:lnTo>
                  <a:lnTo>
                    <a:pt x="63" y="109875"/>
                  </a:lnTo>
                  <a:lnTo>
                    <a:pt x="44" y="108158"/>
                  </a:lnTo>
                  <a:lnTo>
                    <a:pt x="25" y="106441"/>
                  </a:lnTo>
                  <a:lnTo>
                    <a:pt x="11" y="104724"/>
                  </a:lnTo>
                  <a:lnTo>
                    <a:pt x="6" y="103008"/>
                  </a:lnTo>
                  <a:lnTo>
                    <a:pt x="1" y="101291"/>
                  </a:lnTo>
                  <a:lnTo>
                    <a:pt x="0" y="99574"/>
                  </a:lnTo>
                  <a:lnTo>
                    <a:pt x="9" y="97857"/>
                  </a:lnTo>
                  <a:lnTo>
                    <a:pt x="18" y="96140"/>
                  </a:lnTo>
                  <a:lnTo>
                    <a:pt x="28" y="94424"/>
                  </a:lnTo>
                  <a:lnTo>
                    <a:pt x="51" y="92707"/>
                  </a:lnTo>
                  <a:lnTo>
                    <a:pt x="75" y="90990"/>
                  </a:lnTo>
                  <a:lnTo>
                    <a:pt x="98" y="89273"/>
                  </a:lnTo>
                  <a:lnTo>
                    <a:pt x="134" y="87556"/>
                  </a:lnTo>
                  <a:lnTo>
                    <a:pt x="172" y="85840"/>
                  </a:lnTo>
                  <a:lnTo>
                    <a:pt x="210" y="84123"/>
                  </a:lnTo>
                  <a:lnTo>
                    <a:pt x="258" y="82406"/>
                  </a:lnTo>
                  <a:lnTo>
                    <a:pt x="310" y="80689"/>
                  </a:lnTo>
                  <a:lnTo>
                    <a:pt x="361" y="78972"/>
                  </a:lnTo>
                  <a:lnTo>
                    <a:pt x="422" y="77256"/>
                  </a:lnTo>
                  <a:lnTo>
                    <a:pt x="488" y="75539"/>
                  </a:lnTo>
                  <a:lnTo>
                    <a:pt x="554" y="73822"/>
                  </a:lnTo>
                  <a:lnTo>
                    <a:pt x="626" y="72105"/>
                  </a:lnTo>
                  <a:lnTo>
                    <a:pt x="706" y="70388"/>
                  </a:lnTo>
                  <a:lnTo>
                    <a:pt x="786" y="68672"/>
                  </a:lnTo>
                  <a:lnTo>
                    <a:pt x="869" y="66955"/>
                  </a:lnTo>
                  <a:lnTo>
                    <a:pt x="964" y="65238"/>
                  </a:lnTo>
                  <a:lnTo>
                    <a:pt x="1058" y="63521"/>
                  </a:lnTo>
                  <a:lnTo>
                    <a:pt x="1153" y="61804"/>
                  </a:lnTo>
                  <a:lnTo>
                    <a:pt x="1261" y="60088"/>
                  </a:lnTo>
                  <a:lnTo>
                    <a:pt x="1369" y="58371"/>
                  </a:lnTo>
                  <a:lnTo>
                    <a:pt x="1477" y="56654"/>
                  </a:lnTo>
                  <a:lnTo>
                    <a:pt x="1598" y="54937"/>
                  </a:lnTo>
                  <a:lnTo>
                    <a:pt x="1720" y="53220"/>
                  </a:lnTo>
                  <a:lnTo>
                    <a:pt x="1842" y="51504"/>
                  </a:lnTo>
                  <a:lnTo>
                    <a:pt x="1975" y="49787"/>
                  </a:lnTo>
                  <a:lnTo>
                    <a:pt x="2110" y="48070"/>
                  </a:lnTo>
                  <a:lnTo>
                    <a:pt x="2246" y="46353"/>
                  </a:lnTo>
                  <a:lnTo>
                    <a:pt x="2390" y="44636"/>
                  </a:lnTo>
                  <a:lnTo>
                    <a:pt x="2539" y="42920"/>
                  </a:lnTo>
                  <a:lnTo>
                    <a:pt x="2688" y="41203"/>
                  </a:lnTo>
                  <a:lnTo>
                    <a:pt x="2843" y="39486"/>
                  </a:lnTo>
                  <a:lnTo>
                    <a:pt x="3006" y="37769"/>
                  </a:lnTo>
                  <a:lnTo>
                    <a:pt x="3168" y="36052"/>
                  </a:lnTo>
                  <a:lnTo>
                    <a:pt x="3335" y="34336"/>
                  </a:lnTo>
                  <a:lnTo>
                    <a:pt x="3510" y="32619"/>
                  </a:lnTo>
                  <a:lnTo>
                    <a:pt x="3686" y="30902"/>
                  </a:lnTo>
                  <a:lnTo>
                    <a:pt x="3864" y="29185"/>
                  </a:lnTo>
                  <a:lnTo>
                    <a:pt x="4052" y="27468"/>
                  </a:lnTo>
                  <a:lnTo>
                    <a:pt x="4241" y="25752"/>
                  </a:lnTo>
                  <a:lnTo>
                    <a:pt x="4430" y="24035"/>
                  </a:lnTo>
                  <a:lnTo>
                    <a:pt x="4631" y="22318"/>
                  </a:lnTo>
                  <a:lnTo>
                    <a:pt x="4832" y="20601"/>
                  </a:lnTo>
                  <a:lnTo>
                    <a:pt x="5033" y="18884"/>
                  </a:lnTo>
                  <a:lnTo>
                    <a:pt x="5245" y="17168"/>
                  </a:lnTo>
                  <a:lnTo>
                    <a:pt x="5459" y="15451"/>
                  </a:lnTo>
                  <a:lnTo>
                    <a:pt x="5673" y="13734"/>
                  </a:lnTo>
                  <a:lnTo>
                    <a:pt x="5895" y="12017"/>
                  </a:lnTo>
                  <a:lnTo>
                    <a:pt x="6121" y="10300"/>
                  </a:lnTo>
                  <a:lnTo>
                    <a:pt x="6347" y="8584"/>
                  </a:lnTo>
                  <a:lnTo>
                    <a:pt x="6580" y="6867"/>
                  </a:lnTo>
                  <a:lnTo>
                    <a:pt x="6818" y="5150"/>
                  </a:lnTo>
                  <a:lnTo>
                    <a:pt x="7056" y="3433"/>
                  </a:lnTo>
                  <a:lnTo>
                    <a:pt x="7299" y="1716"/>
                  </a:lnTo>
                  <a:lnTo>
                    <a:pt x="7549" y="0"/>
                  </a:lnTo>
                  <a:lnTo>
                    <a:pt x="205773" y="0"/>
                  </a:lnTo>
                  <a:lnTo>
                    <a:pt x="206023" y="1716"/>
                  </a:lnTo>
                  <a:lnTo>
                    <a:pt x="206266" y="3433"/>
                  </a:lnTo>
                  <a:lnTo>
                    <a:pt x="206504" y="5150"/>
                  </a:lnTo>
                  <a:lnTo>
                    <a:pt x="206742" y="6867"/>
                  </a:lnTo>
                  <a:lnTo>
                    <a:pt x="206975" y="8584"/>
                  </a:lnTo>
                  <a:lnTo>
                    <a:pt x="207201" y="10300"/>
                  </a:lnTo>
                  <a:lnTo>
                    <a:pt x="207427" y="12017"/>
                  </a:lnTo>
                  <a:lnTo>
                    <a:pt x="207649" y="13734"/>
                  </a:lnTo>
                  <a:lnTo>
                    <a:pt x="207863" y="15451"/>
                  </a:lnTo>
                  <a:lnTo>
                    <a:pt x="208077" y="17168"/>
                  </a:lnTo>
                  <a:lnTo>
                    <a:pt x="208289" y="18884"/>
                  </a:lnTo>
                  <a:lnTo>
                    <a:pt x="208490" y="20601"/>
                  </a:lnTo>
                  <a:lnTo>
                    <a:pt x="208691" y="22318"/>
                  </a:lnTo>
                  <a:lnTo>
                    <a:pt x="208892" y="24035"/>
                  </a:lnTo>
                  <a:lnTo>
                    <a:pt x="209081" y="25752"/>
                  </a:lnTo>
                  <a:lnTo>
                    <a:pt x="209270" y="27468"/>
                  </a:lnTo>
                  <a:lnTo>
                    <a:pt x="209458" y="29185"/>
                  </a:lnTo>
                  <a:lnTo>
                    <a:pt x="209636" y="30902"/>
                  </a:lnTo>
                  <a:lnTo>
                    <a:pt x="209812" y="32619"/>
                  </a:lnTo>
                  <a:lnTo>
                    <a:pt x="209987" y="34336"/>
                  </a:lnTo>
                  <a:lnTo>
                    <a:pt x="210154" y="36052"/>
                  </a:lnTo>
                  <a:lnTo>
                    <a:pt x="210316" y="37769"/>
                  </a:lnTo>
                  <a:lnTo>
                    <a:pt x="210478" y="39486"/>
                  </a:lnTo>
                  <a:lnTo>
                    <a:pt x="210634" y="41203"/>
                  </a:lnTo>
                  <a:lnTo>
                    <a:pt x="210783" y="42920"/>
                  </a:lnTo>
                  <a:lnTo>
                    <a:pt x="210932" y="44636"/>
                  </a:lnTo>
                  <a:lnTo>
                    <a:pt x="211076" y="46353"/>
                  </a:lnTo>
                  <a:lnTo>
                    <a:pt x="211212" y="48070"/>
                  </a:lnTo>
                  <a:lnTo>
                    <a:pt x="211347" y="49787"/>
                  </a:lnTo>
                  <a:lnTo>
                    <a:pt x="211480" y="51504"/>
                  </a:lnTo>
                  <a:lnTo>
                    <a:pt x="211602" y="53220"/>
                  </a:lnTo>
                  <a:lnTo>
                    <a:pt x="211723" y="54937"/>
                  </a:lnTo>
                  <a:lnTo>
                    <a:pt x="211845" y="56654"/>
                  </a:lnTo>
                  <a:lnTo>
                    <a:pt x="211953" y="58371"/>
                  </a:lnTo>
                  <a:lnTo>
                    <a:pt x="212061" y="60088"/>
                  </a:lnTo>
                  <a:lnTo>
                    <a:pt x="212169" y="61804"/>
                  </a:lnTo>
                  <a:lnTo>
                    <a:pt x="212264" y="63521"/>
                  </a:lnTo>
                  <a:lnTo>
                    <a:pt x="212358" y="65238"/>
                  </a:lnTo>
                  <a:lnTo>
                    <a:pt x="212452" y="66955"/>
                  </a:lnTo>
                  <a:lnTo>
                    <a:pt x="212536" y="68672"/>
                  </a:lnTo>
                  <a:lnTo>
                    <a:pt x="212616" y="70388"/>
                  </a:lnTo>
                  <a:lnTo>
                    <a:pt x="212696" y="72105"/>
                  </a:lnTo>
                  <a:lnTo>
                    <a:pt x="212768" y="73822"/>
                  </a:lnTo>
                  <a:lnTo>
                    <a:pt x="212834" y="75539"/>
                  </a:lnTo>
                  <a:lnTo>
                    <a:pt x="212900" y="77256"/>
                  </a:lnTo>
                  <a:lnTo>
                    <a:pt x="212960" y="78972"/>
                  </a:lnTo>
                  <a:lnTo>
                    <a:pt x="213012" y="80689"/>
                  </a:lnTo>
                  <a:lnTo>
                    <a:pt x="213064" y="82406"/>
                  </a:lnTo>
                  <a:lnTo>
                    <a:pt x="213112" y="84123"/>
                  </a:lnTo>
                  <a:lnTo>
                    <a:pt x="213150" y="85840"/>
                  </a:lnTo>
                  <a:lnTo>
                    <a:pt x="213188" y="87556"/>
                  </a:lnTo>
                  <a:lnTo>
                    <a:pt x="213224" y="89273"/>
                  </a:lnTo>
                  <a:lnTo>
                    <a:pt x="213247" y="90990"/>
                  </a:lnTo>
                  <a:lnTo>
                    <a:pt x="213271" y="92707"/>
                  </a:lnTo>
                  <a:lnTo>
                    <a:pt x="213294" y="94424"/>
                  </a:lnTo>
                  <a:lnTo>
                    <a:pt x="213304" y="96140"/>
                  </a:lnTo>
                  <a:lnTo>
                    <a:pt x="213313" y="97857"/>
                  </a:lnTo>
                  <a:lnTo>
                    <a:pt x="213322" y="99574"/>
                  </a:lnTo>
                  <a:lnTo>
                    <a:pt x="213321" y="101291"/>
                  </a:lnTo>
                  <a:lnTo>
                    <a:pt x="213316" y="103008"/>
                  </a:lnTo>
                  <a:lnTo>
                    <a:pt x="213311" y="104724"/>
                  </a:lnTo>
                  <a:lnTo>
                    <a:pt x="213297" y="106441"/>
                  </a:lnTo>
                  <a:lnTo>
                    <a:pt x="213278" y="108158"/>
                  </a:lnTo>
                  <a:lnTo>
                    <a:pt x="213259" y="109875"/>
                  </a:lnTo>
                  <a:lnTo>
                    <a:pt x="213233" y="111592"/>
                  </a:lnTo>
                  <a:lnTo>
                    <a:pt x="213200" y="113308"/>
                  </a:lnTo>
                  <a:lnTo>
                    <a:pt x="213166" y="115025"/>
                  </a:lnTo>
                  <a:lnTo>
                    <a:pt x="213129" y="116742"/>
                  </a:lnTo>
                  <a:lnTo>
                    <a:pt x="213082" y="118459"/>
                  </a:lnTo>
                  <a:lnTo>
                    <a:pt x="213034" y="120176"/>
                  </a:lnTo>
                  <a:lnTo>
                    <a:pt x="212985" y="121892"/>
                  </a:lnTo>
                  <a:lnTo>
                    <a:pt x="212924" y="123609"/>
                  </a:lnTo>
                  <a:lnTo>
                    <a:pt x="212863" y="125326"/>
                  </a:lnTo>
                  <a:lnTo>
                    <a:pt x="212802" y="127043"/>
                  </a:lnTo>
                  <a:lnTo>
                    <a:pt x="212727" y="128760"/>
                  </a:lnTo>
                  <a:lnTo>
                    <a:pt x="212652" y="130476"/>
                  </a:lnTo>
                  <a:lnTo>
                    <a:pt x="212577" y="132193"/>
                  </a:lnTo>
                  <a:lnTo>
                    <a:pt x="212491" y="133910"/>
                  </a:lnTo>
                  <a:lnTo>
                    <a:pt x="212402" y="135627"/>
                  </a:lnTo>
                  <a:lnTo>
                    <a:pt x="212314" y="137344"/>
                  </a:lnTo>
                  <a:lnTo>
                    <a:pt x="212216" y="139060"/>
                  </a:lnTo>
                  <a:lnTo>
                    <a:pt x="212114" y="140777"/>
                  </a:lnTo>
                  <a:lnTo>
                    <a:pt x="212012" y="142494"/>
                  </a:lnTo>
                  <a:lnTo>
                    <a:pt x="211903" y="144211"/>
                  </a:lnTo>
                  <a:lnTo>
                    <a:pt x="211788" y="145928"/>
                  </a:lnTo>
                  <a:lnTo>
                    <a:pt x="211672" y="147645"/>
                  </a:lnTo>
                  <a:lnTo>
                    <a:pt x="211552" y="149361"/>
                  </a:lnTo>
                  <a:lnTo>
                    <a:pt x="211424" y="151078"/>
                  </a:lnTo>
                  <a:lnTo>
                    <a:pt x="211295" y="152795"/>
                  </a:lnTo>
                  <a:lnTo>
                    <a:pt x="211164" y="154512"/>
                  </a:lnTo>
                  <a:lnTo>
                    <a:pt x="211023" y="156229"/>
                  </a:lnTo>
                  <a:lnTo>
                    <a:pt x="210881" y="157945"/>
                  </a:lnTo>
                  <a:lnTo>
                    <a:pt x="210739" y="159662"/>
                  </a:lnTo>
                  <a:lnTo>
                    <a:pt x="210585" y="161379"/>
                  </a:lnTo>
                  <a:lnTo>
                    <a:pt x="210431" y="163096"/>
                  </a:lnTo>
                  <a:lnTo>
                    <a:pt x="210277" y="164813"/>
                  </a:lnTo>
                  <a:lnTo>
                    <a:pt x="210112" y="166529"/>
                  </a:lnTo>
                  <a:lnTo>
                    <a:pt x="209946" y="168246"/>
                  </a:lnTo>
                  <a:lnTo>
                    <a:pt x="209779" y="169963"/>
                  </a:lnTo>
                  <a:lnTo>
                    <a:pt x="209604" y="171680"/>
                  </a:lnTo>
                  <a:lnTo>
                    <a:pt x="209425" y="173397"/>
                  </a:lnTo>
                  <a:lnTo>
                    <a:pt x="209247" y="175113"/>
                  </a:lnTo>
                  <a:lnTo>
                    <a:pt x="209061" y="176830"/>
                  </a:lnTo>
                  <a:lnTo>
                    <a:pt x="208871" y="178547"/>
                  </a:lnTo>
                  <a:lnTo>
                    <a:pt x="208680" y="180264"/>
                  </a:lnTo>
                  <a:lnTo>
                    <a:pt x="208485" y="181981"/>
                  </a:lnTo>
                  <a:lnTo>
                    <a:pt x="208283" y="183697"/>
                  </a:lnTo>
                  <a:lnTo>
                    <a:pt x="208081" y="185414"/>
                  </a:lnTo>
                  <a:lnTo>
                    <a:pt x="207876" y="187131"/>
                  </a:lnTo>
                  <a:lnTo>
                    <a:pt x="207663" y="188848"/>
                  </a:lnTo>
                  <a:lnTo>
                    <a:pt x="207450" y="190565"/>
                  </a:lnTo>
                  <a:lnTo>
                    <a:pt x="207235" y="192281"/>
                  </a:lnTo>
                  <a:lnTo>
                    <a:pt x="207011" y="193998"/>
                  </a:lnTo>
                  <a:lnTo>
                    <a:pt x="206787" y="195715"/>
                  </a:lnTo>
                  <a:lnTo>
                    <a:pt x="206563" y="197432"/>
                  </a:lnTo>
                  <a:lnTo>
                    <a:pt x="206328" y="199149"/>
                  </a:lnTo>
                  <a:lnTo>
                    <a:pt x="206094" y="200865"/>
                  </a:lnTo>
                  <a:lnTo>
                    <a:pt x="205859" y="202582"/>
                  </a:lnTo>
                  <a:lnTo>
                    <a:pt x="205616" y="204299"/>
                  </a:lnTo>
                  <a:lnTo>
                    <a:pt x="205371" y="206016"/>
                  </a:lnTo>
                  <a:lnTo>
                    <a:pt x="205126" y="207733"/>
                  </a:lnTo>
                  <a:lnTo>
                    <a:pt x="204875" y="209449"/>
                  </a:lnTo>
                  <a:lnTo>
                    <a:pt x="204620" y="211166"/>
                  </a:lnTo>
                  <a:lnTo>
                    <a:pt x="204366" y="212883"/>
                  </a:lnTo>
                  <a:lnTo>
                    <a:pt x="204106" y="214600"/>
                  </a:lnTo>
                  <a:lnTo>
                    <a:pt x="203842" y="216317"/>
                  </a:lnTo>
                  <a:lnTo>
                    <a:pt x="203578" y="218033"/>
                  </a:lnTo>
                  <a:lnTo>
                    <a:pt x="203311" y="219750"/>
                  </a:lnTo>
                  <a:lnTo>
                    <a:pt x="203038" y="221467"/>
                  </a:lnTo>
                  <a:lnTo>
                    <a:pt x="202764" y="223184"/>
                  </a:lnTo>
                  <a:lnTo>
                    <a:pt x="202490" y="224901"/>
                  </a:lnTo>
                  <a:lnTo>
                    <a:pt x="202208" y="226617"/>
                  </a:lnTo>
                  <a:lnTo>
                    <a:pt x="201926" y="228334"/>
                  </a:lnTo>
                  <a:lnTo>
                    <a:pt x="201644" y="230051"/>
                  </a:lnTo>
                  <a:lnTo>
                    <a:pt x="201354" y="231768"/>
                  </a:lnTo>
                  <a:lnTo>
                    <a:pt x="201064" y="233485"/>
                  </a:lnTo>
                  <a:lnTo>
                    <a:pt x="200774" y="235201"/>
                  </a:lnTo>
                  <a:lnTo>
                    <a:pt x="200477" y="236918"/>
                  </a:lnTo>
                  <a:lnTo>
                    <a:pt x="200179" y="238635"/>
                  </a:lnTo>
                  <a:lnTo>
                    <a:pt x="199882" y="240352"/>
                  </a:lnTo>
                  <a:lnTo>
                    <a:pt x="199579" y="242069"/>
                  </a:lnTo>
                  <a:lnTo>
                    <a:pt x="199274" y="243785"/>
                  </a:lnTo>
                  <a:lnTo>
                    <a:pt x="198969" y="245502"/>
                  </a:lnTo>
                  <a:lnTo>
                    <a:pt x="198660" y="247219"/>
                  </a:lnTo>
                  <a:lnTo>
                    <a:pt x="198348" y="248936"/>
                  </a:lnTo>
                  <a:lnTo>
                    <a:pt x="198036" y="250653"/>
                  </a:lnTo>
                  <a:lnTo>
                    <a:pt x="197721" y="252369"/>
                  </a:lnTo>
                  <a:lnTo>
                    <a:pt x="197403" y="254086"/>
                  </a:lnTo>
                  <a:lnTo>
                    <a:pt x="197085" y="255803"/>
                  </a:lnTo>
                  <a:lnTo>
                    <a:pt x="196765" y="257520"/>
                  </a:lnTo>
                  <a:lnTo>
                    <a:pt x="196440" y="259237"/>
                  </a:lnTo>
                  <a:lnTo>
                    <a:pt x="196116" y="260953"/>
                  </a:lnTo>
                  <a:lnTo>
                    <a:pt x="195791" y="262670"/>
                  </a:lnTo>
                  <a:lnTo>
                    <a:pt x="195462" y="264387"/>
                  </a:lnTo>
                  <a:lnTo>
                    <a:pt x="195132" y="266104"/>
                  </a:lnTo>
                  <a:lnTo>
                    <a:pt x="194802" y="267821"/>
                  </a:lnTo>
                  <a:lnTo>
                    <a:pt x="194468" y="269537"/>
                  </a:lnTo>
                  <a:lnTo>
                    <a:pt x="194133" y="271254"/>
                  </a:lnTo>
                  <a:lnTo>
                    <a:pt x="193798" y="272971"/>
                  </a:lnTo>
                  <a:lnTo>
                    <a:pt x="193460" y="274688"/>
                  </a:lnTo>
                  <a:lnTo>
                    <a:pt x="193121" y="276405"/>
                  </a:lnTo>
                  <a:lnTo>
                    <a:pt x="192782" y="278121"/>
                  </a:lnTo>
                  <a:lnTo>
                    <a:pt x="192440" y="279838"/>
                  </a:lnTo>
                  <a:lnTo>
                    <a:pt x="192097" y="281555"/>
                  </a:lnTo>
                  <a:lnTo>
                    <a:pt x="191754" y="283272"/>
                  </a:lnTo>
                  <a:lnTo>
                    <a:pt x="191409" y="284989"/>
                  </a:lnTo>
                  <a:lnTo>
                    <a:pt x="191062" y="286706"/>
                  </a:lnTo>
                  <a:lnTo>
                    <a:pt x="190716" y="288422"/>
                  </a:lnTo>
                  <a:lnTo>
                    <a:pt x="190368" y="290139"/>
                  </a:lnTo>
                  <a:lnTo>
                    <a:pt x="190018" y="291856"/>
                  </a:lnTo>
                  <a:lnTo>
                    <a:pt x="189669" y="293573"/>
                  </a:lnTo>
                  <a:lnTo>
                    <a:pt x="189319" y="295290"/>
                  </a:lnTo>
                  <a:lnTo>
                    <a:pt x="188966" y="297006"/>
                  </a:lnTo>
                  <a:lnTo>
                    <a:pt x="188614" y="298723"/>
                  </a:lnTo>
                  <a:lnTo>
                    <a:pt x="188262" y="300440"/>
                  </a:lnTo>
                  <a:lnTo>
                    <a:pt x="187908" y="302157"/>
                  </a:lnTo>
                  <a:lnTo>
                    <a:pt x="187554" y="303874"/>
                  </a:lnTo>
                  <a:lnTo>
                    <a:pt x="187200" y="305590"/>
                  </a:lnTo>
                  <a:lnTo>
                    <a:pt x="186844" y="307307"/>
                  </a:lnTo>
                  <a:lnTo>
                    <a:pt x="186488" y="309024"/>
                  </a:lnTo>
                  <a:lnTo>
                    <a:pt x="186133" y="310741"/>
                  </a:lnTo>
                  <a:lnTo>
                    <a:pt x="185776" y="312458"/>
                  </a:lnTo>
                  <a:lnTo>
                    <a:pt x="185420" y="314174"/>
                  </a:lnTo>
                  <a:lnTo>
                    <a:pt x="185063" y="315891"/>
                  </a:lnTo>
                  <a:lnTo>
                    <a:pt x="184706" y="317608"/>
                  </a:lnTo>
                  <a:lnTo>
                    <a:pt x="184349" y="319325"/>
                  </a:lnTo>
                  <a:lnTo>
                    <a:pt x="183992" y="321042"/>
                  </a:lnTo>
                  <a:lnTo>
                    <a:pt x="183634" y="322758"/>
                  </a:lnTo>
                  <a:lnTo>
                    <a:pt x="183277" y="324475"/>
                  </a:lnTo>
                  <a:lnTo>
                    <a:pt x="182920" y="326192"/>
                  </a:lnTo>
                  <a:lnTo>
                    <a:pt x="182563" y="327909"/>
                  </a:lnTo>
                  <a:lnTo>
                    <a:pt x="182206" y="329626"/>
                  </a:lnTo>
                  <a:lnTo>
                    <a:pt x="181850" y="331342"/>
                  </a:lnTo>
                  <a:lnTo>
                    <a:pt x="181493" y="333059"/>
                  </a:lnTo>
                  <a:lnTo>
                    <a:pt x="181137" y="334776"/>
                  </a:lnTo>
                  <a:lnTo>
                    <a:pt x="180781" y="336493"/>
                  </a:lnTo>
                  <a:lnTo>
                    <a:pt x="180426" y="338210"/>
                  </a:lnTo>
                  <a:lnTo>
                    <a:pt x="180071" y="339926"/>
                  </a:lnTo>
                  <a:lnTo>
                    <a:pt x="179717" y="341643"/>
                  </a:lnTo>
                  <a:lnTo>
                    <a:pt x="179363" y="343360"/>
                  </a:lnTo>
                  <a:lnTo>
                    <a:pt x="179010" y="345077"/>
                  </a:lnTo>
                  <a:lnTo>
                    <a:pt x="178658" y="346794"/>
                  </a:lnTo>
                  <a:lnTo>
                    <a:pt x="178305" y="348510"/>
                  </a:lnTo>
                  <a:lnTo>
                    <a:pt x="177954" y="350227"/>
                  </a:lnTo>
                  <a:lnTo>
                    <a:pt x="177605" y="351944"/>
                  </a:lnTo>
                  <a:lnTo>
                    <a:pt x="177255" y="353661"/>
                  </a:lnTo>
                  <a:lnTo>
                    <a:pt x="176906" y="355378"/>
                  </a:lnTo>
                  <a:lnTo>
                    <a:pt x="176559" y="357094"/>
                  </a:lnTo>
                  <a:lnTo>
                    <a:pt x="176212" y="358811"/>
                  </a:lnTo>
                  <a:lnTo>
                    <a:pt x="175866" y="360528"/>
                  </a:lnTo>
                  <a:lnTo>
                    <a:pt x="175522" y="362245"/>
                  </a:lnTo>
                  <a:lnTo>
                    <a:pt x="175178" y="363962"/>
                  </a:lnTo>
                  <a:lnTo>
                    <a:pt x="174835" y="365678"/>
                  </a:lnTo>
                  <a:lnTo>
                    <a:pt x="174495" y="367395"/>
                  </a:lnTo>
                  <a:lnTo>
                    <a:pt x="174155" y="369112"/>
                  </a:lnTo>
                  <a:lnTo>
                    <a:pt x="173815" y="370829"/>
                  </a:lnTo>
                  <a:lnTo>
                    <a:pt x="173480" y="372546"/>
                  </a:lnTo>
                  <a:lnTo>
                    <a:pt x="173144" y="374262"/>
                  </a:lnTo>
                  <a:lnTo>
                    <a:pt x="172808" y="375979"/>
                  </a:lnTo>
                  <a:lnTo>
                    <a:pt x="172476" y="377696"/>
                  </a:lnTo>
                  <a:lnTo>
                    <a:pt x="172145" y="379413"/>
                  </a:lnTo>
                  <a:lnTo>
                    <a:pt x="171814" y="381130"/>
                  </a:lnTo>
                  <a:lnTo>
                    <a:pt x="171487" y="382846"/>
                  </a:lnTo>
                  <a:lnTo>
                    <a:pt x="171161" y="384563"/>
                  </a:lnTo>
                  <a:lnTo>
                    <a:pt x="170835" y="386280"/>
                  </a:lnTo>
                  <a:lnTo>
                    <a:pt x="170511" y="387997"/>
                  </a:lnTo>
                  <a:lnTo>
                    <a:pt x="170191" y="389714"/>
                  </a:lnTo>
                  <a:lnTo>
                    <a:pt x="169870" y="391430"/>
                  </a:lnTo>
                  <a:lnTo>
                    <a:pt x="169552" y="393147"/>
                  </a:lnTo>
                  <a:lnTo>
                    <a:pt x="169237" y="394864"/>
                  </a:lnTo>
                  <a:lnTo>
                    <a:pt x="168923" y="396581"/>
                  </a:lnTo>
                  <a:lnTo>
                    <a:pt x="168609" y="398298"/>
                  </a:lnTo>
                  <a:lnTo>
                    <a:pt x="168301" y="400014"/>
                  </a:lnTo>
                  <a:lnTo>
                    <a:pt x="167993" y="401731"/>
                  </a:lnTo>
                  <a:lnTo>
                    <a:pt x="167684" y="403448"/>
                  </a:lnTo>
                  <a:lnTo>
                    <a:pt x="167383" y="405165"/>
                  </a:lnTo>
                  <a:lnTo>
                    <a:pt x="167081" y="406882"/>
                  </a:lnTo>
                  <a:lnTo>
                    <a:pt x="166779" y="408598"/>
                  </a:lnTo>
                  <a:lnTo>
                    <a:pt x="166484" y="410315"/>
                  </a:lnTo>
                  <a:lnTo>
                    <a:pt x="166189" y="412032"/>
                  </a:lnTo>
                  <a:lnTo>
                    <a:pt x="165894" y="413749"/>
                  </a:lnTo>
                  <a:lnTo>
                    <a:pt x="165605" y="415466"/>
                  </a:lnTo>
                  <a:lnTo>
                    <a:pt x="165317" y="417182"/>
                  </a:lnTo>
                  <a:lnTo>
                    <a:pt x="165030" y="418899"/>
                  </a:lnTo>
                  <a:lnTo>
                    <a:pt x="164747" y="420616"/>
                  </a:lnTo>
                  <a:lnTo>
                    <a:pt x="164467" y="422333"/>
                  </a:lnTo>
                  <a:lnTo>
                    <a:pt x="164187" y="424050"/>
                  </a:lnTo>
                  <a:lnTo>
                    <a:pt x="163911" y="425767"/>
                  </a:lnTo>
                  <a:lnTo>
                    <a:pt x="163639" y="427483"/>
                  </a:lnTo>
                  <a:lnTo>
                    <a:pt x="163367" y="429200"/>
                  </a:lnTo>
                  <a:lnTo>
                    <a:pt x="163097" y="430917"/>
                  </a:lnTo>
                  <a:lnTo>
                    <a:pt x="162834" y="432634"/>
                  </a:lnTo>
                  <a:lnTo>
                    <a:pt x="162570" y="434351"/>
                  </a:lnTo>
                  <a:lnTo>
                    <a:pt x="162307" y="436067"/>
                  </a:lnTo>
                  <a:lnTo>
                    <a:pt x="162052" y="437784"/>
                  </a:lnTo>
                  <a:lnTo>
                    <a:pt x="161797" y="439501"/>
                  </a:lnTo>
                  <a:lnTo>
                    <a:pt x="161542" y="441218"/>
                  </a:lnTo>
                  <a:lnTo>
                    <a:pt x="161295" y="442935"/>
                  </a:lnTo>
                  <a:lnTo>
                    <a:pt x="161049" y="444651"/>
                  </a:lnTo>
                  <a:lnTo>
                    <a:pt x="160803" y="446368"/>
                  </a:lnTo>
                  <a:lnTo>
                    <a:pt x="160564" y="448085"/>
                  </a:lnTo>
                  <a:lnTo>
                    <a:pt x="160327" y="449802"/>
                  </a:lnTo>
                  <a:lnTo>
                    <a:pt x="160089" y="451519"/>
                  </a:lnTo>
                  <a:lnTo>
                    <a:pt x="159858" y="453235"/>
                  </a:lnTo>
                  <a:lnTo>
                    <a:pt x="159630" y="454952"/>
                  </a:lnTo>
                  <a:lnTo>
                    <a:pt x="159402" y="456669"/>
                  </a:lnTo>
                  <a:lnTo>
                    <a:pt x="159179" y="458386"/>
                  </a:lnTo>
                  <a:lnTo>
                    <a:pt x="158960" y="460103"/>
                  </a:lnTo>
                  <a:lnTo>
                    <a:pt x="158742" y="461819"/>
                  </a:lnTo>
                  <a:lnTo>
                    <a:pt x="158526" y="463536"/>
                  </a:lnTo>
                  <a:lnTo>
                    <a:pt x="158317" y="465253"/>
                  </a:lnTo>
                  <a:lnTo>
                    <a:pt x="158109" y="466970"/>
                  </a:lnTo>
                  <a:lnTo>
                    <a:pt x="157901" y="468687"/>
                  </a:lnTo>
                  <a:lnTo>
                    <a:pt x="157702" y="470403"/>
                  </a:lnTo>
                  <a:lnTo>
                    <a:pt x="157504" y="472120"/>
                  </a:lnTo>
                  <a:lnTo>
                    <a:pt x="157305" y="473837"/>
                  </a:lnTo>
                  <a:lnTo>
                    <a:pt x="157116" y="475554"/>
                  </a:lnTo>
                  <a:lnTo>
                    <a:pt x="156927" y="477271"/>
                  </a:lnTo>
                  <a:lnTo>
                    <a:pt x="156738" y="478987"/>
                  </a:lnTo>
                  <a:lnTo>
                    <a:pt x="156557" y="480704"/>
                  </a:lnTo>
                  <a:lnTo>
                    <a:pt x="156378" y="482421"/>
                  </a:lnTo>
                  <a:lnTo>
                    <a:pt x="156200" y="484138"/>
                  </a:lnTo>
                  <a:lnTo>
                    <a:pt x="156028" y="485855"/>
                  </a:lnTo>
                  <a:lnTo>
                    <a:pt x="155859" y="487571"/>
                  </a:lnTo>
                  <a:lnTo>
                    <a:pt x="155690" y="489288"/>
                  </a:lnTo>
                  <a:lnTo>
                    <a:pt x="155527" y="491005"/>
                  </a:lnTo>
                  <a:lnTo>
                    <a:pt x="155369" y="492722"/>
                  </a:lnTo>
                  <a:lnTo>
                    <a:pt x="155211" y="494439"/>
                  </a:lnTo>
                  <a:lnTo>
                    <a:pt x="155056" y="496155"/>
                  </a:lnTo>
                  <a:lnTo>
                    <a:pt x="154908" y="497872"/>
                  </a:lnTo>
                  <a:lnTo>
                    <a:pt x="154761" y="499589"/>
                  </a:lnTo>
                  <a:lnTo>
                    <a:pt x="154615" y="501306"/>
                  </a:lnTo>
                  <a:lnTo>
                    <a:pt x="154478" y="503023"/>
                  </a:lnTo>
                  <a:lnTo>
                    <a:pt x="154340" y="504739"/>
                  </a:lnTo>
                  <a:lnTo>
                    <a:pt x="154203" y="506456"/>
                  </a:lnTo>
                  <a:lnTo>
                    <a:pt x="154077" y="508173"/>
                  </a:lnTo>
                  <a:lnTo>
                    <a:pt x="153950" y="509890"/>
                  </a:lnTo>
                  <a:lnTo>
                    <a:pt x="153823" y="511607"/>
                  </a:lnTo>
                  <a:lnTo>
                    <a:pt x="153705" y="513323"/>
                  </a:lnTo>
                  <a:lnTo>
                    <a:pt x="153589" y="515040"/>
                  </a:lnTo>
                  <a:lnTo>
                    <a:pt x="153473" y="516757"/>
                  </a:lnTo>
                  <a:lnTo>
                    <a:pt x="153364" y="518474"/>
                  </a:lnTo>
                  <a:lnTo>
                    <a:pt x="153258" y="520191"/>
                  </a:lnTo>
                  <a:lnTo>
                    <a:pt x="153153" y="521907"/>
                  </a:lnTo>
                  <a:lnTo>
                    <a:pt x="153053" y="523624"/>
                  </a:lnTo>
                  <a:lnTo>
                    <a:pt x="152957" y="525341"/>
                  </a:lnTo>
                  <a:lnTo>
                    <a:pt x="152862" y="527058"/>
                  </a:lnTo>
                  <a:lnTo>
                    <a:pt x="152771" y="528775"/>
                  </a:lnTo>
                  <a:lnTo>
                    <a:pt x="152686" y="530491"/>
                  </a:lnTo>
                  <a:lnTo>
                    <a:pt x="152602" y="532208"/>
                  </a:lnTo>
                  <a:lnTo>
                    <a:pt x="152519" y="533925"/>
                  </a:lnTo>
                  <a:lnTo>
                    <a:pt x="152445" y="535642"/>
                  </a:lnTo>
                  <a:lnTo>
                    <a:pt x="152371" y="537359"/>
                  </a:lnTo>
                  <a:lnTo>
                    <a:pt x="152297" y="539075"/>
                  </a:lnTo>
                  <a:lnTo>
                    <a:pt x="152233" y="540792"/>
                  </a:lnTo>
                  <a:lnTo>
                    <a:pt x="152169" y="542509"/>
                  </a:lnTo>
                  <a:lnTo>
                    <a:pt x="152105" y="544226"/>
                  </a:lnTo>
                  <a:lnTo>
                    <a:pt x="152050" y="545943"/>
                  </a:lnTo>
                  <a:lnTo>
                    <a:pt x="151997" y="547659"/>
                  </a:lnTo>
                  <a:lnTo>
                    <a:pt x="151943" y="549376"/>
                  </a:lnTo>
                  <a:lnTo>
                    <a:pt x="151897" y="551093"/>
                  </a:lnTo>
                  <a:lnTo>
                    <a:pt x="151853" y="552810"/>
                  </a:lnTo>
                  <a:lnTo>
                    <a:pt x="151809" y="554527"/>
                  </a:lnTo>
                  <a:lnTo>
                    <a:pt x="151772" y="556243"/>
                  </a:lnTo>
                  <a:lnTo>
                    <a:pt x="151738" y="557960"/>
                  </a:lnTo>
                  <a:lnTo>
                    <a:pt x="151704" y="559677"/>
                  </a:lnTo>
                  <a:lnTo>
                    <a:pt x="151675" y="561394"/>
                  </a:lnTo>
                  <a:lnTo>
                    <a:pt x="151651" y="563111"/>
                  </a:lnTo>
                  <a:lnTo>
                    <a:pt x="151627" y="564827"/>
                  </a:lnTo>
                  <a:lnTo>
                    <a:pt x="151606" y="566544"/>
                  </a:lnTo>
                  <a:lnTo>
                    <a:pt x="151592" y="568261"/>
                  </a:lnTo>
                  <a:lnTo>
                    <a:pt x="151577" y="569978"/>
                  </a:lnTo>
                  <a:lnTo>
                    <a:pt x="151565" y="571695"/>
                  </a:lnTo>
                  <a:lnTo>
                    <a:pt x="151560" y="573412"/>
                  </a:lnTo>
                  <a:lnTo>
                    <a:pt x="151555" y="575128"/>
                  </a:lnTo>
                  <a:lnTo>
                    <a:pt x="151550" y="576845"/>
                  </a:lnTo>
                  <a:lnTo>
                    <a:pt x="151554" y="578562"/>
                  </a:lnTo>
                  <a:lnTo>
                    <a:pt x="151559" y="580279"/>
                  </a:lnTo>
                  <a:lnTo>
                    <a:pt x="151563" y="581996"/>
                  </a:lnTo>
                  <a:lnTo>
                    <a:pt x="151575" y="583712"/>
                  </a:lnTo>
                  <a:lnTo>
                    <a:pt x="151589" y="585429"/>
                  </a:lnTo>
                  <a:lnTo>
                    <a:pt x="151602" y="587146"/>
                  </a:lnTo>
                  <a:lnTo>
                    <a:pt x="151622" y="588863"/>
                  </a:lnTo>
                  <a:lnTo>
                    <a:pt x="151644" y="590580"/>
                  </a:lnTo>
                  <a:lnTo>
                    <a:pt x="151666" y="592296"/>
                  </a:lnTo>
                  <a:lnTo>
                    <a:pt x="151693" y="594013"/>
                  </a:lnTo>
                  <a:lnTo>
                    <a:pt x="151724" y="595730"/>
                  </a:lnTo>
                  <a:lnTo>
                    <a:pt x="151754" y="597447"/>
                  </a:lnTo>
                  <a:lnTo>
                    <a:pt x="151788" y="599164"/>
                  </a:lnTo>
                  <a:lnTo>
                    <a:pt x="151827" y="600880"/>
                  </a:lnTo>
                  <a:lnTo>
                    <a:pt x="151866" y="602597"/>
                  </a:lnTo>
                  <a:lnTo>
                    <a:pt x="151907" y="604314"/>
                  </a:lnTo>
                  <a:lnTo>
                    <a:pt x="151954" y="606031"/>
                  </a:lnTo>
                  <a:lnTo>
                    <a:pt x="152001" y="607748"/>
                  </a:lnTo>
                  <a:lnTo>
                    <a:pt x="152049" y="609464"/>
                  </a:lnTo>
                  <a:lnTo>
                    <a:pt x="152103" y="611181"/>
                  </a:lnTo>
                  <a:lnTo>
                    <a:pt x="152158" y="612898"/>
                  </a:lnTo>
                  <a:lnTo>
                    <a:pt x="152213" y="614615"/>
                  </a:lnTo>
                  <a:lnTo>
                    <a:pt x="152274" y="616332"/>
                  </a:lnTo>
                  <a:lnTo>
                    <a:pt x="152336" y="618048"/>
                  </a:lnTo>
                  <a:lnTo>
                    <a:pt x="152398" y="619765"/>
                  </a:lnTo>
                  <a:lnTo>
                    <a:pt x="152466" y="621482"/>
                  </a:lnTo>
                  <a:lnTo>
                    <a:pt x="152535" y="623199"/>
                  </a:lnTo>
                  <a:lnTo>
                    <a:pt x="152604" y="624916"/>
                  </a:lnTo>
                  <a:lnTo>
                    <a:pt x="152677" y="626632"/>
                  </a:lnTo>
                  <a:lnTo>
                    <a:pt x="152753" y="628349"/>
                  </a:lnTo>
                  <a:lnTo>
                    <a:pt x="152829" y="630066"/>
                  </a:lnTo>
                  <a:lnTo>
                    <a:pt x="152907" y="631783"/>
                  </a:lnTo>
                  <a:lnTo>
                    <a:pt x="152990" y="633500"/>
                  </a:lnTo>
                  <a:lnTo>
                    <a:pt x="153072" y="635216"/>
                  </a:lnTo>
                  <a:lnTo>
                    <a:pt x="153156" y="636933"/>
                  </a:lnTo>
                  <a:lnTo>
                    <a:pt x="153244" y="638650"/>
                  </a:lnTo>
                  <a:lnTo>
                    <a:pt x="153332" y="640367"/>
                  </a:lnTo>
                  <a:lnTo>
                    <a:pt x="153421" y="642084"/>
                  </a:lnTo>
                  <a:lnTo>
                    <a:pt x="153515" y="643800"/>
                  </a:lnTo>
                  <a:lnTo>
                    <a:pt x="153609" y="645517"/>
                  </a:lnTo>
                  <a:lnTo>
                    <a:pt x="153703" y="647234"/>
                  </a:lnTo>
                  <a:lnTo>
                    <a:pt x="153802" y="648951"/>
                  </a:lnTo>
                  <a:lnTo>
                    <a:pt x="153901" y="650668"/>
                  </a:lnTo>
                  <a:lnTo>
                    <a:pt x="154001" y="652384"/>
                  </a:lnTo>
                  <a:lnTo>
                    <a:pt x="154104" y="654101"/>
                  </a:lnTo>
                  <a:lnTo>
                    <a:pt x="154208" y="655818"/>
                  </a:lnTo>
                  <a:lnTo>
                    <a:pt x="154312" y="657535"/>
                  </a:lnTo>
                  <a:lnTo>
                    <a:pt x="154419" y="659252"/>
                  </a:lnTo>
                  <a:lnTo>
                    <a:pt x="154527" y="660968"/>
                  </a:lnTo>
                  <a:lnTo>
                    <a:pt x="154636" y="662685"/>
                  </a:lnTo>
                  <a:lnTo>
                    <a:pt x="154747" y="664402"/>
                  </a:lnTo>
                  <a:lnTo>
                    <a:pt x="154859" y="666119"/>
                  </a:lnTo>
                  <a:lnTo>
                    <a:pt x="154972" y="667836"/>
                  </a:lnTo>
                  <a:lnTo>
                    <a:pt x="155086" y="669552"/>
                  </a:lnTo>
                  <a:lnTo>
                    <a:pt x="155202" y="671269"/>
                  </a:lnTo>
                  <a:lnTo>
                    <a:pt x="155319" y="672986"/>
                  </a:lnTo>
                  <a:lnTo>
                    <a:pt x="155436" y="674703"/>
                  </a:lnTo>
                  <a:lnTo>
                    <a:pt x="155555" y="676420"/>
                  </a:lnTo>
                  <a:lnTo>
                    <a:pt x="155675" y="678136"/>
                  </a:lnTo>
                  <a:lnTo>
                    <a:pt x="155795" y="679853"/>
                  </a:lnTo>
                  <a:lnTo>
                    <a:pt x="155917" y="681570"/>
                  </a:lnTo>
                  <a:lnTo>
                    <a:pt x="156040" y="683287"/>
                  </a:lnTo>
                  <a:lnTo>
                    <a:pt x="156162" y="685004"/>
                  </a:lnTo>
                  <a:lnTo>
                    <a:pt x="156287" y="686720"/>
                  </a:lnTo>
                  <a:lnTo>
                    <a:pt x="156412" y="688437"/>
                  </a:lnTo>
                  <a:lnTo>
                    <a:pt x="156537" y="690154"/>
                  </a:lnTo>
                  <a:lnTo>
                    <a:pt x="156663" y="691871"/>
                  </a:lnTo>
                  <a:lnTo>
                    <a:pt x="156790" y="693588"/>
                  </a:lnTo>
                  <a:lnTo>
                    <a:pt x="156917" y="695304"/>
                  </a:lnTo>
                  <a:lnTo>
                    <a:pt x="157045" y="697021"/>
                  </a:lnTo>
                  <a:lnTo>
                    <a:pt x="157173" y="698738"/>
                  </a:lnTo>
                  <a:lnTo>
                    <a:pt x="157302" y="700455"/>
                  </a:lnTo>
                  <a:lnTo>
                    <a:pt x="157431" y="702172"/>
                  </a:lnTo>
                  <a:lnTo>
                    <a:pt x="157561" y="703888"/>
                  </a:lnTo>
                  <a:lnTo>
                    <a:pt x="157690" y="705605"/>
                  </a:lnTo>
                  <a:lnTo>
                    <a:pt x="157820" y="707322"/>
                  </a:lnTo>
                  <a:lnTo>
                    <a:pt x="157951" y="709039"/>
                  </a:lnTo>
                  <a:lnTo>
                    <a:pt x="158081" y="710756"/>
                  </a:lnTo>
                  <a:lnTo>
                    <a:pt x="158212" y="712473"/>
                  </a:lnTo>
                  <a:lnTo>
                    <a:pt x="158342" y="714189"/>
                  </a:lnTo>
                  <a:lnTo>
                    <a:pt x="158473" y="715906"/>
                  </a:lnTo>
                  <a:lnTo>
                    <a:pt x="158604" y="717623"/>
                  </a:lnTo>
                  <a:lnTo>
                    <a:pt x="158735" y="719340"/>
                  </a:lnTo>
                  <a:lnTo>
                    <a:pt x="158865" y="721057"/>
                  </a:lnTo>
                  <a:lnTo>
                    <a:pt x="158996" y="722773"/>
                  </a:lnTo>
                  <a:lnTo>
                    <a:pt x="159126" y="724490"/>
                  </a:lnTo>
                  <a:lnTo>
                    <a:pt x="159256" y="726207"/>
                  </a:lnTo>
                  <a:lnTo>
                    <a:pt x="159386" y="727924"/>
                  </a:lnTo>
                  <a:lnTo>
                    <a:pt x="159516" y="729641"/>
                  </a:lnTo>
                  <a:lnTo>
                    <a:pt x="159645" y="731357"/>
                  </a:lnTo>
                  <a:lnTo>
                    <a:pt x="159774" y="733074"/>
                  </a:lnTo>
                  <a:lnTo>
                    <a:pt x="159903" y="734791"/>
                  </a:lnTo>
                  <a:lnTo>
                    <a:pt x="160031" y="736508"/>
                  </a:lnTo>
                  <a:lnTo>
                    <a:pt x="160159" y="738225"/>
                  </a:lnTo>
                  <a:lnTo>
                    <a:pt x="160286" y="739941"/>
                  </a:lnTo>
                  <a:lnTo>
                    <a:pt x="160412" y="741658"/>
                  </a:lnTo>
                  <a:lnTo>
                    <a:pt x="160538" y="743375"/>
                  </a:lnTo>
                  <a:lnTo>
                    <a:pt x="160664" y="745092"/>
                  </a:lnTo>
                  <a:lnTo>
                    <a:pt x="160788" y="746809"/>
                  </a:lnTo>
                  <a:lnTo>
                    <a:pt x="160912" y="748525"/>
                  </a:lnTo>
                  <a:lnTo>
                    <a:pt x="161036" y="750242"/>
                  </a:lnTo>
                  <a:lnTo>
                    <a:pt x="161157" y="751959"/>
                  </a:lnTo>
                  <a:lnTo>
                    <a:pt x="161278" y="753676"/>
                  </a:lnTo>
                  <a:lnTo>
                    <a:pt x="161400" y="755393"/>
                  </a:lnTo>
                  <a:lnTo>
                    <a:pt x="161519" y="757109"/>
                  </a:lnTo>
                  <a:lnTo>
                    <a:pt x="161637" y="758826"/>
                  </a:lnTo>
                  <a:lnTo>
                    <a:pt x="161755" y="760543"/>
                  </a:lnTo>
                  <a:lnTo>
                    <a:pt x="161871" y="762260"/>
                  </a:lnTo>
                  <a:lnTo>
                    <a:pt x="161986" y="763977"/>
                  </a:lnTo>
                  <a:lnTo>
                    <a:pt x="162102" y="765693"/>
                  </a:lnTo>
                  <a:lnTo>
                    <a:pt x="162215" y="767410"/>
                  </a:lnTo>
                  <a:lnTo>
                    <a:pt x="162326" y="769127"/>
                  </a:lnTo>
                  <a:lnTo>
                    <a:pt x="162437" y="770844"/>
                  </a:lnTo>
                  <a:lnTo>
                    <a:pt x="162547" y="772561"/>
                  </a:lnTo>
                  <a:lnTo>
                    <a:pt x="162654" y="774277"/>
                  </a:lnTo>
                  <a:lnTo>
                    <a:pt x="162762" y="775994"/>
                  </a:lnTo>
                  <a:lnTo>
                    <a:pt x="162868" y="777711"/>
                  </a:lnTo>
                  <a:lnTo>
                    <a:pt x="162971" y="779428"/>
                  </a:lnTo>
                  <a:lnTo>
                    <a:pt x="163074" y="781145"/>
                  </a:lnTo>
                  <a:lnTo>
                    <a:pt x="163176" y="782861"/>
                  </a:lnTo>
                  <a:lnTo>
                    <a:pt x="163274" y="784578"/>
                  </a:lnTo>
                  <a:lnTo>
                    <a:pt x="163373" y="786295"/>
                  </a:lnTo>
                  <a:lnTo>
                    <a:pt x="163471" y="788012"/>
                  </a:lnTo>
                  <a:lnTo>
                    <a:pt x="163564" y="789729"/>
                  </a:lnTo>
                  <a:lnTo>
                    <a:pt x="163657" y="791445"/>
                  </a:lnTo>
                  <a:lnTo>
                    <a:pt x="163750" y="793162"/>
                  </a:lnTo>
                  <a:lnTo>
                    <a:pt x="163839" y="794879"/>
                  </a:lnTo>
                  <a:lnTo>
                    <a:pt x="163927" y="796596"/>
                  </a:lnTo>
                  <a:lnTo>
                    <a:pt x="164014" y="798313"/>
                  </a:lnTo>
                  <a:lnTo>
                    <a:pt x="164099" y="800029"/>
                  </a:lnTo>
                  <a:lnTo>
                    <a:pt x="164181" y="801746"/>
                  </a:lnTo>
                  <a:lnTo>
                    <a:pt x="164262" y="803463"/>
                  </a:lnTo>
                  <a:lnTo>
                    <a:pt x="164342" y="805180"/>
                  </a:lnTo>
                  <a:lnTo>
                    <a:pt x="164418" y="806897"/>
                  </a:lnTo>
                  <a:lnTo>
                    <a:pt x="164494" y="808613"/>
                  </a:lnTo>
                  <a:lnTo>
                    <a:pt x="164568" y="810330"/>
                  </a:lnTo>
                  <a:lnTo>
                    <a:pt x="164637" y="812047"/>
                  </a:lnTo>
                  <a:lnTo>
                    <a:pt x="164707" y="813764"/>
                  </a:lnTo>
                  <a:lnTo>
                    <a:pt x="164776" y="815481"/>
                  </a:lnTo>
                  <a:lnTo>
                    <a:pt x="164839" y="817197"/>
                  </a:lnTo>
                  <a:lnTo>
                    <a:pt x="164902" y="818914"/>
                  </a:lnTo>
                  <a:lnTo>
                    <a:pt x="164965" y="820631"/>
                  </a:lnTo>
                  <a:lnTo>
                    <a:pt x="165022" y="822348"/>
                  </a:lnTo>
                  <a:lnTo>
                    <a:pt x="165078" y="824065"/>
                  </a:lnTo>
                  <a:lnTo>
                    <a:pt x="165134" y="825781"/>
                  </a:lnTo>
                  <a:lnTo>
                    <a:pt x="165185" y="827498"/>
                  </a:lnTo>
                  <a:lnTo>
                    <a:pt x="165234" y="829215"/>
                  </a:lnTo>
                  <a:lnTo>
                    <a:pt x="165283" y="830932"/>
                  </a:lnTo>
                  <a:lnTo>
                    <a:pt x="165328" y="832649"/>
                  </a:lnTo>
                  <a:lnTo>
                    <a:pt x="165370" y="834365"/>
                  </a:lnTo>
                  <a:lnTo>
                    <a:pt x="165412" y="836082"/>
                  </a:lnTo>
                  <a:lnTo>
                    <a:pt x="165450" y="837799"/>
                  </a:lnTo>
                  <a:lnTo>
                    <a:pt x="165485" y="839516"/>
                  </a:lnTo>
                  <a:lnTo>
                    <a:pt x="165520" y="841233"/>
                  </a:lnTo>
                  <a:lnTo>
                    <a:pt x="165552" y="842949"/>
                  </a:lnTo>
                  <a:lnTo>
                    <a:pt x="165579" y="844666"/>
                  </a:lnTo>
                  <a:lnTo>
                    <a:pt x="165606" y="846383"/>
                  </a:lnTo>
                  <a:lnTo>
                    <a:pt x="165631" y="848100"/>
                  </a:lnTo>
                  <a:lnTo>
                    <a:pt x="165651" y="849817"/>
                  </a:lnTo>
                  <a:lnTo>
                    <a:pt x="165670" y="851534"/>
                  </a:lnTo>
                  <a:lnTo>
                    <a:pt x="165689" y="853250"/>
                  </a:lnTo>
                  <a:lnTo>
                    <a:pt x="165700" y="854967"/>
                  </a:lnTo>
                  <a:lnTo>
                    <a:pt x="165712" y="856684"/>
                  </a:lnTo>
                  <a:lnTo>
                    <a:pt x="165723" y="858401"/>
                  </a:lnTo>
                  <a:lnTo>
                    <a:pt x="165727" y="860118"/>
                  </a:lnTo>
                  <a:lnTo>
                    <a:pt x="165730" y="861834"/>
                  </a:lnTo>
                  <a:lnTo>
                    <a:pt x="165734" y="863551"/>
                  </a:lnTo>
                  <a:lnTo>
                    <a:pt x="165731" y="865268"/>
                  </a:lnTo>
                  <a:lnTo>
                    <a:pt x="165726" y="866985"/>
                  </a:lnTo>
                  <a:lnTo>
                    <a:pt x="165721" y="868702"/>
                  </a:lnTo>
                  <a:lnTo>
                    <a:pt x="165712" y="870418"/>
                  </a:lnTo>
                  <a:lnTo>
                    <a:pt x="165699" y="872135"/>
                  </a:lnTo>
                  <a:lnTo>
                    <a:pt x="165686" y="873852"/>
                  </a:lnTo>
                  <a:lnTo>
                    <a:pt x="165669" y="875569"/>
                  </a:lnTo>
                  <a:lnTo>
                    <a:pt x="165648" y="87728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588752" y="1671204"/>
              <a:ext cx="158335" cy="0"/>
            </a:xfrm>
            <a:custGeom>
              <a:avLst/>
              <a:pathLst>
                <a:path w="158335" h="0">
                  <a:moveTo>
                    <a:pt x="0" y="0"/>
                  </a:moveTo>
                  <a:lnTo>
                    <a:pt x="1583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406585" y="42589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406585" y="14375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406585" y="7737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06585" y="7694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06585" y="12297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406585" y="27678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49870" y="2218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49870" y="153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49870" y="1340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(26)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1200000">
              <a:off x="97031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(74)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 rot="-1200000">
              <a:off x="192091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2024-01-30T20:20:53Z</dcterms:modified>
</cp:coreProperties>
</file>