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41850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115352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88854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62356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201" y="385083"/>
              <a:ext cx="1439671" cy="1351399"/>
            </a:xfrm>
            <a:custGeom>
              <a:avLst/>
              <a:pathLst>
                <a:path w="1439671" h="1351399">
                  <a:moveTo>
                    <a:pt x="0" y="1351399"/>
                  </a:moveTo>
                  <a:lnTo>
                    <a:pt x="359917" y="1254681"/>
                  </a:lnTo>
                  <a:lnTo>
                    <a:pt x="719835" y="1210959"/>
                  </a:lnTo>
                  <a:lnTo>
                    <a:pt x="1079753" y="409394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1201" y="1103180"/>
              <a:ext cx="1439671" cy="461065"/>
            </a:xfrm>
            <a:custGeom>
              <a:avLst/>
              <a:pathLst>
                <a:path w="1439671" h="461065">
                  <a:moveTo>
                    <a:pt x="0" y="455766"/>
                  </a:moveTo>
                  <a:lnTo>
                    <a:pt x="359917" y="461065"/>
                  </a:lnTo>
                  <a:lnTo>
                    <a:pt x="719835" y="412044"/>
                  </a:lnTo>
                  <a:lnTo>
                    <a:pt x="1079753" y="0"/>
                  </a:lnTo>
                  <a:lnTo>
                    <a:pt x="1439671" y="5299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76375" y="171165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76375" y="153412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136293" y="161493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136293" y="153942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96211" y="157121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96211" y="149039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56129" y="76965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856129" y="1078354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6047" y="36025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16047" y="1083654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26412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26412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26412" y="141850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26412" y="115352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26412" y="88854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26412" y="62356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26412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26412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42363" y="367860"/>
              <a:ext cx="1439671" cy="384221"/>
            </a:xfrm>
            <a:custGeom>
              <a:avLst/>
              <a:pathLst>
                <a:path w="1439671" h="384221">
                  <a:moveTo>
                    <a:pt x="0" y="384221"/>
                  </a:moveTo>
                  <a:lnTo>
                    <a:pt x="359917" y="204034"/>
                  </a:lnTo>
                  <a:lnTo>
                    <a:pt x="719835" y="217283"/>
                  </a:lnTo>
                  <a:lnTo>
                    <a:pt x="1079753" y="34447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17537" y="727255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77455" y="54706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37373" y="56031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97291" y="37748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57209" y="343034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467575" y="287968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67575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67575" y="141850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67575" y="115352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67575" y="88854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67575" y="623566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67575" y="35858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67575" y="168348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83526" y="358585"/>
              <a:ext cx="1439671" cy="1412344"/>
            </a:xfrm>
            <a:custGeom>
              <a:avLst/>
              <a:pathLst>
                <a:path w="1439671" h="1412344">
                  <a:moveTo>
                    <a:pt x="0" y="1377897"/>
                  </a:moveTo>
                  <a:lnTo>
                    <a:pt x="359917" y="1412344"/>
                  </a:lnTo>
                  <a:lnTo>
                    <a:pt x="719835" y="1241432"/>
                  </a:lnTo>
                  <a:lnTo>
                    <a:pt x="1079753" y="67569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83526" y="579844"/>
              <a:ext cx="1439671" cy="437217"/>
            </a:xfrm>
            <a:custGeom>
              <a:avLst/>
              <a:pathLst>
                <a:path w="1439671" h="437217">
                  <a:moveTo>
                    <a:pt x="0" y="437217"/>
                  </a:moveTo>
                  <a:lnTo>
                    <a:pt x="359917" y="429267"/>
                  </a:lnTo>
                  <a:lnTo>
                    <a:pt x="719835" y="397470"/>
                  </a:lnTo>
                  <a:lnTo>
                    <a:pt x="1079753" y="96717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58700" y="171165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58700" y="992235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18618" y="174610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8618" y="98428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78536" y="157519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78536" y="95248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738454" y="40132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38454" y="65173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98372" y="33375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98372" y="55501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85250" y="2129516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5250" y="352503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5250" y="326005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5250" y="299507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5250" y="273009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250" y="246511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5250" y="2200133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5250" y="352503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01201" y="2200133"/>
              <a:ext cx="1439671" cy="1122191"/>
            </a:xfrm>
            <a:custGeom>
              <a:avLst/>
              <a:pathLst>
                <a:path w="1439671" h="1122191">
                  <a:moveTo>
                    <a:pt x="0" y="1033422"/>
                  </a:moveTo>
                  <a:lnTo>
                    <a:pt x="359917" y="1122191"/>
                  </a:lnTo>
                  <a:lnTo>
                    <a:pt x="719835" y="744594"/>
                  </a:lnTo>
                  <a:lnTo>
                    <a:pt x="1079753" y="70219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01201" y="2288902"/>
              <a:ext cx="1439671" cy="390845"/>
            </a:xfrm>
            <a:custGeom>
              <a:avLst/>
              <a:pathLst>
                <a:path w="1439671" h="390845">
                  <a:moveTo>
                    <a:pt x="0" y="390845"/>
                  </a:moveTo>
                  <a:lnTo>
                    <a:pt x="359917" y="170912"/>
                  </a:lnTo>
                  <a:lnTo>
                    <a:pt x="719835" y="188135"/>
                  </a:lnTo>
                  <a:lnTo>
                    <a:pt x="1079753" y="64920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76375" y="320873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76375" y="265492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136293" y="329749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136293" y="243498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96211" y="291990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96211" y="245221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856129" y="224552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856129" y="232899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216047" y="217530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16047" y="226407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526412" y="2129516"/>
              <a:ext cx="1871573" cy="1553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526412" y="352503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526412" y="326005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26412" y="299507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526412" y="273009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526412" y="246511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526412" y="2200133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26412" y="3525034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742363" y="2200133"/>
              <a:ext cx="1439671" cy="1281179"/>
            </a:xfrm>
            <a:custGeom>
              <a:avLst/>
              <a:pathLst>
                <a:path w="1439671" h="1281179">
                  <a:moveTo>
                    <a:pt x="0" y="1180486"/>
                  </a:moveTo>
                  <a:lnTo>
                    <a:pt x="359917" y="1281179"/>
                  </a:lnTo>
                  <a:lnTo>
                    <a:pt x="719835" y="1021498"/>
                  </a:lnTo>
                  <a:lnTo>
                    <a:pt x="1079753" y="14573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742363" y="2470413"/>
              <a:ext cx="1439671" cy="923456"/>
            </a:xfrm>
            <a:custGeom>
              <a:avLst/>
              <a:pathLst>
                <a:path w="1439671" h="923456">
                  <a:moveTo>
                    <a:pt x="0" y="923456"/>
                  </a:moveTo>
                  <a:lnTo>
                    <a:pt x="359917" y="427943"/>
                  </a:lnTo>
                  <a:lnTo>
                    <a:pt x="719835" y="470339"/>
                  </a:lnTo>
                  <a:lnTo>
                    <a:pt x="1079753" y="180186"/>
                  </a:lnTo>
                  <a:lnTo>
                    <a:pt x="14396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17537" y="3355794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17537" y="336904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77455" y="345648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77455" y="287353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37373" y="3196806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37373" y="291592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797291" y="218988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97291" y="2625774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57209" y="217530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157209" y="244558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5250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111343" y="108174"/>
              <a:ext cx="819388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2526412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035569" y="108174"/>
              <a:ext cx="85326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4467575" y="69589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013938" y="108174"/>
              <a:ext cx="778847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585250" y="1911136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111343" y="1949722"/>
              <a:ext cx="819388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2526412" y="1911136"/>
              <a:ext cx="1871573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3035569" y="1949722"/>
              <a:ext cx="85326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585250" y="368309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01201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161119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21037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880955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40873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 rot="-900000">
              <a:off x="343507" y="380131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900000">
              <a:off x="401234" y="3841103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900000">
              <a:off x="1054859" y="3782096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900000">
              <a:off x="1486971" y="3772393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900000">
              <a:off x="1924522" y="3762172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526412" y="3683095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742363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02281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462199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22117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82035" y="36830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900000">
              <a:off x="2284670" y="380131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900000">
              <a:off x="2342396" y="3841103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900000">
              <a:off x="2996022" y="3782096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900000">
              <a:off x="3428134" y="3772393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900000">
              <a:off x="3865684" y="3762172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4467575" y="1841547"/>
              <a:ext cx="1871573" cy="0"/>
            </a:xfrm>
            <a:custGeom>
              <a:avLst/>
              <a:pathLst>
                <a:path w="1871573" h="0">
                  <a:moveTo>
                    <a:pt x="0" y="0"/>
                  </a:moveTo>
                  <a:lnTo>
                    <a:pt x="1871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683526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43444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403362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763280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123198" y="18415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900000">
              <a:off x="4225832" y="195977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900000">
              <a:off x="4283559" y="1999555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900000">
              <a:off x="4937184" y="1940548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900000">
              <a:off x="5369296" y="1930845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900000">
              <a:off x="5806847" y="1920624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585250" y="287968"/>
              <a:ext cx="0" cy="1553579"/>
            </a:xfrm>
            <a:custGeom>
              <a:avLst/>
              <a:pathLst>
                <a:path w="0" h="1553579">
                  <a:moveTo>
                    <a:pt x="0" y="1553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360100" y="1637945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99140" y="137296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99140" y="110798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99140" y="84300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99140" y="578024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38180" y="313044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550455" y="1683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50455" y="1418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50455" y="115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0455" y="888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50455" y="623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50455" y="358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250" y="2129516"/>
              <a:ext cx="0" cy="1553579"/>
            </a:xfrm>
            <a:custGeom>
              <a:avLst/>
              <a:pathLst>
                <a:path w="0" h="1553579">
                  <a:moveTo>
                    <a:pt x="0" y="1553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60100" y="3479493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99140" y="3214513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9140" y="2949533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99140" y="268455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99140" y="241957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8180" y="2154592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550455" y="3525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0455" y="326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50455" y="2995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50455" y="2730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50455" y="2465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50455" y="2200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 rot="-5400000">
              <a:off x="-969528" y="191632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2024-03-25T20:39:17Z</dcterms:modified>
</cp:coreProperties>
</file>