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08738" cy="64087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048838"/>
            <a:ext cx="5447427" cy="2231190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3366072"/>
            <a:ext cx="4806554" cy="154729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341206"/>
            <a:ext cx="1381884" cy="543110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341206"/>
            <a:ext cx="4065543" cy="543110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8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1597736"/>
            <a:ext cx="5527537" cy="266585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4288812"/>
            <a:ext cx="5527537" cy="1401911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4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1706030"/>
            <a:ext cx="2723714" cy="40662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1706030"/>
            <a:ext cx="2723714" cy="40662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8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341208"/>
            <a:ext cx="5527537" cy="12387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1571031"/>
            <a:ext cx="2711196" cy="769938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2340969"/>
            <a:ext cx="2711196" cy="34432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1571031"/>
            <a:ext cx="2724548" cy="769938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2340969"/>
            <a:ext cx="2724548" cy="34432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0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9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27249"/>
            <a:ext cx="2066985" cy="149537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922741"/>
            <a:ext cx="3244424" cy="4554358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1922621"/>
            <a:ext cx="2066985" cy="3561894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0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27249"/>
            <a:ext cx="2066985" cy="1495372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922741"/>
            <a:ext cx="3244424" cy="4554358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1922621"/>
            <a:ext cx="2066985" cy="3561894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1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341208"/>
            <a:ext cx="5527537" cy="1238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1706030"/>
            <a:ext cx="5527537" cy="4066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5939952"/>
            <a:ext cx="1441966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6F8F-BADC-42B5-8999-017B7F317904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5939952"/>
            <a:ext cx="2162949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5939952"/>
            <a:ext cx="1441966" cy="3412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ACA55-20C0-4439-9961-E5B995E48B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6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809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</dc:creator>
  <cp:lastModifiedBy>Luis Rodrigo Arce Valdés</cp:lastModifiedBy>
  <cp:revision>5</cp:revision>
  <dcterms:created xsi:type="dcterms:W3CDTF">2022-06-23T18:22:42Z</dcterms:created>
  <dcterms:modified xsi:type="dcterms:W3CDTF">2023-05-08T23:34:13Z</dcterms:modified>
</cp:coreProperties>
</file>