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6408738" cy="64087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048838"/>
            <a:ext cx="5447427" cy="2231190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3366072"/>
            <a:ext cx="4806554" cy="15472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341206"/>
            <a:ext cx="1381884" cy="543110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341206"/>
            <a:ext cx="4065543" cy="543110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597736"/>
            <a:ext cx="5527537" cy="266585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4288812"/>
            <a:ext cx="5527537" cy="1401911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4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706030"/>
            <a:ext cx="2723714" cy="40662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706030"/>
            <a:ext cx="2723714" cy="40662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341208"/>
            <a:ext cx="5527537" cy="12387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571031"/>
            <a:ext cx="2711196" cy="769938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2340969"/>
            <a:ext cx="2711196" cy="34432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571031"/>
            <a:ext cx="2724548" cy="769938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2340969"/>
            <a:ext cx="2724548" cy="34432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27249"/>
            <a:ext cx="2066985" cy="149537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922741"/>
            <a:ext cx="3244424" cy="4554358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922621"/>
            <a:ext cx="2066985" cy="356189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27249"/>
            <a:ext cx="2066985" cy="149537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922741"/>
            <a:ext cx="3244424" cy="4554358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922621"/>
            <a:ext cx="2066985" cy="356189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341208"/>
            <a:ext cx="5527537" cy="123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706030"/>
            <a:ext cx="5527537" cy="4066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5939952"/>
            <a:ext cx="1441966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5939952"/>
            <a:ext cx="2162949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5939952"/>
            <a:ext cx="1441966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6408738"/>
            <a:chOff x="0" y="0"/>
            <a:chExt cx="6408738" cy="64087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64087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6408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4170" y="506348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710376" y="619691"/>
              <a:ext cx="1177238" cy="2266871"/>
            </a:xfrm>
            <a:custGeom>
              <a:avLst/>
              <a:pathLst>
                <a:path w="1177238" h="2266871">
                  <a:moveTo>
                    <a:pt x="423764" y="2266871"/>
                  </a:moveTo>
                  <a:lnTo>
                    <a:pt x="423311" y="2262435"/>
                  </a:lnTo>
                  <a:lnTo>
                    <a:pt x="422862" y="2257999"/>
                  </a:lnTo>
                  <a:lnTo>
                    <a:pt x="422436" y="2253563"/>
                  </a:lnTo>
                  <a:lnTo>
                    <a:pt x="422009" y="2249127"/>
                  </a:lnTo>
                  <a:lnTo>
                    <a:pt x="421598" y="2244690"/>
                  </a:lnTo>
                  <a:lnTo>
                    <a:pt x="421198" y="2240254"/>
                  </a:lnTo>
                  <a:lnTo>
                    <a:pt x="420799" y="2235818"/>
                  </a:lnTo>
                  <a:lnTo>
                    <a:pt x="420426" y="2231382"/>
                  </a:lnTo>
                  <a:lnTo>
                    <a:pt x="420053" y="2226946"/>
                  </a:lnTo>
                  <a:lnTo>
                    <a:pt x="419692" y="2222510"/>
                  </a:lnTo>
                  <a:lnTo>
                    <a:pt x="419345" y="2218074"/>
                  </a:lnTo>
                  <a:lnTo>
                    <a:pt x="418999" y="2213637"/>
                  </a:lnTo>
                  <a:lnTo>
                    <a:pt x="418677" y="2209201"/>
                  </a:lnTo>
                  <a:lnTo>
                    <a:pt x="418358" y="2204765"/>
                  </a:lnTo>
                  <a:lnTo>
                    <a:pt x="418048" y="2200329"/>
                  </a:lnTo>
                  <a:lnTo>
                    <a:pt x="417755" y="2195893"/>
                  </a:lnTo>
                  <a:lnTo>
                    <a:pt x="417462" y="2191457"/>
                  </a:lnTo>
                  <a:lnTo>
                    <a:pt x="417191" y="2187020"/>
                  </a:lnTo>
                  <a:lnTo>
                    <a:pt x="416926" y="2182584"/>
                  </a:lnTo>
                  <a:lnTo>
                    <a:pt x="416667" y="2178148"/>
                  </a:lnTo>
                  <a:lnTo>
                    <a:pt x="416428" y="2173712"/>
                  </a:lnTo>
                  <a:lnTo>
                    <a:pt x="416189" y="2169276"/>
                  </a:lnTo>
                  <a:lnTo>
                    <a:pt x="415969" y="2164840"/>
                  </a:lnTo>
                  <a:lnTo>
                    <a:pt x="415757" y="2160404"/>
                  </a:lnTo>
                  <a:lnTo>
                    <a:pt x="415549" y="2155967"/>
                  </a:lnTo>
                  <a:lnTo>
                    <a:pt x="415363" y="2151531"/>
                  </a:lnTo>
                  <a:lnTo>
                    <a:pt x="415177" y="2147095"/>
                  </a:lnTo>
                  <a:lnTo>
                    <a:pt x="415008" y="2142659"/>
                  </a:lnTo>
                  <a:lnTo>
                    <a:pt x="414848" y="2138223"/>
                  </a:lnTo>
                  <a:lnTo>
                    <a:pt x="414691" y="2133787"/>
                  </a:lnTo>
                  <a:lnTo>
                    <a:pt x="414558" y="2129351"/>
                  </a:lnTo>
                  <a:lnTo>
                    <a:pt x="414425" y="2124914"/>
                  </a:lnTo>
                  <a:lnTo>
                    <a:pt x="414305" y="2120478"/>
                  </a:lnTo>
                  <a:lnTo>
                    <a:pt x="414198" y="2116042"/>
                  </a:lnTo>
                  <a:lnTo>
                    <a:pt x="414091" y="2111606"/>
                  </a:lnTo>
                  <a:lnTo>
                    <a:pt x="414009" y="2107170"/>
                  </a:lnTo>
                  <a:lnTo>
                    <a:pt x="413928" y="2102734"/>
                  </a:lnTo>
                  <a:lnTo>
                    <a:pt x="413857" y="2098298"/>
                  </a:lnTo>
                  <a:lnTo>
                    <a:pt x="413801" y="2093861"/>
                  </a:lnTo>
                  <a:lnTo>
                    <a:pt x="413746" y="2089425"/>
                  </a:lnTo>
                  <a:lnTo>
                    <a:pt x="413712" y="2084989"/>
                  </a:lnTo>
                  <a:lnTo>
                    <a:pt x="413681" y="2080553"/>
                  </a:lnTo>
                  <a:lnTo>
                    <a:pt x="413658" y="2076117"/>
                  </a:lnTo>
                  <a:lnTo>
                    <a:pt x="413652" y="2071681"/>
                  </a:lnTo>
                  <a:lnTo>
                    <a:pt x="413646" y="2067244"/>
                  </a:lnTo>
                  <a:lnTo>
                    <a:pt x="413659" y="2062808"/>
                  </a:lnTo>
                  <a:lnTo>
                    <a:pt x="413678" y="2058372"/>
                  </a:lnTo>
                  <a:lnTo>
                    <a:pt x="413702" y="2053936"/>
                  </a:lnTo>
                  <a:lnTo>
                    <a:pt x="413745" y="2049500"/>
                  </a:lnTo>
                  <a:lnTo>
                    <a:pt x="413787" y="2045064"/>
                  </a:lnTo>
                  <a:lnTo>
                    <a:pt x="413846" y="2040628"/>
                  </a:lnTo>
                  <a:lnTo>
                    <a:pt x="413912" y="2036191"/>
                  </a:lnTo>
                  <a:lnTo>
                    <a:pt x="413981" y="2031755"/>
                  </a:lnTo>
                  <a:lnTo>
                    <a:pt x="414071" y="2027319"/>
                  </a:lnTo>
                  <a:lnTo>
                    <a:pt x="414160" y="2022883"/>
                  </a:lnTo>
                  <a:lnTo>
                    <a:pt x="414263" y="2018447"/>
                  </a:lnTo>
                  <a:lnTo>
                    <a:pt x="414375" y="2014011"/>
                  </a:lnTo>
                  <a:lnTo>
                    <a:pt x="414488" y="2009575"/>
                  </a:lnTo>
                  <a:lnTo>
                    <a:pt x="414623" y="2005138"/>
                  </a:lnTo>
                  <a:lnTo>
                    <a:pt x="414757" y="2000702"/>
                  </a:lnTo>
                  <a:lnTo>
                    <a:pt x="414902" y="1996266"/>
                  </a:lnTo>
                  <a:lnTo>
                    <a:pt x="415059" y="1991830"/>
                  </a:lnTo>
                  <a:lnTo>
                    <a:pt x="415215" y="1987394"/>
                  </a:lnTo>
                  <a:lnTo>
                    <a:pt x="415391" y="1982958"/>
                  </a:lnTo>
                  <a:lnTo>
                    <a:pt x="415569" y="1978522"/>
                  </a:lnTo>
                  <a:lnTo>
                    <a:pt x="415755" y="1974085"/>
                  </a:lnTo>
                  <a:lnTo>
                    <a:pt x="415954" y="1969649"/>
                  </a:lnTo>
                  <a:lnTo>
                    <a:pt x="416152" y="1965213"/>
                  </a:lnTo>
                  <a:lnTo>
                    <a:pt x="416368" y="1960777"/>
                  </a:lnTo>
                  <a:lnTo>
                    <a:pt x="416587" y="1956341"/>
                  </a:lnTo>
                  <a:lnTo>
                    <a:pt x="416812" y="1951905"/>
                  </a:lnTo>
                  <a:lnTo>
                    <a:pt x="417051" y="1947468"/>
                  </a:lnTo>
                  <a:lnTo>
                    <a:pt x="417290" y="1943032"/>
                  </a:lnTo>
                  <a:lnTo>
                    <a:pt x="417543" y="1938596"/>
                  </a:lnTo>
                  <a:lnTo>
                    <a:pt x="417802" y="1934160"/>
                  </a:lnTo>
                  <a:lnTo>
                    <a:pt x="418064" y="1929724"/>
                  </a:lnTo>
                  <a:lnTo>
                    <a:pt x="418341" y="1925288"/>
                  </a:lnTo>
                  <a:lnTo>
                    <a:pt x="418618" y="1920852"/>
                  </a:lnTo>
                  <a:lnTo>
                    <a:pt x="418907" y="1916415"/>
                  </a:lnTo>
                  <a:lnTo>
                    <a:pt x="419203" y="1911979"/>
                  </a:lnTo>
                  <a:lnTo>
                    <a:pt x="419500" y="1907543"/>
                  </a:lnTo>
                  <a:lnTo>
                    <a:pt x="419814" y="1903107"/>
                  </a:lnTo>
                  <a:lnTo>
                    <a:pt x="420127" y="1898671"/>
                  </a:lnTo>
                  <a:lnTo>
                    <a:pt x="420450" y="1894235"/>
                  </a:lnTo>
                  <a:lnTo>
                    <a:pt x="420781" y="1889799"/>
                  </a:lnTo>
                  <a:lnTo>
                    <a:pt x="421112" y="1885362"/>
                  </a:lnTo>
                  <a:lnTo>
                    <a:pt x="421460" y="1880926"/>
                  </a:lnTo>
                  <a:lnTo>
                    <a:pt x="421808" y="1876490"/>
                  </a:lnTo>
                  <a:lnTo>
                    <a:pt x="422163" y="1872054"/>
                  </a:lnTo>
                  <a:lnTo>
                    <a:pt x="422527" y="1867618"/>
                  </a:lnTo>
                  <a:lnTo>
                    <a:pt x="422891" y="1863182"/>
                  </a:lnTo>
                  <a:lnTo>
                    <a:pt x="423269" y="1858746"/>
                  </a:lnTo>
                  <a:lnTo>
                    <a:pt x="423650" y="1854309"/>
                  </a:lnTo>
                  <a:lnTo>
                    <a:pt x="424035" y="1849873"/>
                  </a:lnTo>
                  <a:lnTo>
                    <a:pt x="424430" y="1845437"/>
                  </a:lnTo>
                  <a:lnTo>
                    <a:pt x="424826" y="1841001"/>
                  </a:lnTo>
                  <a:lnTo>
                    <a:pt x="425233" y="1836565"/>
                  </a:lnTo>
                  <a:lnTo>
                    <a:pt x="425643" y="1832129"/>
                  </a:lnTo>
                  <a:lnTo>
                    <a:pt x="426057" y="1827692"/>
                  </a:lnTo>
                  <a:lnTo>
                    <a:pt x="426482" y="1823256"/>
                  </a:lnTo>
                  <a:lnTo>
                    <a:pt x="426907" y="1818820"/>
                  </a:lnTo>
                  <a:lnTo>
                    <a:pt x="427341" y="1814384"/>
                  </a:lnTo>
                  <a:lnTo>
                    <a:pt x="427780" y="1809948"/>
                  </a:lnTo>
                  <a:lnTo>
                    <a:pt x="428221" y="1805512"/>
                  </a:lnTo>
                  <a:lnTo>
                    <a:pt x="428673" y="1801076"/>
                  </a:lnTo>
                  <a:lnTo>
                    <a:pt x="429125" y="1796639"/>
                  </a:lnTo>
                  <a:lnTo>
                    <a:pt x="429585" y="1792203"/>
                  </a:lnTo>
                  <a:lnTo>
                    <a:pt x="430050" y="1787767"/>
                  </a:lnTo>
                  <a:lnTo>
                    <a:pt x="430516" y="1783331"/>
                  </a:lnTo>
                  <a:lnTo>
                    <a:pt x="430994" y="1778895"/>
                  </a:lnTo>
                  <a:lnTo>
                    <a:pt x="431471" y="1774459"/>
                  </a:lnTo>
                  <a:lnTo>
                    <a:pt x="431955" y="1770023"/>
                  </a:lnTo>
                  <a:lnTo>
                    <a:pt x="432445" y="1765586"/>
                  </a:lnTo>
                  <a:lnTo>
                    <a:pt x="432935" y="1761150"/>
                  </a:lnTo>
                  <a:lnTo>
                    <a:pt x="433436" y="1756714"/>
                  </a:lnTo>
                  <a:lnTo>
                    <a:pt x="433937" y="1752278"/>
                  </a:lnTo>
                  <a:lnTo>
                    <a:pt x="434443" y="1747842"/>
                  </a:lnTo>
                  <a:lnTo>
                    <a:pt x="434956" y="1743406"/>
                  </a:lnTo>
                  <a:lnTo>
                    <a:pt x="435468" y="1738970"/>
                  </a:lnTo>
                  <a:lnTo>
                    <a:pt x="435990" y="1734533"/>
                  </a:lnTo>
                  <a:lnTo>
                    <a:pt x="436514" y="1730097"/>
                  </a:lnTo>
                  <a:lnTo>
                    <a:pt x="437040" y="1725661"/>
                  </a:lnTo>
                  <a:lnTo>
                    <a:pt x="437574" y="1721225"/>
                  </a:lnTo>
                  <a:lnTo>
                    <a:pt x="438108" y="1716789"/>
                  </a:lnTo>
                  <a:lnTo>
                    <a:pt x="438649" y="1712353"/>
                  </a:lnTo>
                  <a:lnTo>
                    <a:pt x="439192" y="1707916"/>
                  </a:lnTo>
                  <a:lnTo>
                    <a:pt x="439738" y="1703480"/>
                  </a:lnTo>
                  <a:lnTo>
                    <a:pt x="440291" y="1699044"/>
                  </a:lnTo>
                  <a:lnTo>
                    <a:pt x="440844" y="1694608"/>
                  </a:lnTo>
                  <a:lnTo>
                    <a:pt x="441403" y="1690172"/>
                  </a:lnTo>
                  <a:lnTo>
                    <a:pt x="441965" y="1685736"/>
                  </a:lnTo>
                  <a:lnTo>
                    <a:pt x="442528" y="1681300"/>
                  </a:lnTo>
                  <a:lnTo>
                    <a:pt x="443099" y="1676863"/>
                  </a:lnTo>
                  <a:lnTo>
                    <a:pt x="443669" y="1672427"/>
                  </a:lnTo>
                  <a:lnTo>
                    <a:pt x="444245" y="1667991"/>
                  </a:lnTo>
                  <a:lnTo>
                    <a:pt x="444823" y="1663555"/>
                  </a:lnTo>
                  <a:lnTo>
                    <a:pt x="445402" y="1659119"/>
                  </a:lnTo>
                  <a:lnTo>
                    <a:pt x="445989" y="1654683"/>
                  </a:lnTo>
                  <a:lnTo>
                    <a:pt x="446575" y="1650247"/>
                  </a:lnTo>
                  <a:lnTo>
                    <a:pt x="447165" y="1645810"/>
                  </a:lnTo>
                  <a:lnTo>
                    <a:pt x="447759" y="1641374"/>
                  </a:lnTo>
                  <a:lnTo>
                    <a:pt x="448352" y="1636938"/>
                  </a:lnTo>
                  <a:lnTo>
                    <a:pt x="448952" y="1632502"/>
                  </a:lnTo>
                  <a:lnTo>
                    <a:pt x="449553" y="1628066"/>
                  </a:lnTo>
                  <a:lnTo>
                    <a:pt x="450156" y="1623630"/>
                  </a:lnTo>
                  <a:lnTo>
                    <a:pt x="450763" y="1619194"/>
                  </a:lnTo>
                  <a:lnTo>
                    <a:pt x="451369" y="1614757"/>
                  </a:lnTo>
                  <a:lnTo>
                    <a:pt x="451981" y="1610321"/>
                  </a:lnTo>
                  <a:lnTo>
                    <a:pt x="452594" y="1605885"/>
                  </a:lnTo>
                  <a:lnTo>
                    <a:pt x="453208" y="1601449"/>
                  </a:lnTo>
                  <a:lnTo>
                    <a:pt x="453826" y="1597013"/>
                  </a:lnTo>
                  <a:lnTo>
                    <a:pt x="454444" y="1592577"/>
                  </a:lnTo>
                  <a:lnTo>
                    <a:pt x="455066" y="1588140"/>
                  </a:lnTo>
                  <a:lnTo>
                    <a:pt x="455688" y="1583704"/>
                  </a:lnTo>
                  <a:lnTo>
                    <a:pt x="456312" y="1579268"/>
                  </a:lnTo>
                  <a:lnTo>
                    <a:pt x="456939" y="1574832"/>
                  </a:lnTo>
                  <a:lnTo>
                    <a:pt x="457567" y="1570396"/>
                  </a:lnTo>
                  <a:lnTo>
                    <a:pt x="458197" y="1565960"/>
                  </a:lnTo>
                  <a:lnTo>
                    <a:pt x="458828" y="1561524"/>
                  </a:lnTo>
                  <a:lnTo>
                    <a:pt x="459459" y="1557087"/>
                  </a:lnTo>
                  <a:lnTo>
                    <a:pt x="460094" y="1552651"/>
                  </a:lnTo>
                  <a:lnTo>
                    <a:pt x="460728" y="1548215"/>
                  </a:lnTo>
                  <a:lnTo>
                    <a:pt x="461364" y="1543779"/>
                  </a:lnTo>
                  <a:lnTo>
                    <a:pt x="462001" y="1539343"/>
                  </a:lnTo>
                  <a:lnTo>
                    <a:pt x="462638" y="1534907"/>
                  </a:lnTo>
                  <a:lnTo>
                    <a:pt x="463278" y="1530471"/>
                  </a:lnTo>
                  <a:lnTo>
                    <a:pt x="463917" y="1526034"/>
                  </a:lnTo>
                  <a:lnTo>
                    <a:pt x="464557" y="1521598"/>
                  </a:lnTo>
                  <a:lnTo>
                    <a:pt x="465198" y="1517162"/>
                  </a:lnTo>
                  <a:lnTo>
                    <a:pt x="465839" y="1512726"/>
                  </a:lnTo>
                  <a:lnTo>
                    <a:pt x="466481" y="1508290"/>
                  </a:lnTo>
                  <a:lnTo>
                    <a:pt x="467123" y="1503854"/>
                  </a:lnTo>
                  <a:lnTo>
                    <a:pt x="467765" y="1499418"/>
                  </a:lnTo>
                  <a:lnTo>
                    <a:pt x="468407" y="1494981"/>
                  </a:lnTo>
                  <a:lnTo>
                    <a:pt x="469050" y="1490545"/>
                  </a:lnTo>
                  <a:lnTo>
                    <a:pt x="469691" y="1486109"/>
                  </a:lnTo>
                  <a:lnTo>
                    <a:pt x="470333" y="1481673"/>
                  </a:lnTo>
                  <a:lnTo>
                    <a:pt x="470975" y="1477237"/>
                  </a:lnTo>
                  <a:lnTo>
                    <a:pt x="471616" y="1472801"/>
                  </a:lnTo>
                  <a:lnTo>
                    <a:pt x="472257" y="1468364"/>
                  </a:lnTo>
                  <a:lnTo>
                    <a:pt x="472896" y="1463928"/>
                  </a:lnTo>
                  <a:lnTo>
                    <a:pt x="473535" y="1459492"/>
                  </a:lnTo>
                  <a:lnTo>
                    <a:pt x="474174" y="1455056"/>
                  </a:lnTo>
                  <a:lnTo>
                    <a:pt x="474810" y="1450620"/>
                  </a:lnTo>
                  <a:lnTo>
                    <a:pt x="475447" y="1446184"/>
                  </a:lnTo>
                  <a:lnTo>
                    <a:pt x="476081" y="1441748"/>
                  </a:lnTo>
                  <a:lnTo>
                    <a:pt x="476714" y="1437311"/>
                  </a:lnTo>
                  <a:lnTo>
                    <a:pt x="477347" y="1432875"/>
                  </a:lnTo>
                  <a:lnTo>
                    <a:pt x="477976" y="1428439"/>
                  </a:lnTo>
                  <a:lnTo>
                    <a:pt x="478605" y="1424003"/>
                  </a:lnTo>
                  <a:lnTo>
                    <a:pt x="479232" y="1419567"/>
                  </a:lnTo>
                  <a:lnTo>
                    <a:pt x="479856" y="1415131"/>
                  </a:lnTo>
                  <a:lnTo>
                    <a:pt x="480480" y="1410695"/>
                  </a:lnTo>
                  <a:lnTo>
                    <a:pt x="481098" y="1406258"/>
                  </a:lnTo>
                  <a:lnTo>
                    <a:pt x="481716" y="1401822"/>
                  </a:lnTo>
                  <a:lnTo>
                    <a:pt x="482332" y="1397386"/>
                  </a:lnTo>
                  <a:lnTo>
                    <a:pt x="482943" y="1392950"/>
                  </a:lnTo>
                  <a:lnTo>
                    <a:pt x="483554" y="1388514"/>
                  </a:lnTo>
                  <a:lnTo>
                    <a:pt x="484159" y="1384078"/>
                  </a:lnTo>
                  <a:lnTo>
                    <a:pt x="484762" y="1379642"/>
                  </a:lnTo>
                  <a:lnTo>
                    <a:pt x="485363" y="1375205"/>
                  </a:lnTo>
                  <a:lnTo>
                    <a:pt x="485958" y="1370769"/>
                  </a:lnTo>
                  <a:lnTo>
                    <a:pt x="486553" y="1366333"/>
                  </a:lnTo>
                  <a:lnTo>
                    <a:pt x="487140" y="1361897"/>
                  </a:lnTo>
                  <a:lnTo>
                    <a:pt x="487725" y="1357461"/>
                  </a:lnTo>
                  <a:lnTo>
                    <a:pt x="488308" y="1353025"/>
                  </a:lnTo>
                  <a:lnTo>
                    <a:pt x="488882" y="1348589"/>
                  </a:lnTo>
                  <a:lnTo>
                    <a:pt x="489456" y="1344152"/>
                  </a:lnTo>
                  <a:lnTo>
                    <a:pt x="490022" y="1339716"/>
                  </a:lnTo>
                  <a:lnTo>
                    <a:pt x="490584" y="1335280"/>
                  </a:lnTo>
                  <a:lnTo>
                    <a:pt x="491145" y="1330844"/>
                  </a:lnTo>
                  <a:lnTo>
                    <a:pt x="491694" y="1326408"/>
                  </a:lnTo>
                  <a:lnTo>
                    <a:pt x="492243" y="1321972"/>
                  </a:lnTo>
                  <a:lnTo>
                    <a:pt x="492785" y="1317535"/>
                  </a:lnTo>
                  <a:lnTo>
                    <a:pt x="493320" y="1313099"/>
                  </a:lnTo>
                  <a:lnTo>
                    <a:pt x="493854" y="1308663"/>
                  </a:lnTo>
                  <a:lnTo>
                    <a:pt x="494374" y="1304227"/>
                  </a:lnTo>
                  <a:lnTo>
                    <a:pt x="494893" y="1299791"/>
                  </a:lnTo>
                  <a:lnTo>
                    <a:pt x="495405" y="1295355"/>
                  </a:lnTo>
                  <a:lnTo>
                    <a:pt x="495907" y="1290919"/>
                  </a:lnTo>
                  <a:lnTo>
                    <a:pt x="496410" y="1286482"/>
                  </a:lnTo>
                  <a:lnTo>
                    <a:pt x="496897" y="1282046"/>
                  </a:lnTo>
                  <a:lnTo>
                    <a:pt x="497381" y="1277610"/>
                  </a:lnTo>
                  <a:lnTo>
                    <a:pt x="497859" y="1273174"/>
                  </a:lnTo>
                  <a:lnTo>
                    <a:pt x="498324" y="1268738"/>
                  </a:lnTo>
                  <a:lnTo>
                    <a:pt x="498790" y="1264302"/>
                  </a:lnTo>
                  <a:lnTo>
                    <a:pt x="499238" y="1259866"/>
                  </a:lnTo>
                  <a:lnTo>
                    <a:pt x="499683" y="1255429"/>
                  </a:lnTo>
                  <a:lnTo>
                    <a:pt x="500122" y="1250993"/>
                  </a:lnTo>
                  <a:lnTo>
                    <a:pt x="500545" y="1246557"/>
                  </a:lnTo>
                  <a:lnTo>
                    <a:pt x="500967" y="1242121"/>
                  </a:lnTo>
                  <a:lnTo>
                    <a:pt x="501373" y="1237685"/>
                  </a:lnTo>
                  <a:lnTo>
                    <a:pt x="501773" y="1233249"/>
                  </a:lnTo>
                  <a:lnTo>
                    <a:pt x="502168" y="1228813"/>
                  </a:lnTo>
                  <a:lnTo>
                    <a:pt x="502542" y="1224376"/>
                  </a:lnTo>
                  <a:lnTo>
                    <a:pt x="502916" y="1219940"/>
                  </a:lnTo>
                  <a:lnTo>
                    <a:pt x="503274" y="1215504"/>
                  </a:lnTo>
                  <a:lnTo>
                    <a:pt x="503622" y="1211068"/>
                  </a:lnTo>
                  <a:lnTo>
                    <a:pt x="503968" y="1206632"/>
                  </a:lnTo>
                  <a:lnTo>
                    <a:pt x="504288" y="1202196"/>
                  </a:lnTo>
                  <a:lnTo>
                    <a:pt x="504608" y="1197759"/>
                  </a:lnTo>
                  <a:lnTo>
                    <a:pt x="504913" y="1193323"/>
                  </a:lnTo>
                  <a:lnTo>
                    <a:pt x="505203" y="1188887"/>
                  </a:lnTo>
                  <a:lnTo>
                    <a:pt x="505494" y="1184451"/>
                  </a:lnTo>
                  <a:lnTo>
                    <a:pt x="505754" y="1180015"/>
                  </a:lnTo>
                  <a:lnTo>
                    <a:pt x="506013" y="1175579"/>
                  </a:lnTo>
                  <a:lnTo>
                    <a:pt x="506259" y="1171143"/>
                  </a:lnTo>
                  <a:lnTo>
                    <a:pt x="506486" y="1166706"/>
                  </a:lnTo>
                  <a:lnTo>
                    <a:pt x="506713" y="1162270"/>
                  </a:lnTo>
                  <a:lnTo>
                    <a:pt x="506909" y="1157834"/>
                  </a:lnTo>
                  <a:lnTo>
                    <a:pt x="507102" y="1153398"/>
                  </a:lnTo>
                  <a:lnTo>
                    <a:pt x="507283" y="1148962"/>
                  </a:lnTo>
                  <a:lnTo>
                    <a:pt x="507439" y="1144526"/>
                  </a:lnTo>
                  <a:lnTo>
                    <a:pt x="507596" y="1140090"/>
                  </a:lnTo>
                  <a:lnTo>
                    <a:pt x="507723" y="1135653"/>
                  </a:lnTo>
                  <a:lnTo>
                    <a:pt x="507842" y="1131217"/>
                  </a:lnTo>
                  <a:lnTo>
                    <a:pt x="507952" y="1126781"/>
                  </a:lnTo>
                  <a:lnTo>
                    <a:pt x="508032" y="1122345"/>
                  </a:lnTo>
                  <a:lnTo>
                    <a:pt x="508112" y="1117909"/>
                  </a:lnTo>
                  <a:lnTo>
                    <a:pt x="508164" y="1113473"/>
                  </a:lnTo>
                  <a:lnTo>
                    <a:pt x="508202" y="1109037"/>
                  </a:lnTo>
                  <a:lnTo>
                    <a:pt x="508236" y="1104600"/>
                  </a:lnTo>
                  <a:lnTo>
                    <a:pt x="508232" y="1100164"/>
                  </a:lnTo>
                  <a:lnTo>
                    <a:pt x="508228" y="1095728"/>
                  </a:lnTo>
                  <a:lnTo>
                    <a:pt x="508198" y="1091292"/>
                  </a:lnTo>
                  <a:lnTo>
                    <a:pt x="508149" y="1086856"/>
                  </a:lnTo>
                  <a:lnTo>
                    <a:pt x="508100" y="1082420"/>
                  </a:lnTo>
                  <a:lnTo>
                    <a:pt x="508005" y="1077983"/>
                  </a:lnTo>
                  <a:lnTo>
                    <a:pt x="507910" y="1073547"/>
                  </a:lnTo>
                  <a:lnTo>
                    <a:pt x="507793" y="1069111"/>
                  </a:lnTo>
                  <a:lnTo>
                    <a:pt x="507650" y="1064675"/>
                  </a:lnTo>
                  <a:lnTo>
                    <a:pt x="507508" y="1060239"/>
                  </a:lnTo>
                  <a:lnTo>
                    <a:pt x="507319" y="1055803"/>
                  </a:lnTo>
                  <a:lnTo>
                    <a:pt x="507127" y="1051367"/>
                  </a:lnTo>
                  <a:lnTo>
                    <a:pt x="506916" y="1046930"/>
                  </a:lnTo>
                  <a:lnTo>
                    <a:pt x="506672" y="1042494"/>
                  </a:lnTo>
                  <a:lnTo>
                    <a:pt x="506429" y="1038058"/>
                  </a:lnTo>
                  <a:lnTo>
                    <a:pt x="506141" y="1033622"/>
                  </a:lnTo>
                  <a:lnTo>
                    <a:pt x="505845" y="1029186"/>
                  </a:lnTo>
                  <a:lnTo>
                    <a:pt x="505533" y="1024750"/>
                  </a:lnTo>
                  <a:lnTo>
                    <a:pt x="505182" y="1020314"/>
                  </a:lnTo>
                  <a:lnTo>
                    <a:pt x="504830" y="1015877"/>
                  </a:lnTo>
                  <a:lnTo>
                    <a:pt x="504438" y="1011441"/>
                  </a:lnTo>
                  <a:lnTo>
                    <a:pt x="504030" y="1007005"/>
                  </a:lnTo>
                  <a:lnTo>
                    <a:pt x="503612" y="1002569"/>
                  </a:lnTo>
                  <a:lnTo>
                    <a:pt x="503146" y="998133"/>
                  </a:lnTo>
                  <a:lnTo>
                    <a:pt x="502680" y="993697"/>
                  </a:lnTo>
                  <a:lnTo>
                    <a:pt x="502176" y="989261"/>
                  </a:lnTo>
                  <a:lnTo>
                    <a:pt x="501651" y="984824"/>
                  </a:lnTo>
                  <a:lnTo>
                    <a:pt x="501120" y="980388"/>
                  </a:lnTo>
                  <a:lnTo>
                    <a:pt x="500533" y="975952"/>
                  </a:lnTo>
                  <a:lnTo>
                    <a:pt x="499946" y="971516"/>
                  </a:lnTo>
                  <a:lnTo>
                    <a:pt x="499325" y="967080"/>
                  </a:lnTo>
                  <a:lnTo>
                    <a:pt x="498676" y="962644"/>
                  </a:lnTo>
                  <a:lnTo>
                    <a:pt x="498026" y="958207"/>
                  </a:lnTo>
                  <a:lnTo>
                    <a:pt x="497312" y="953771"/>
                  </a:lnTo>
                  <a:lnTo>
                    <a:pt x="496598" y="949335"/>
                  </a:lnTo>
                  <a:lnTo>
                    <a:pt x="495854" y="944899"/>
                  </a:lnTo>
                  <a:lnTo>
                    <a:pt x="495074" y="940463"/>
                  </a:lnTo>
                  <a:lnTo>
                    <a:pt x="494294" y="936027"/>
                  </a:lnTo>
                  <a:lnTo>
                    <a:pt x="493453" y="931591"/>
                  </a:lnTo>
                  <a:lnTo>
                    <a:pt x="492606" y="927154"/>
                  </a:lnTo>
                  <a:lnTo>
                    <a:pt x="491734" y="922718"/>
                  </a:lnTo>
                  <a:lnTo>
                    <a:pt x="490818" y="918282"/>
                  </a:lnTo>
                  <a:lnTo>
                    <a:pt x="489901" y="913846"/>
                  </a:lnTo>
                  <a:lnTo>
                    <a:pt x="488929" y="909410"/>
                  </a:lnTo>
                  <a:lnTo>
                    <a:pt x="487942" y="904974"/>
                  </a:lnTo>
                  <a:lnTo>
                    <a:pt x="486938" y="900538"/>
                  </a:lnTo>
                  <a:lnTo>
                    <a:pt x="485880" y="896101"/>
                  </a:lnTo>
                  <a:lnTo>
                    <a:pt x="484822" y="891665"/>
                  </a:lnTo>
                  <a:lnTo>
                    <a:pt x="483713" y="887229"/>
                  </a:lnTo>
                  <a:lnTo>
                    <a:pt x="482582" y="882793"/>
                  </a:lnTo>
                  <a:lnTo>
                    <a:pt x="481440" y="878357"/>
                  </a:lnTo>
                  <a:lnTo>
                    <a:pt x="480236" y="873921"/>
                  </a:lnTo>
                  <a:lnTo>
                    <a:pt x="479032" y="869485"/>
                  </a:lnTo>
                  <a:lnTo>
                    <a:pt x="477782" y="865048"/>
                  </a:lnTo>
                  <a:lnTo>
                    <a:pt x="476503" y="860612"/>
                  </a:lnTo>
                  <a:lnTo>
                    <a:pt x="475220" y="856176"/>
                  </a:lnTo>
                  <a:lnTo>
                    <a:pt x="473866" y="851740"/>
                  </a:lnTo>
                  <a:lnTo>
                    <a:pt x="472511" y="847304"/>
                  </a:lnTo>
                  <a:lnTo>
                    <a:pt x="471117" y="842868"/>
                  </a:lnTo>
                  <a:lnTo>
                    <a:pt x="469686" y="838431"/>
                  </a:lnTo>
                  <a:lnTo>
                    <a:pt x="468255" y="833995"/>
                  </a:lnTo>
                  <a:lnTo>
                    <a:pt x="466750" y="829559"/>
                  </a:lnTo>
                  <a:lnTo>
                    <a:pt x="465241" y="825123"/>
                  </a:lnTo>
                  <a:lnTo>
                    <a:pt x="463701" y="820687"/>
                  </a:lnTo>
                  <a:lnTo>
                    <a:pt x="462115" y="816251"/>
                  </a:lnTo>
                  <a:lnTo>
                    <a:pt x="460528" y="811815"/>
                  </a:lnTo>
                  <a:lnTo>
                    <a:pt x="458875" y="807378"/>
                  </a:lnTo>
                  <a:lnTo>
                    <a:pt x="457210" y="802942"/>
                  </a:lnTo>
                  <a:lnTo>
                    <a:pt x="455521" y="798506"/>
                  </a:lnTo>
                  <a:lnTo>
                    <a:pt x="453777" y="794070"/>
                  </a:lnTo>
                  <a:lnTo>
                    <a:pt x="452034" y="789634"/>
                  </a:lnTo>
                  <a:lnTo>
                    <a:pt x="450230" y="785198"/>
                  </a:lnTo>
                  <a:lnTo>
                    <a:pt x="448407" y="780762"/>
                  </a:lnTo>
                  <a:lnTo>
                    <a:pt x="446568" y="776325"/>
                  </a:lnTo>
                  <a:lnTo>
                    <a:pt x="444666" y="771889"/>
                  </a:lnTo>
                  <a:lnTo>
                    <a:pt x="442765" y="767453"/>
                  </a:lnTo>
                  <a:lnTo>
                    <a:pt x="440810" y="763017"/>
                  </a:lnTo>
                  <a:lnTo>
                    <a:pt x="438829" y="758581"/>
                  </a:lnTo>
                  <a:lnTo>
                    <a:pt x="436839" y="754145"/>
                  </a:lnTo>
                  <a:lnTo>
                    <a:pt x="434779" y="749709"/>
                  </a:lnTo>
                  <a:lnTo>
                    <a:pt x="432719" y="745272"/>
                  </a:lnTo>
                  <a:lnTo>
                    <a:pt x="430615" y="740836"/>
                  </a:lnTo>
                  <a:lnTo>
                    <a:pt x="428476" y="736400"/>
                  </a:lnTo>
                  <a:lnTo>
                    <a:pt x="426336" y="731964"/>
                  </a:lnTo>
                  <a:lnTo>
                    <a:pt x="424119" y="727528"/>
                  </a:lnTo>
                  <a:lnTo>
                    <a:pt x="421902" y="723092"/>
                  </a:lnTo>
                  <a:lnTo>
                    <a:pt x="419649" y="718655"/>
                  </a:lnTo>
                  <a:lnTo>
                    <a:pt x="417354" y="714219"/>
                  </a:lnTo>
                  <a:lnTo>
                    <a:pt x="415059" y="709783"/>
                  </a:lnTo>
                  <a:lnTo>
                    <a:pt x="412694" y="705347"/>
                  </a:lnTo>
                  <a:lnTo>
                    <a:pt x="410323" y="700911"/>
                  </a:lnTo>
                  <a:lnTo>
                    <a:pt x="407923" y="696475"/>
                  </a:lnTo>
                  <a:lnTo>
                    <a:pt x="405475" y="692039"/>
                  </a:lnTo>
                  <a:lnTo>
                    <a:pt x="403028" y="687602"/>
                  </a:lnTo>
                  <a:lnTo>
                    <a:pt x="400519" y="683166"/>
                  </a:lnTo>
                  <a:lnTo>
                    <a:pt x="397997" y="678730"/>
                  </a:lnTo>
                  <a:lnTo>
                    <a:pt x="395454" y="674294"/>
                  </a:lnTo>
                  <a:lnTo>
                    <a:pt x="392858" y="669858"/>
                  </a:lnTo>
                  <a:lnTo>
                    <a:pt x="390263" y="665422"/>
                  </a:lnTo>
                  <a:lnTo>
                    <a:pt x="387614" y="660986"/>
                  </a:lnTo>
                  <a:lnTo>
                    <a:pt x="384947" y="656549"/>
                  </a:lnTo>
                  <a:lnTo>
                    <a:pt x="382266" y="652113"/>
                  </a:lnTo>
                  <a:lnTo>
                    <a:pt x="379528" y="647677"/>
                  </a:lnTo>
                  <a:lnTo>
                    <a:pt x="376790" y="643241"/>
                  </a:lnTo>
                  <a:lnTo>
                    <a:pt x="374008" y="638805"/>
                  </a:lnTo>
                  <a:lnTo>
                    <a:pt x="371202" y="634369"/>
                  </a:lnTo>
                  <a:lnTo>
                    <a:pt x="368389" y="629933"/>
                  </a:lnTo>
                  <a:lnTo>
                    <a:pt x="365516" y="625496"/>
                  </a:lnTo>
                  <a:lnTo>
                    <a:pt x="362643" y="621060"/>
                  </a:lnTo>
                  <a:lnTo>
                    <a:pt x="359735" y="616624"/>
                  </a:lnTo>
                  <a:lnTo>
                    <a:pt x="356798" y="612188"/>
                  </a:lnTo>
                  <a:lnTo>
                    <a:pt x="353860" y="607752"/>
                  </a:lnTo>
                  <a:lnTo>
                    <a:pt x="350862" y="603316"/>
                  </a:lnTo>
                  <a:lnTo>
                    <a:pt x="347862" y="598879"/>
                  </a:lnTo>
                  <a:lnTo>
                    <a:pt x="344837" y="594443"/>
                  </a:lnTo>
                  <a:lnTo>
                    <a:pt x="341778" y="590007"/>
                  </a:lnTo>
                  <a:lnTo>
                    <a:pt x="338719" y="585571"/>
                  </a:lnTo>
                  <a:lnTo>
                    <a:pt x="335610" y="581135"/>
                  </a:lnTo>
                  <a:lnTo>
                    <a:pt x="332494" y="576699"/>
                  </a:lnTo>
                  <a:lnTo>
                    <a:pt x="329361" y="572263"/>
                  </a:lnTo>
                  <a:lnTo>
                    <a:pt x="326192" y="567826"/>
                  </a:lnTo>
                  <a:lnTo>
                    <a:pt x="323023" y="563390"/>
                  </a:lnTo>
                  <a:lnTo>
                    <a:pt x="319814" y="558954"/>
                  </a:lnTo>
                  <a:lnTo>
                    <a:pt x="316595" y="554518"/>
                  </a:lnTo>
                  <a:lnTo>
                    <a:pt x="313364" y="550082"/>
                  </a:lnTo>
                  <a:lnTo>
                    <a:pt x="310098" y="545646"/>
                  </a:lnTo>
                  <a:lnTo>
                    <a:pt x="306831" y="541210"/>
                  </a:lnTo>
                  <a:lnTo>
                    <a:pt x="303535" y="536773"/>
                  </a:lnTo>
                  <a:lnTo>
                    <a:pt x="300225" y="532337"/>
                  </a:lnTo>
                  <a:lnTo>
                    <a:pt x="296909" y="527901"/>
                  </a:lnTo>
                  <a:lnTo>
                    <a:pt x="293559" y="523465"/>
                  </a:lnTo>
                  <a:lnTo>
                    <a:pt x="290209" y="519029"/>
                  </a:lnTo>
                  <a:lnTo>
                    <a:pt x="286838" y="514593"/>
                  </a:lnTo>
                  <a:lnTo>
                    <a:pt x="283452" y="510157"/>
                  </a:lnTo>
                  <a:lnTo>
                    <a:pt x="280065" y="505720"/>
                  </a:lnTo>
                  <a:lnTo>
                    <a:pt x="276647" y="501284"/>
                  </a:lnTo>
                  <a:lnTo>
                    <a:pt x="273230" y="496848"/>
                  </a:lnTo>
                  <a:lnTo>
                    <a:pt x="269798" y="492412"/>
                  </a:lnTo>
                  <a:lnTo>
                    <a:pt x="266353" y="487976"/>
                  </a:lnTo>
                  <a:lnTo>
                    <a:pt x="262907" y="483540"/>
                  </a:lnTo>
                  <a:lnTo>
                    <a:pt x="259440" y="479103"/>
                  </a:lnTo>
                  <a:lnTo>
                    <a:pt x="255971" y="474667"/>
                  </a:lnTo>
                  <a:lnTo>
                    <a:pt x="252495" y="470231"/>
                  </a:lnTo>
                  <a:lnTo>
                    <a:pt x="249007" y="465795"/>
                  </a:lnTo>
                  <a:lnTo>
                    <a:pt x="245520" y="461359"/>
                  </a:lnTo>
                  <a:lnTo>
                    <a:pt x="242020" y="456923"/>
                  </a:lnTo>
                  <a:lnTo>
                    <a:pt x="238519" y="452487"/>
                  </a:lnTo>
                  <a:lnTo>
                    <a:pt x="235014" y="448050"/>
                  </a:lnTo>
                  <a:lnTo>
                    <a:pt x="231503" y="443614"/>
                  </a:lnTo>
                  <a:lnTo>
                    <a:pt x="227992" y="439178"/>
                  </a:lnTo>
                  <a:lnTo>
                    <a:pt x="224478" y="434742"/>
                  </a:lnTo>
                  <a:lnTo>
                    <a:pt x="220963" y="430306"/>
                  </a:lnTo>
                  <a:lnTo>
                    <a:pt x="217447" y="425870"/>
                  </a:lnTo>
                  <a:lnTo>
                    <a:pt x="213933" y="421434"/>
                  </a:lnTo>
                  <a:lnTo>
                    <a:pt x="210418" y="416997"/>
                  </a:lnTo>
                  <a:lnTo>
                    <a:pt x="206907" y="412561"/>
                  </a:lnTo>
                  <a:lnTo>
                    <a:pt x="203398" y="408125"/>
                  </a:lnTo>
                  <a:lnTo>
                    <a:pt x="199890" y="403689"/>
                  </a:lnTo>
                  <a:lnTo>
                    <a:pt x="196392" y="399253"/>
                  </a:lnTo>
                  <a:lnTo>
                    <a:pt x="192895" y="394817"/>
                  </a:lnTo>
                  <a:lnTo>
                    <a:pt x="189406" y="390381"/>
                  </a:lnTo>
                  <a:lnTo>
                    <a:pt x="185924" y="385944"/>
                  </a:lnTo>
                  <a:lnTo>
                    <a:pt x="182443" y="381508"/>
                  </a:lnTo>
                  <a:lnTo>
                    <a:pt x="178984" y="377072"/>
                  </a:lnTo>
                  <a:lnTo>
                    <a:pt x="175524" y="372636"/>
                  </a:lnTo>
                  <a:lnTo>
                    <a:pt x="172077" y="368200"/>
                  </a:lnTo>
                  <a:lnTo>
                    <a:pt x="168645" y="363764"/>
                  </a:lnTo>
                  <a:lnTo>
                    <a:pt x="165212" y="359327"/>
                  </a:lnTo>
                  <a:lnTo>
                    <a:pt x="161810" y="354891"/>
                  </a:lnTo>
                  <a:lnTo>
                    <a:pt x="158410" y="350455"/>
                  </a:lnTo>
                  <a:lnTo>
                    <a:pt x="155025" y="346019"/>
                  </a:lnTo>
                  <a:lnTo>
                    <a:pt x="151663" y="341583"/>
                  </a:lnTo>
                  <a:lnTo>
                    <a:pt x="148302" y="337147"/>
                  </a:lnTo>
                  <a:lnTo>
                    <a:pt x="144977" y="332711"/>
                  </a:lnTo>
                  <a:lnTo>
                    <a:pt x="141660" y="328274"/>
                  </a:lnTo>
                  <a:lnTo>
                    <a:pt x="138356" y="323838"/>
                  </a:lnTo>
                  <a:lnTo>
                    <a:pt x="135088" y="319402"/>
                  </a:lnTo>
                  <a:lnTo>
                    <a:pt x="131820" y="314966"/>
                  </a:lnTo>
                  <a:lnTo>
                    <a:pt x="128592" y="310530"/>
                  </a:lnTo>
                  <a:lnTo>
                    <a:pt x="125379" y="306094"/>
                  </a:lnTo>
                  <a:lnTo>
                    <a:pt x="122177" y="301658"/>
                  </a:lnTo>
                  <a:lnTo>
                    <a:pt x="119025" y="297221"/>
                  </a:lnTo>
                  <a:lnTo>
                    <a:pt x="115873" y="292785"/>
                  </a:lnTo>
                  <a:lnTo>
                    <a:pt x="112762" y="288349"/>
                  </a:lnTo>
                  <a:lnTo>
                    <a:pt x="109677" y="283913"/>
                  </a:lnTo>
                  <a:lnTo>
                    <a:pt x="106596" y="279477"/>
                  </a:lnTo>
                  <a:lnTo>
                    <a:pt x="103582" y="275041"/>
                  </a:lnTo>
                  <a:lnTo>
                    <a:pt x="100568" y="270605"/>
                  </a:lnTo>
                  <a:lnTo>
                    <a:pt x="97594" y="266168"/>
                  </a:lnTo>
                  <a:lnTo>
                    <a:pt x="94657" y="261732"/>
                  </a:lnTo>
                  <a:lnTo>
                    <a:pt x="91721" y="257296"/>
                  </a:lnTo>
                  <a:lnTo>
                    <a:pt x="88864" y="252860"/>
                  </a:lnTo>
                  <a:lnTo>
                    <a:pt x="86009" y="248424"/>
                  </a:lnTo>
                  <a:lnTo>
                    <a:pt x="83192" y="243988"/>
                  </a:lnTo>
                  <a:lnTo>
                    <a:pt x="80425" y="239551"/>
                  </a:lnTo>
                  <a:lnTo>
                    <a:pt x="77658" y="235115"/>
                  </a:lnTo>
                  <a:lnTo>
                    <a:pt x="74973" y="230679"/>
                  </a:lnTo>
                  <a:lnTo>
                    <a:pt x="72299" y="226243"/>
                  </a:lnTo>
                  <a:lnTo>
                    <a:pt x="69657" y="221807"/>
                  </a:lnTo>
                  <a:lnTo>
                    <a:pt x="67080" y="217371"/>
                  </a:lnTo>
                  <a:lnTo>
                    <a:pt x="64504" y="212935"/>
                  </a:lnTo>
                  <a:lnTo>
                    <a:pt x="62008" y="208498"/>
                  </a:lnTo>
                  <a:lnTo>
                    <a:pt x="59534" y="204062"/>
                  </a:lnTo>
                  <a:lnTo>
                    <a:pt x="57085" y="199626"/>
                  </a:lnTo>
                  <a:lnTo>
                    <a:pt x="54719" y="195190"/>
                  </a:lnTo>
                  <a:lnTo>
                    <a:pt x="52352" y="190754"/>
                  </a:lnTo>
                  <a:lnTo>
                    <a:pt x="50062" y="186318"/>
                  </a:lnTo>
                  <a:lnTo>
                    <a:pt x="47808" y="181882"/>
                  </a:lnTo>
                  <a:lnTo>
                    <a:pt x="45569" y="177445"/>
                  </a:lnTo>
                  <a:lnTo>
                    <a:pt x="43430" y="173009"/>
                  </a:lnTo>
                  <a:lnTo>
                    <a:pt x="41292" y="168573"/>
                  </a:lnTo>
                  <a:lnTo>
                    <a:pt x="39224" y="164137"/>
                  </a:lnTo>
                  <a:lnTo>
                    <a:pt x="37206" y="159701"/>
                  </a:lnTo>
                  <a:lnTo>
                    <a:pt x="35193" y="155265"/>
                  </a:lnTo>
                  <a:lnTo>
                    <a:pt x="33299" y="150829"/>
                  </a:lnTo>
                  <a:lnTo>
                    <a:pt x="31406" y="146392"/>
                  </a:lnTo>
                  <a:lnTo>
                    <a:pt x="29574" y="141956"/>
                  </a:lnTo>
                  <a:lnTo>
                    <a:pt x="27809" y="137520"/>
                  </a:lnTo>
                  <a:lnTo>
                    <a:pt x="26043" y="133084"/>
                  </a:lnTo>
                  <a:lnTo>
                    <a:pt x="24401" y="128648"/>
                  </a:lnTo>
                  <a:lnTo>
                    <a:pt x="22767" y="124212"/>
                  </a:lnTo>
                  <a:lnTo>
                    <a:pt x="21186" y="119775"/>
                  </a:lnTo>
                  <a:lnTo>
                    <a:pt x="19687" y="115339"/>
                  </a:lnTo>
                  <a:lnTo>
                    <a:pt x="18188" y="110903"/>
                  </a:lnTo>
                  <a:lnTo>
                    <a:pt x="16804" y="106467"/>
                  </a:lnTo>
                  <a:lnTo>
                    <a:pt x="15443" y="102031"/>
                  </a:lnTo>
                  <a:lnTo>
                    <a:pt x="14123" y="97595"/>
                  </a:lnTo>
                  <a:lnTo>
                    <a:pt x="12902" y="93159"/>
                  </a:lnTo>
                  <a:lnTo>
                    <a:pt x="11681" y="88722"/>
                  </a:lnTo>
                  <a:lnTo>
                    <a:pt x="10567" y="84286"/>
                  </a:lnTo>
                  <a:lnTo>
                    <a:pt x="9489" y="79850"/>
                  </a:lnTo>
                  <a:lnTo>
                    <a:pt x="8439" y="75414"/>
                  </a:lnTo>
                  <a:lnTo>
                    <a:pt x="7507" y="70978"/>
                  </a:lnTo>
                  <a:lnTo>
                    <a:pt x="6575" y="66542"/>
                  </a:lnTo>
                  <a:lnTo>
                    <a:pt x="5737" y="62106"/>
                  </a:lnTo>
                  <a:lnTo>
                    <a:pt x="4952" y="57669"/>
                  </a:lnTo>
                  <a:lnTo>
                    <a:pt x="4181" y="53233"/>
                  </a:lnTo>
                  <a:lnTo>
                    <a:pt x="3544" y="48797"/>
                  </a:lnTo>
                  <a:lnTo>
                    <a:pt x="2908" y="44361"/>
                  </a:lnTo>
                  <a:lnTo>
                    <a:pt x="2354" y="39925"/>
                  </a:lnTo>
                  <a:lnTo>
                    <a:pt x="1867" y="35489"/>
                  </a:lnTo>
                  <a:lnTo>
                    <a:pt x="1381" y="31053"/>
                  </a:lnTo>
                  <a:lnTo>
                    <a:pt x="1046" y="26616"/>
                  </a:lnTo>
                  <a:lnTo>
                    <a:pt x="710" y="22180"/>
                  </a:lnTo>
                  <a:lnTo>
                    <a:pt x="443" y="17744"/>
                  </a:lnTo>
                  <a:lnTo>
                    <a:pt x="260" y="13308"/>
                  </a:lnTo>
                  <a:lnTo>
                    <a:pt x="77" y="8872"/>
                  </a:lnTo>
                  <a:lnTo>
                    <a:pt x="31" y="4436"/>
                  </a:lnTo>
                  <a:lnTo>
                    <a:pt x="0" y="0"/>
                  </a:lnTo>
                  <a:lnTo>
                    <a:pt x="1177238" y="0"/>
                  </a:lnTo>
                  <a:lnTo>
                    <a:pt x="1177207" y="4436"/>
                  </a:lnTo>
                  <a:lnTo>
                    <a:pt x="1177161" y="8872"/>
                  </a:lnTo>
                  <a:lnTo>
                    <a:pt x="1176978" y="13308"/>
                  </a:lnTo>
                  <a:lnTo>
                    <a:pt x="1176794" y="17744"/>
                  </a:lnTo>
                  <a:lnTo>
                    <a:pt x="1176527" y="22180"/>
                  </a:lnTo>
                  <a:lnTo>
                    <a:pt x="1176192" y="26616"/>
                  </a:lnTo>
                  <a:lnTo>
                    <a:pt x="1175857" y="31053"/>
                  </a:lnTo>
                  <a:lnTo>
                    <a:pt x="1175370" y="35489"/>
                  </a:lnTo>
                  <a:lnTo>
                    <a:pt x="1174884" y="39925"/>
                  </a:lnTo>
                  <a:lnTo>
                    <a:pt x="1174330" y="44361"/>
                  </a:lnTo>
                  <a:lnTo>
                    <a:pt x="1173693" y="48797"/>
                  </a:lnTo>
                  <a:lnTo>
                    <a:pt x="1173057" y="53233"/>
                  </a:lnTo>
                  <a:lnTo>
                    <a:pt x="1172286" y="57669"/>
                  </a:lnTo>
                  <a:lnTo>
                    <a:pt x="1171501" y="62106"/>
                  </a:lnTo>
                  <a:lnTo>
                    <a:pt x="1170663" y="66542"/>
                  </a:lnTo>
                  <a:lnTo>
                    <a:pt x="1169731" y="70978"/>
                  </a:lnTo>
                  <a:lnTo>
                    <a:pt x="1168798" y="75414"/>
                  </a:lnTo>
                  <a:lnTo>
                    <a:pt x="1167749" y="79850"/>
                  </a:lnTo>
                  <a:lnTo>
                    <a:pt x="1166671" y="84286"/>
                  </a:lnTo>
                  <a:lnTo>
                    <a:pt x="1165557" y="88722"/>
                  </a:lnTo>
                  <a:lnTo>
                    <a:pt x="1164336" y="93159"/>
                  </a:lnTo>
                  <a:lnTo>
                    <a:pt x="1163115" y="97595"/>
                  </a:lnTo>
                  <a:lnTo>
                    <a:pt x="1161795" y="102031"/>
                  </a:lnTo>
                  <a:lnTo>
                    <a:pt x="1160434" y="106467"/>
                  </a:lnTo>
                  <a:lnTo>
                    <a:pt x="1159050" y="110903"/>
                  </a:lnTo>
                  <a:lnTo>
                    <a:pt x="1157551" y="115339"/>
                  </a:lnTo>
                  <a:lnTo>
                    <a:pt x="1156052" y="119775"/>
                  </a:lnTo>
                  <a:lnTo>
                    <a:pt x="1154471" y="124212"/>
                  </a:lnTo>
                  <a:lnTo>
                    <a:pt x="1152837" y="128648"/>
                  </a:lnTo>
                  <a:lnTo>
                    <a:pt x="1151194" y="133084"/>
                  </a:lnTo>
                  <a:lnTo>
                    <a:pt x="1149429" y="137520"/>
                  </a:lnTo>
                  <a:lnTo>
                    <a:pt x="1147664" y="141956"/>
                  </a:lnTo>
                  <a:lnTo>
                    <a:pt x="1145832" y="146392"/>
                  </a:lnTo>
                  <a:lnTo>
                    <a:pt x="1143939" y="150829"/>
                  </a:lnTo>
                  <a:lnTo>
                    <a:pt x="1142045" y="155265"/>
                  </a:lnTo>
                  <a:lnTo>
                    <a:pt x="1140032" y="159701"/>
                  </a:lnTo>
                  <a:lnTo>
                    <a:pt x="1138014" y="164137"/>
                  </a:lnTo>
                  <a:lnTo>
                    <a:pt x="1135946" y="168573"/>
                  </a:lnTo>
                  <a:lnTo>
                    <a:pt x="1133807" y="173009"/>
                  </a:lnTo>
                  <a:lnTo>
                    <a:pt x="1131669" y="177445"/>
                  </a:lnTo>
                  <a:lnTo>
                    <a:pt x="1129430" y="181882"/>
                  </a:lnTo>
                  <a:lnTo>
                    <a:pt x="1127176" y="186318"/>
                  </a:lnTo>
                  <a:lnTo>
                    <a:pt x="1124885" y="190754"/>
                  </a:lnTo>
                  <a:lnTo>
                    <a:pt x="1122519" y="195190"/>
                  </a:lnTo>
                  <a:lnTo>
                    <a:pt x="1120153" y="199626"/>
                  </a:lnTo>
                  <a:lnTo>
                    <a:pt x="1117704" y="204062"/>
                  </a:lnTo>
                  <a:lnTo>
                    <a:pt x="1115230" y="208498"/>
                  </a:lnTo>
                  <a:lnTo>
                    <a:pt x="1112734" y="212935"/>
                  </a:lnTo>
                  <a:lnTo>
                    <a:pt x="1110157" y="217371"/>
                  </a:lnTo>
                  <a:lnTo>
                    <a:pt x="1107581" y="221807"/>
                  </a:lnTo>
                  <a:lnTo>
                    <a:pt x="1104939" y="226243"/>
                  </a:lnTo>
                  <a:lnTo>
                    <a:pt x="1102265" y="230679"/>
                  </a:lnTo>
                  <a:lnTo>
                    <a:pt x="1099579" y="235115"/>
                  </a:lnTo>
                  <a:lnTo>
                    <a:pt x="1096813" y="239551"/>
                  </a:lnTo>
                  <a:lnTo>
                    <a:pt x="1094046" y="243988"/>
                  </a:lnTo>
                  <a:lnTo>
                    <a:pt x="1091228" y="248424"/>
                  </a:lnTo>
                  <a:lnTo>
                    <a:pt x="1088374" y="252860"/>
                  </a:lnTo>
                  <a:lnTo>
                    <a:pt x="1085517" y="257296"/>
                  </a:lnTo>
                  <a:lnTo>
                    <a:pt x="1082580" y="261732"/>
                  </a:lnTo>
                  <a:lnTo>
                    <a:pt x="1079643" y="266168"/>
                  </a:lnTo>
                  <a:lnTo>
                    <a:pt x="1076670" y="270605"/>
                  </a:lnTo>
                  <a:lnTo>
                    <a:pt x="1073656" y="275041"/>
                  </a:lnTo>
                  <a:lnTo>
                    <a:pt x="1070642" y="279477"/>
                  </a:lnTo>
                  <a:lnTo>
                    <a:pt x="1067561" y="283913"/>
                  </a:lnTo>
                  <a:lnTo>
                    <a:pt x="1064475" y="288349"/>
                  </a:lnTo>
                  <a:lnTo>
                    <a:pt x="1061365" y="292785"/>
                  </a:lnTo>
                  <a:lnTo>
                    <a:pt x="1058213" y="297221"/>
                  </a:lnTo>
                  <a:lnTo>
                    <a:pt x="1055061" y="301658"/>
                  </a:lnTo>
                  <a:lnTo>
                    <a:pt x="1051858" y="306094"/>
                  </a:lnTo>
                  <a:lnTo>
                    <a:pt x="1048646" y="310530"/>
                  </a:lnTo>
                  <a:lnTo>
                    <a:pt x="1045418" y="314966"/>
                  </a:lnTo>
                  <a:lnTo>
                    <a:pt x="1042150" y="319402"/>
                  </a:lnTo>
                  <a:lnTo>
                    <a:pt x="1038882" y="323838"/>
                  </a:lnTo>
                  <a:lnTo>
                    <a:pt x="1035578" y="328274"/>
                  </a:lnTo>
                  <a:lnTo>
                    <a:pt x="1032261" y="332711"/>
                  </a:lnTo>
                  <a:lnTo>
                    <a:pt x="1028936" y="337147"/>
                  </a:lnTo>
                  <a:lnTo>
                    <a:pt x="1025574" y="341583"/>
                  </a:lnTo>
                  <a:lnTo>
                    <a:pt x="1022213" y="346019"/>
                  </a:lnTo>
                  <a:lnTo>
                    <a:pt x="1018828" y="350455"/>
                  </a:lnTo>
                  <a:lnTo>
                    <a:pt x="1015428" y="354891"/>
                  </a:lnTo>
                  <a:lnTo>
                    <a:pt x="1012026" y="359327"/>
                  </a:lnTo>
                  <a:lnTo>
                    <a:pt x="1008593" y="363764"/>
                  </a:lnTo>
                  <a:lnTo>
                    <a:pt x="1005161" y="368200"/>
                  </a:lnTo>
                  <a:lnTo>
                    <a:pt x="1001714" y="372636"/>
                  </a:lnTo>
                  <a:lnTo>
                    <a:pt x="998254" y="377072"/>
                  </a:lnTo>
                  <a:lnTo>
                    <a:pt x="994795" y="381508"/>
                  </a:lnTo>
                  <a:lnTo>
                    <a:pt x="991313" y="385944"/>
                  </a:lnTo>
                  <a:lnTo>
                    <a:pt x="987832" y="390381"/>
                  </a:lnTo>
                  <a:lnTo>
                    <a:pt x="984343" y="394817"/>
                  </a:lnTo>
                  <a:lnTo>
                    <a:pt x="980845" y="399253"/>
                  </a:lnTo>
                  <a:lnTo>
                    <a:pt x="977347" y="403689"/>
                  </a:lnTo>
                  <a:lnTo>
                    <a:pt x="973840" y="408125"/>
                  </a:lnTo>
                  <a:lnTo>
                    <a:pt x="970331" y="412561"/>
                  </a:lnTo>
                  <a:lnTo>
                    <a:pt x="966820" y="416997"/>
                  </a:lnTo>
                  <a:lnTo>
                    <a:pt x="963305" y="421434"/>
                  </a:lnTo>
                  <a:lnTo>
                    <a:pt x="959790" y="425870"/>
                  </a:lnTo>
                  <a:lnTo>
                    <a:pt x="956275" y="430306"/>
                  </a:lnTo>
                  <a:lnTo>
                    <a:pt x="952760" y="434742"/>
                  </a:lnTo>
                  <a:lnTo>
                    <a:pt x="949246" y="439178"/>
                  </a:lnTo>
                  <a:lnTo>
                    <a:pt x="945735" y="443614"/>
                  </a:lnTo>
                  <a:lnTo>
                    <a:pt x="942224" y="448050"/>
                  </a:lnTo>
                  <a:lnTo>
                    <a:pt x="938719" y="452487"/>
                  </a:lnTo>
                  <a:lnTo>
                    <a:pt x="935217" y="456923"/>
                  </a:lnTo>
                  <a:lnTo>
                    <a:pt x="931718" y="461359"/>
                  </a:lnTo>
                  <a:lnTo>
                    <a:pt x="928230" y="465795"/>
                  </a:lnTo>
                  <a:lnTo>
                    <a:pt x="924743" y="470231"/>
                  </a:lnTo>
                  <a:lnTo>
                    <a:pt x="921267" y="474667"/>
                  </a:lnTo>
                  <a:lnTo>
                    <a:pt x="917798" y="479103"/>
                  </a:lnTo>
                  <a:lnTo>
                    <a:pt x="914330" y="483540"/>
                  </a:lnTo>
                  <a:lnTo>
                    <a:pt x="910885" y="487976"/>
                  </a:lnTo>
                  <a:lnTo>
                    <a:pt x="907440" y="492412"/>
                  </a:lnTo>
                  <a:lnTo>
                    <a:pt x="904008" y="496848"/>
                  </a:lnTo>
                  <a:lnTo>
                    <a:pt x="900590" y="501284"/>
                  </a:lnTo>
                  <a:lnTo>
                    <a:pt x="897173" y="505720"/>
                  </a:lnTo>
                  <a:lnTo>
                    <a:pt x="893785" y="510157"/>
                  </a:lnTo>
                  <a:lnTo>
                    <a:pt x="890400" y="514593"/>
                  </a:lnTo>
                  <a:lnTo>
                    <a:pt x="887028" y="519029"/>
                  </a:lnTo>
                  <a:lnTo>
                    <a:pt x="883679" y="523465"/>
                  </a:lnTo>
                  <a:lnTo>
                    <a:pt x="880329" y="527901"/>
                  </a:lnTo>
                  <a:lnTo>
                    <a:pt x="877013" y="532337"/>
                  </a:lnTo>
                  <a:lnTo>
                    <a:pt x="873703" y="536773"/>
                  </a:lnTo>
                  <a:lnTo>
                    <a:pt x="870407" y="541210"/>
                  </a:lnTo>
                  <a:lnTo>
                    <a:pt x="867140" y="545646"/>
                  </a:lnTo>
                  <a:lnTo>
                    <a:pt x="863874" y="550082"/>
                  </a:lnTo>
                  <a:lnTo>
                    <a:pt x="860643" y="554518"/>
                  </a:lnTo>
                  <a:lnTo>
                    <a:pt x="857424" y="558954"/>
                  </a:lnTo>
                  <a:lnTo>
                    <a:pt x="854215" y="563390"/>
                  </a:lnTo>
                  <a:lnTo>
                    <a:pt x="851046" y="567826"/>
                  </a:lnTo>
                  <a:lnTo>
                    <a:pt x="847877" y="572263"/>
                  </a:lnTo>
                  <a:lnTo>
                    <a:pt x="844743" y="576699"/>
                  </a:lnTo>
                  <a:lnTo>
                    <a:pt x="841628" y="581135"/>
                  </a:lnTo>
                  <a:lnTo>
                    <a:pt x="838519" y="585571"/>
                  </a:lnTo>
                  <a:lnTo>
                    <a:pt x="835460" y="590007"/>
                  </a:lnTo>
                  <a:lnTo>
                    <a:pt x="832401" y="594443"/>
                  </a:lnTo>
                  <a:lnTo>
                    <a:pt x="829376" y="598879"/>
                  </a:lnTo>
                  <a:lnTo>
                    <a:pt x="826376" y="603316"/>
                  </a:lnTo>
                  <a:lnTo>
                    <a:pt x="823378" y="607752"/>
                  </a:lnTo>
                  <a:lnTo>
                    <a:pt x="820440" y="612188"/>
                  </a:lnTo>
                  <a:lnTo>
                    <a:pt x="817502" y="616624"/>
                  </a:lnTo>
                  <a:lnTo>
                    <a:pt x="814595" y="621060"/>
                  </a:lnTo>
                  <a:lnTo>
                    <a:pt x="811722" y="625496"/>
                  </a:lnTo>
                  <a:lnTo>
                    <a:pt x="808848" y="629933"/>
                  </a:lnTo>
                  <a:lnTo>
                    <a:pt x="806036" y="634369"/>
                  </a:lnTo>
                  <a:lnTo>
                    <a:pt x="803229" y="638805"/>
                  </a:lnTo>
                  <a:lnTo>
                    <a:pt x="800448" y="643241"/>
                  </a:lnTo>
                  <a:lnTo>
                    <a:pt x="797710" y="647677"/>
                  </a:lnTo>
                  <a:lnTo>
                    <a:pt x="794972" y="652113"/>
                  </a:lnTo>
                  <a:lnTo>
                    <a:pt x="792291" y="656549"/>
                  </a:lnTo>
                  <a:lnTo>
                    <a:pt x="789623" y="660986"/>
                  </a:lnTo>
                  <a:lnTo>
                    <a:pt x="786975" y="665422"/>
                  </a:lnTo>
                  <a:lnTo>
                    <a:pt x="784379" y="669858"/>
                  </a:lnTo>
                  <a:lnTo>
                    <a:pt x="781784" y="674294"/>
                  </a:lnTo>
                  <a:lnTo>
                    <a:pt x="779241" y="678730"/>
                  </a:lnTo>
                  <a:lnTo>
                    <a:pt x="776719" y="683166"/>
                  </a:lnTo>
                  <a:lnTo>
                    <a:pt x="774210" y="687602"/>
                  </a:lnTo>
                  <a:lnTo>
                    <a:pt x="771762" y="692039"/>
                  </a:lnTo>
                  <a:lnTo>
                    <a:pt x="769315" y="696475"/>
                  </a:lnTo>
                  <a:lnTo>
                    <a:pt x="766915" y="700911"/>
                  </a:lnTo>
                  <a:lnTo>
                    <a:pt x="764544" y="705347"/>
                  </a:lnTo>
                  <a:lnTo>
                    <a:pt x="762178" y="709783"/>
                  </a:lnTo>
                  <a:lnTo>
                    <a:pt x="759884" y="714219"/>
                  </a:lnTo>
                  <a:lnTo>
                    <a:pt x="757589" y="718655"/>
                  </a:lnTo>
                  <a:lnTo>
                    <a:pt x="755336" y="723092"/>
                  </a:lnTo>
                  <a:lnTo>
                    <a:pt x="753119" y="727528"/>
                  </a:lnTo>
                  <a:lnTo>
                    <a:pt x="750902" y="731964"/>
                  </a:lnTo>
                  <a:lnTo>
                    <a:pt x="748762" y="736400"/>
                  </a:lnTo>
                  <a:lnTo>
                    <a:pt x="746623" y="740836"/>
                  </a:lnTo>
                  <a:lnTo>
                    <a:pt x="744518" y="745272"/>
                  </a:lnTo>
                  <a:lnTo>
                    <a:pt x="742459" y="749709"/>
                  </a:lnTo>
                  <a:lnTo>
                    <a:pt x="740399" y="754145"/>
                  </a:lnTo>
                  <a:lnTo>
                    <a:pt x="738409" y="758581"/>
                  </a:lnTo>
                  <a:lnTo>
                    <a:pt x="736428" y="763017"/>
                  </a:lnTo>
                  <a:lnTo>
                    <a:pt x="734473" y="767453"/>
                  </a:lnTo>
                  <a:lnTo>
                    <a:pt x="732572" y="771889"/>
                  </a:lnTo>
                  <a:lnTo>
                    <a:pt x="730670" y="776325"/>
                  </a:lnTo>
                  <a:lnTo>
                    <a:pt x="728830" y="780762"/>
                  </a:lnTo>
                  <a:lnTo>
                    <a:pt x="727008" y="785198"/>
                  </a:lnTo>
                  <a:lnTo>
                    <a:pt x="725204" y="789634"/>
                  </a:lnTo>
                  <a:lnTo>
                    <a:pt x="723461" y="794070"/>
                  </a:lnTo>
                  <a:lnTo>
                    <a:pt x="721717" y="798506"/>
                  </a:lnTo>
                  <a:lnTo>
                    <a:pt x="720028" y="802942"/>
                  </a:lnTo>
                  <a:lnTo>
                    <a:pt x="718363" y="807378"/>
                  </a:lnTo>
                  <a:lnTo>
                    <a:pt x="716709" y="811815"/>
                  </a:lnTo>
                  <a:lnTo>
                    <a:pt x="715123" y="816251"/>
                  </a:lnTo>
                  <a:lnTo>
                    <a:pt x="713537" y="820687"/>
                  </a:lnTo>
                  <a:lnTo>
                    <a:pt x="711996" y="825123"/>
                  </a:lnTo>
                  <a:lnTo>
                    <a:pt x="710488" y="829559"/>
                  </a:lnTo>
                  <a:lnTo>
                    <a:pt x="708983" y="833995"/>
                  </a:lnTo>
                  <a:lnTo>
                    <a:pt x="707552" y="838431"/>
                  </a:lnTo>
                  <a:lnTo>
                    <a:pt x="706120" y="842868"/>
                  </a:lnTo>
                  <a:lnTo>
                    <a:pt x="704727" y="847304"/>
                  </a:lnTo>
                  <a:lnTo>
                    <a:pt x="703372" y="851740"/>
                  </a:lnTo>
                  <a:lnTo>
                    <a:pt x="702018" y="856176"/>
                  </a:lnTo>
                  <a:lnTo>
                    <a:pt x="700734" y="860612"/>
                  </a:lnTo>
                  <a:lnTo>
                    <a:pt x="699455" y="865048"/>
                  </a:lnTo>
                  <a:lnTo>
                    <a:pt x="698206" y="869485"/>
                  </a:lnTo>
                  <a:lnTo>
                    <a:pt x="697002" y="873921"/>
                  </a:lnTo>
                  <a:lnTo>
                    <a:pt x="695797" y="878357"/>
                  </a:lnTo>
                  <a:lnTo>
                    <a:pt x="694656" y="882793"/>
                  </a:lnTo>
                  <a:lnTo>
                    <a:pt x="693525" y="887229"/>
                  </a:lnTo>
                  <a:lnTo>
                    <a:pt x="692416" y="891665"/>
                  </a:lnTo>
                  <a:lnTo>
                    <a:pt x="691358" y="896101"/>
                  </a:lnTo>
                  <a:lnTo>
                    <a:pt x="690300" y="900538"/>
                  </a:lnTo>
                  <a:lnTo>
                    <a:pt x="689296" y="904974"/>
                  </a:lnTo>
                  <a:lnTo>
                    <a:pt x="688309" y="909410"/>
                  </a:lnTo>
                  <a:lnTo>
                    <a:pt x="687337" y="913846"/>
                  </a:lnTo>
                  <a:lnTo>
                    <a:pt x="686420" y="918282"/>
                  </a:lnTo>
                  <a:lnTo>
                    <a:pt x="685504" y="922718"/>
                  </a:lnTo>
                  <a:lnTo>
                    <a:pt x="684632" y="927154"/>
                  </a:lnTo>
                  <a:lnTo>
                    <a:pt x="683785" y="931591"/>
                  </a:lnTo>
                  <a:lnTo>
                    <a:pt x="682944" y="936027"/>
                  </a:lnTo>
                  <a:lnTo>
                    <a:pt x="682164" y="940463"/>
                  </a:lnTo>
                  <a:lnTo>
                    <a:pt x="681384" y="944899"/>
                  </a:lnTo>
                  <a:lnTo>
                    <a:pt x="680640" y="949335"/>
                  </a:lnTo>
                  <a:lnTo>
                    <a:pt x="679926" y="953771"/>
                  </a:lnTo>
                  <a:lnTo>
                    <a:pt x="679212" y="958207"/>
                  </a:lnTo>
                  <a:lnTo>
                    <a:pt x="678562" y="962644"/>
                  </a:lnTo>
                  <a:lnTo>
                    <a:pt x="677913" y="967080"/>
                  </a:lnTo>
                  <a:lnTo>
                    <a:pt x="677292" y="971516"/>
                  </a:lnTo>
                  <a:lnTo>
                    <a:pt x="676705" y="975952"/>
                  </a:lnTo>
                  <a:lnTo>
                    <a:pt x="676118" y="980388"/>
                  </a:lnTo>
                  <a:lnTo>
                    <a:pt x="675587" y="984824"/>
                  </a:lnTo>
                  <a:lnTo>
                    <a:pt x="675062" y="989261"/>
                  </a:lnTo>
                  <a:lnTo>
                    <a:pt x="674558" y="993697"/>
                  </a:lnTo>
                  <a:lnTo>
                    <a:pt x="674092" y="998133"/>
                  </a:lnTo>
                  <a:lnTo>
                    <a:pt x="673626" y="1002569"/>
                  </a:lnTo>
                  <a:lnTo>
                    <a:pt x="673208" y="1007005"/>
                  </a:lnTo>
                  <a:lnTo>
                    <a:pt x="672800" y="1011441"/>
                  </a:lnTo>
                  <a:lnTo>
                    <a:pt x="672407" y="1015877"/>
                  </a:lnTo>
                  <a:lnTo>
                    <a:pt x="672056" y="1020314"/>
                  </a:lnTo>
                  <a:lnTo>
                    <a:pt x="671705" y="1024750"/>
                  </a:lnTo>
                  <a:lnTo>
                    <a:pt x="671393" y="1029186"/>
                  </a:lnTo>
                  <a:lnTo>
                    <a:pt x="671097" y="1033622"/>
                  </a:lnTo>
                  <a:lnTo>
                    <a:pt x="670809" y="1038058"/>
                  </a:lnTo>
                  <a:lnTo>
                    <a:pt x="670566" y="1042494"/>
                  </a:lnTo>
                  <a:lnTo>
                    <a:pt x="670322" y="1046930"/>
                  </a:lnTo>
                  <a:lnTo>
                    <a:pt x="670111" y="1051367"/>
                  </a:lnTo>
                  <a:lnTo>
                    <a:pt x="669919" y="1055803"/>
                  </a:lnTo>
                  <a:lnTo>
                    <a:pt x="669730" y="1060239"/>
                  </a:lnTo>
                  <a:lnTo>
                    <a:pt x="669587" y="1064675"/>
                  </a:lnTo>
                  <a:lnTo>
                    <a:pt x="669445" y="1069111"/>
                  </a:lnTo>
                  <a:lnTo>
                    <a:pt x="669327" y="1073547"/>
                  </a:lnTo>
                  <a:lnTo>
                    <a:pt x="669233" y="1077983"/>
                  </a:lnTo>
                  <a:lnTo>
                    <a:pt x="669138" y="1082420"/>
                  </a:lnTo>
                  <a:lnTo>
                    <a:pt x="669088" y="1086856"/>
                  </a:lnTo>
                  <a:lnTo>
                    <a:pt x="669040" y="1091292"/>
                  </a:lnTo>
                  <a:lnTo>
                    <a:pt x="669010" y="1095728"/>
                  </a:lnTo>
                  <a:lnTo>
                    <a:pt x="669006" y="1100164"/>
                  </a:lnTo>
                  <a:lnTo>
                    <a:pt x="669002" y="1104600"/>
                  </a:lnTo>
                  <a:lnTo>
                    <a:pt x="669036" y="1109037"/>
                  </a:lnTo>
                  <a:lnTo>
                    <a:pt x="669074" y="1113473"/>
                  </a:lnTo>
                  <a:lnTo>
                    <a:pt x="669126" y="1117909"/>
                  </a:lnTo>
                  <a:lnTo>
                    <a:pt x="669206" y="1122345"/>
                  </a:lnTo>
                  <a:lnTo>
                    <a:pt x="669285" y="1126781"/>
                  </a:lnTo>
                  <a:lnTo>
                    <a:pt x="669396" y="1131217"/>
                  </a:lnTo>
                  <a:lnTo>
                    <a:pt x="669514" y="1135653"/>
                  </a:lnTo>
                  <a:lnTo>
                    <a:pt x="669642" y="1140090"/>
                  </a:lnTo>
                  <a:lnTo>
                    <a:pt x="669798" y="1144526"/>
                  </a:lnTo>
                  <a:lnTo>
                    <a:pt x="669955" y="1148962"/>
                  </a:lnTo>
                  <a:lnTo>
                    <a:pt x="670136" y="1153398"/>
                  </a:lnTo>
                  <a:lnTo>
                    <a:pt x="670328" y="1157834"/>
                  </a:lnTo>
                  <a:lnTo>
                    <a:pt x="670525" y="1162270"/>
                  </a:lnTo>
                  <a:lnTo>
                    <a:pt x="670752" y="1166706"/>
                  </a:lnTo>
                  <a:lnTo>
                    <a:pt x="670979" y="1171143"/>
                  </a:lnTo>
                  <a:lnTo>
                    <a:pt x="671224" y="1175579"/>
                  </a:lnTo>
                  <a:lnTo>
                    <a:pt x="671484" y="1180015"/>
                  </a:lnTo>
                  <a:lnTo>
                    <a:pt x="671744" y="1184451"/>
                  </a:lnTo>
                  <a:lnTo>
                    <a:pt x="672035" y="1188887"/>
                  </a:lnTo>
                  <a:lnTo>
                    <a:pt x="672325" y="1193323"/>
                  </a:lnTo>
                  <a:lnTo>
                    <a:pt x="672630" y="1197759"/>
                  </a:lnTo>
                  <a:lnTo>
                    <a:pt x="672950" y="1202196"/>
                  </a:lnTo>
                  <a:lnTo>
                    <a:pt x="673270" y="1206632"/>
                  </a:lnTo>
                  <a:lnTo>
                    <a:pt x="673616" y="1211068"/>
                  </a:lnTo>
                  <a:lnTo>
                    <a:pt x="673963" y="1215504"/>
                  </a:lnTo>
                  <a:lnTo>
                    <a:pt x="674321" y="1219940"/>
                  </a:lnTo>
                  <a:lnTo>
                    <a:pt x="674696" y="1224376"/>
                  </a:lnTo>
                  <a:lnTo>
                    <a:pt x="675070" y="1228813"/>
                  </a:lnTo>
                  <a:lnTo>
                    <a:pt x="675465" y="1233249"/>
                  </a:lnTo>
                  <a:lnTo>
                    <a:pt x="675864" y="1237685"/>
                  </a:lnTo>
                  <a:lnTo>
                    <a:pt x="676270" y="1242121"/>
                  </a:lnTo>
                  <a:lnTo>
                    <a:pt x="676693" y="1246557"/>
                  </a:lnTo>
                  <a:lnTo>
                    <a:pt x="677116" y="1250993"/>
                  </a:lnTo>
                  <a:lnTo>
                    <a:pt x="677555" y="1255429"/>
                  </a:lnTo>
                  <a:lnTo>
                    <a:pt x="677999" y="1259866"/>
                  </a:lnTo>
                  <a:lnTo>
                    <a:pt x="678448" y="1264302"/>
                  </a:lnTo>
                  <a:lnTo>
                    <a:pt x="678913" y="1268738"/>
                  </a:lnTo>
                  <a:lnTo>
                    <a:pt x="679379" y="1273174"/>
                  </a:lnTo>
                  <a:lnTo>
                    <a:pt x="679857" y="1277610"/>
                  </a:lnTo>
                  <a:lnTo>
                    <a:pt x="680341" y="1282046"/>
                  </a:lnTo>
                  <a:lnTo>
                    <a:pt x="680828" y="1286482"/>
                  </a:lnTo>
                  <a:lnTo>
                    <a:pt x="681330" y="1290919"/>
                  </a:lnTo>
                  <a:lnTo>
                    <a:pt x="681833" y="1295355"/>
                  </a:lnTo>
                  <a:lnTo>
                    <a:pt x="682345" y="1299791"/>
                  </a:lnTo>
                  <a:lnTo>
                    <a:pt x="682864" y="1304227"/>
                  </a:lnTo>
                  <a:lnTo>
                    <a:pt x="683384" y="1308663"/>
                  </a:lnTo>
                  <a:lnTo>
                    <a:pt x="683918" y="1313099"/>
                  </a:lnTo>
                  <a:lnTo>
                    <a:pt x="684453" y="1317535"/>
                  </a:lnTo>
                  <a:lnTo>
                    <a:pt x="684994" y="1321972"/>
                  </a:lnTo>
                  <a:lnTo>
                    <a:pt x="685543" y="1326408"/>
                  </a:lnTo>
                  <a:lnTo>
                    <a:pt x="686093" y="1330844"/>
                  </a:lnTo>
                  <a:lnTo>
                    <a:pt x="686653" y="1335280"/>
                  </a:lnTo>
                  <a:lnTo>
                    <a:pt x="687216" y="1339716"/>
                  </a:lnTo>
                  <a:lnTo>
                    <a:pt x="687782" y="1344152"/>
                  </a:lnTo>
                  <a:lnTo>
                    <a:pt x="688356" y="1348589"/>
                  </a:lnTo>
                  <a:lnTo>
                    <a:pt x="688930" y="1353025"/>
                  </a:lnTo>
                  <a:lnTo>
                    <a:pt x="689513" y="1357461"/>
                  </a:lnTo>
                  <a:lnTo>
                    <a:pt x="690098" y="1361897"/>
                  </a:lnTo>
                  <a:lnTo>
                    <a:pt x="690685" y="1366333"/>
                  </a:lnTo>
                  <a:lnTo>
                    <a:pt x="691280" y="1370769"/>
                  </a:lnTo>
                  <a:lnTo>
                    <a:pt x="691875" y="1375205"/>
                  </a:lnTo>
                  <a:lnTo>
                    <a:pt x="692476" y="1379642"/>
                  </a:lnTo>
                  <a:lnTo>
                    <a:pt x="693079" y="1384078"/>
                  </a:lnTo>
                  <a:lnTo>
                    <a:pt x="693684" y="1388514"/>
                  </a:lnTo>
                  <a:lnTo>
                    <a:pt x="694295" y="1392950"/>
                  </a:lnTo>
                  <a:lnTo>
                    <a:pt x="694906" y="1397386"/>
                  </a:lnTo>
                  <a:lnTo>
                    <a:pt x="695522" y="1401822"/>
                  </a:lnTo>
                  <a:lnTo>
                    <a:pt x="696140" y="1406258"/>
                  </a:lnTo>
                  <a:lnTo>
                    <a:pt x="696758" y="1410695"/>
                  </a:lnTo>
                  <a:lnTo>
                    <a:pt x="697382" y="1415131"/>
                  </a:lnTo>
                  <a:lnTo>
                    <a:pt x="698006" y="1419567"/>
                  </a:lnTo>
                  <a:lnTo>
                    <a:pt x="698633" y="1424003"/>
                  </a:lnTo>
                  <a:lnTo>
                    <a:pt x="699261" y="1428439"/>
                  </a:lnTo>
                  <a:lnTo>
                    <a:pt x="699890" y="1432875"/>
                  </a:lnTo>
                  <a:lnTo>
                    <a:pt x="700523" y="1437311"/>
                  </a:lnTo>
                  <a:lnTo>
                    <a:pt x="701157" y="1441748"/>
                  </a:lnTo>
                  <a:lnTo>
                    <a:pt x="701791" y="1446184"/>
                  </a:lnTo>
                  <a:lnTo>
                    <a:pt x="702427" y="1450620"/>
                  </a:lnTo>
                  <a:lnTo>
                    <a:pt x="703064" y="1455056"/>
                  </a:lnTo>
                  <a:lnTo>
                    <a:pt x="703703" y="1459492"/>
                  </a:lnTo>
                  <a:lnTo>
                    <a:pt x="704342" y="1463928"/>
                  </a:lnTo>
                  <a:lnTo>
                    <a:pt x="704981" y="1468364"/>
                  </a:lnTo>
                  <a:lnTo>
                    <a:pt x="705622" y="1472801"/>
                  </a:lnTo>
                  <a:lnTo>
                    <a:pt x="706263" y="1477237"/>
                  </a:lnTo>
                  <a:lnTo>
                    <a:pt x="706904" y="1481673"/>
                  </a:lnTo>
                  <a:lnTo>
                    <a:pt x="707546" y="1486109"/>
                  </a:lnTo>
                  <a:lnTo>
                    <a:pt x="708188" y="1490545"/>
                  </a:lnTo>
                  <a:lnTo>
                    <a:pt x="708831" y="1494981"/>
                  </a:lnTo>
                  <a:lnTo>
                    <a:pt x="709473" y="1499418"/>
                  </a:lnTo>
                  <a:lnTo>
                    <a:pt x="710115" y="1503854"/>
                  </a:lnTo>
                  <a:lnTo>
                    <a:pt x="710757" y="1508290"/>
                  </a:lnTo>
                  <a:lnTo>
                    <a:pt x="711399" y="1512726"/>
                  </a:lnTo>
                  <a:lnTo>
                    <a:pt x="712040" y="1517162"/>
                  </a:lnTo>
                  <a:lnTo>
                    <a:pt x="712680" y="1521598"/>
                  </a:lnTo>
                  <a:lnTo>
                    <a:pt x="713321" y="1526034"/>
                  </a:lnTo>
                  <a:lnTo>
                    <a:pt x="713960" y="1530471"/>
                  </a:lnTo>
                  <a:lnTo>
                    <a:pt x="714599" y="1534907"/>
                  </a:lnTo>
                  <a:lnTo>
                    <a:pt x="715237" y="1539343"/>
                  </a:lnTo>
                  <a:lnTo>
                    <a:pt x="715874" y="1543779"/>
                  </a:lnTo>
                  <a:lnTo>
                    <a:pt x="716510" y="1548215"/>
                  </a:lnTo>
                  <a:lnTo>
                    <a:pt x="717144" y="1552651"/>
                  </a:lnTo>
                  <a:lnTo>
                    <a:pt x="717779" y="1557087"/>
                  </a:lnTo>
                  <a:lnTo>
                    <a:pt x="718410" y="1561524"/>
                  </a:lnTo>
                  <a:lnTo>
                    <a:pt x="719041" y="1565960"/>
                  </a:lnTo>
                  <a:lnTo>
                    <a:pt x="719671" y="1570396"/>
                  </a:lnTo>
                  <a:lnTo>
                    <a:pt x="720298" y="1574832"/>
                  </a:lnTo>
                  <a:lnTo>
                    <a:pt x="720926" y="1579268"/>
                  </a:lnTo>
                  <a:lnTo>
                    <a:pt x="721549" y="1583704"/>
                  </a:lnTo>
                  <a:lnTo>
                    <a:pt x="722172" y="1588140"/>
                  </a:lnTo>
                  <a:lnTo>
                    <a:pt x="722794" y="1592577"/>
                  </a:lnTo>
                  <a:lnTo>
                    <a:pt x="723412" y="1597013"/>
                  </a:lnTo>
                  <a:lnTo>
                    <a:pt x="724030" y="1601449"/>
                  </a:lnTo>
                  <a:lnTo>
                    <a:pt x="724644" y="1605885"/>
                  </a:lnTo>
                  <a:lnTo>
                    <a:pt x="725257" y="1610321"/>
                  </a:lnTo>
                  <a:lnTo>
                    <a:pt x="725868" y="1614757"/>
                  </a:lnTo>
                  <a:lnTo>
                    <a:pt x="726475" y="1619194"/>
                  </a:lnTo>
                  <a:lnTo>
                    <a:pt x="727082" y="1623630"/>
                  </a:lnTo>
                  <a:lnTo>
                    <a:pt x="727685" y="1628066"/>
                  </a:lnTo>
                  <a:lnTo>
                    <a:pt x="728285" y="1632502"/>
                  </a:lnTo>
                  <a:lnTo>
                    <a:pt x="728885" y="1636938"/>
                  </a:lnTo>
                  <a:lnTo>
                    <a:pt x="729479" y="1641374"/>
                  </a:lnTo>
                  <a:lnTo>
                    <a:pt x="730073" y="1645810"/>
                  </a:lnTo>
                  <a:lnTo>
                    <a:pt x="730663" y="1650247"/>
                  </a:lnTo>
                  <a:lnTo>
                    <a:pt x="731249" y="1654683"/>
                  </a:lnTo>
                  <a:lnTo>
                    <a:pt x="731835" y="1659119"/>
                  </a:lnTo>
                  <a:lnTo>
                    <a:pt x="732414" y="1663555"/>
                  </a:lnTo>
                  <a:lnTo>
                    <a:pt x="732993" y="1667991"/>
                  </a:lnTo>
                  <a:lnTo>
                    <a:pt x="733568" y="1672427"/>
                  </a:lnTo>
                  <a:lnTo>
                    <a:pt x="734139" y="1676863"/>
                  </a:lnTo>
                  <a:lnTo>
                    <a:pt x="734710" y="1681300"/>
                  </a:lnTo>
                  <a:lnTo>
                    <a:pt x="735273" y="1685736"/>
                  </a:lnTo>
                  <a:lnTo>
                    <a:pt x="735835" y="1690172"/>
                  </a:lnTo>
                  <a:lnTo>
                    <a:pt x="736394" y="1694608"/>
                  </a:lnTo>
                  <a:lnTo>
                    <a:pt x="736947" y="1699044"/>
                  </a:lnTo>
                  <a:lnTo>
                    <a:pt x="737500" y="1703480"/>
                  </a:lnTo>
                  <a:lnTo>
                    <a:pt x="738045" y="1707916"/>
                  </a:lnTo>
                  <a:lnTo>
                    <a:pt x="738589" y="1712353"/>
                  </a:lnTo>
                  <a:lnTo>
                    <a:pt x="739130" y="1716789"/>
                  </a:lnTo>
                  <a:lnTo>
                    <a:pt x="739664" y="1721225"/>
                  </a:lnTo>
                  <a:lnTo>
                    <a:pt x="740198" y="1725661"/>
                  </a:lnTo>
                  <a:lnTo>
                    <a:pt x="740724" y="1730097"/>
                  </a:lnTo>
                  <a:lnTo>
                    <a:pt x="741248" y="1734533"/>
                  </a:lnTo>
                  <a:lnTo>
                    <a:pt x="741769" y="1738970"/>
                  </a:lnTo>
                  <a:lnTo>
                    <a:pt x="742282" y="1743406"/>
                  </a:lnTo>
                  <a:lnTo>
                    <a:pt x="742795" y="1747842"/>
                  </a:lnTo>
                  <a:lnTo>
                    <a:pt x="743301" y="1752278"/>
                  </a:lnTo>
                  <a:lnTo>
                    <a:pt x="743802" y="1756714"/>
                  </a:lnTo>
                  <a:lnTo>
                    <a:pt x="744303" y="1761150"/>
                  </a:lnTo>
                  <a:lnTo>
                    <a:pt x="744793" y="1765586"/>
                  </a:lnTo>
                  <a:lnTo>
                    <a:pt x="745283" y="1770023"/>
                  </a:lnTo>
                  <a:lnTo>
                    <a:pt x="745766" y="1774459"/>
                  </a:lnTo>
                  <a:lnTo>
                    <a:pt x="746244" y="1778895"/>
                  </a:lnTo>
                  <a:lnTo>
                    <a:pt x="746722" y="1783331"/>
                  </a:lnTo>
                  <a:lnTo>
                    <a:pt x="747188" y="1787767"/>
                  </a:lnTo>
                  <a:lnTo>
                    <a:pt x="747653" y="1792203"/>
                  </a:lnTo>
                  <a:lnTo>
                    <a:pt x="748113" y="1796639"/>
                  </a:lnTo>
                  <a:lnTo>
                    <a:pt x="748565" y="1801076"/>
                  </a:lnTo>
                  <a:lnTo>
                    <a:pt x="749017" y="1805512"/>
                  </a:lnTo>
                  <a:lnTo>
                    <a:pt x="749458" y="1809948"/>
                  </a:lnTo>
                  <a:lnTo>
                    <a:pt x="749897" y="1814384"/>
                  </a:lnTo>
                  <a:lnTo>
                    <a:pt x="750331" y="1818820"/>
                  </a:lnTo>
                  <a:lnTo>
                    <a:pt x="750756" y="1823256"/>
                  </a:lnTo>
                  <a:lnTo>
                    <a:pt x="751181" y="1827692"/>
                  </a:lnTo>
                  <a:lnTo>
                    <a:pt x="751594" y="1832129"/>
                  </a:lnTo>
                  <a:lnTo>
                    <a:pt x="752005" y="1836565"/>
                  </a:lnTo>
                  <a:lnTo>
                    <a:pt x="752412" y="1841001"/>
                  </a:lnTo>
                  <a:lnTo>
                    <a:pt x="752808" y="1845437"/>
                  </a:lnTo>
                  <a:lnTo>
                    <a:pt x="753203" y="1849873"/>
                  </a:lnTo>
                  <a:lnTo>
                    <a:pt x="753588" y="1854309"/>
                  </a:lnTo>
                  <a:lnTo>
                    <a:pt x="753968" y="1858746"/>
                  </a:lnTo>
                  <a:lnTo>
                    <a:pt x="754347" y="1863182"/>
                  </a:lnTo>
                  <a:lnTo>
                    <a:pt x="754711" y="1867618"/>
                  </a:lnTo>
                  <a:lnTo>
                    <a:pt x="755075" y="1872054"/>
                  </a:lnTo>
                  <a:lnTo>
                    <a:pt x="755430" y="1876490"/>
                  </a:lnTo>
                  <a:lnTo>
                    <a:pt x="755778" y="1880926"/>
                  </a:lnTo>
                  <a:lnTo>
                    <a:pt x="756126" y="1885362"/>
                  </a:lnTo>
                  <a:lnTo>
                    <a:pt x="756457" y="1889799"/>
                  </a:lnTo>
                  <a:lnTo>
                    <a:pt x="756787" y="1894235"/>
                  </a:lnTo>
                  <a:lnTo>
                    <a:pt x="757110" y="1898671"/>
                  </a:lnTo>
                  <a:lnTo>
                    <a:pt x="757424" y="1903107"/>
                  </a:lnTo>
                  <a:lnTo>
                    <a:pt x="757738" y="1907543"/>
                  </a:lnTo>
                  <a:lnTo>
                    <a:pt x="758035" y="1911979"/>
                  </a:lnTo>
                  <a:lnTo>
                    <a:pt x="758331" y="1916415"/>
                  </a:lnTo>
                  <a:lnTo>
                    <a:pt x="758620" y="1920852"/>
                  </a:lnTo>
                  <a:lnTo>
                    <a:pt x="758897" y="1925288"/>
                  </a:lnTo>
                  <a:lnTo>
                    <a:pt x="759174" y="1929724"/>
                  </a:lnTo>
                  <a:lnTo>
                    <a:pt x="759436" y="1934160"/>
                  </a:lnTo>
                  <a:lnTo>
                    <a:pt x="759694" y="1938596"/>
                  </a:lnTo>
                  <a:lnTo>
                    <a:pt x="759948" y="1943032"/>
                  </a:lnTo>
                  <a:lnTo>
                    <a:pt x="760187" y="1947468"/>
                  </a:lnTo>
                  <a:lnTo>
                    <a:pt x="760426" y="1951905"/>
                  </a:lnTo>
                  <a:lnTo>
                    <a:pt x="760651" y="1956341"/>
                  </a:lnTo>
                  <a:lnTo>
                    <a:pt x="760870" y="1960777"/>
                  </a:lnTo>
                  <a:lnTo>
                    <a:pt x="761085" y="1965213"/>
                  </a:lnTo>
                  <a:lnTo>
                    <a:pt x="761284" y="1969649"/>
                  </a:lnTo>
                  <a:lnTo>
                    <a:pt x="761483" y="1974085"/>
                  </a:lnTo>
                  <a:lnTo>
                    <a:pt x="761669" y="1978522"/>
                  </a:lnTo>
                  <a:lnTo>
                    <a:pt x="761846" y="1982958"/>
                  </a:lnTo>
                  <a:lnTo>
                    <a:pt x="762023" y="1987394"/>
                  </a:lnTo>
                  <a:lnTo>
                    <a:pt x="762179" y="1991830"/>
                  </a:lnTo>
                  <a:lnTo>
                    <a:pt x="762336" y="1996266"/>
                  </a:lnTo>
                  <a:lnTo>
                    <a:pt x="762481" y="2000702"/>
                  </a:lnTo>
                  <a:lnTo>
                    <a:pt x="762615" y="2005138"/>
                  </a:lnTo>
                  <a:lnTo>
                    <a:pt x="762750" y="2009575"/>
                  </a:lnTo>
                  <a:lnTo>
                    <a:pt x="762863" y="2014011"/>
                  </a:lnTo>
                  <a:lnTo>
                    <a:pt x="762975" y="2018447"/>
                  </a:lnTo>
                  <a:lnTo>
                    <a:pt x="763078" y="2022883"/>
                  </a:lnTo>
                  <a:lnTo>
                    <a:pt x="763167" y="2027319"/>
                  </a:lnTo>
                  <a:lnTo>
                    <a:pt x="763257" y="2031755"/>
                  </a:lnTo>
                  <a:lnTo>
                    <a:pt x="763326" y="2036191"/>
                  </a:lnTo>
                  <a:lnTo>
                    <a:pt x="763392" y="2040628"/>
                  </a:lnTo>
                  <a:lnTo>
                    <a:pt x="763451" y="2045064"/>
                  </a:lnTo>
                  <a:lnTo>
                    <a:pt x="763493" y="2049500"/>
                  </a:lnTo>
                  <a:lnTo>
                    <a:pt x="763536" y="2053936"/>
                  </a:lnTo>
                  <a:lnTo>
                    <a:pt x="763560" y="2058372"/>
                  </a:lnTo>
                  <a:lnTo>
                    <a:pt x="763578" y="2062808"/>
                  </a:lnTo>
                  <a:lnTo>
                    <a:pt x="763591" y="2067244"/>
                  </a:lnTo>
                  <a:lnTo>
                    <a:pt x="763585" y="2071681"/>
                  </a:lnTo>
                  <a:lnTo>
                    <a:pt x="763580" y="2076117"/>
                  </a:lnTo>
                  <a:lnTo>
                    <a:pt x="763557" y="2080553"/>
                  </a:lnTo>
                  <a:lnTo>
                    <a:pt x="763526" y="2084989"/>
                  </a:lnTo>
                  <a:lnTo>
                    <a:pt x="763492" y="2089425"/>
                  </a:lnTo>
                  <a:lnTo>
                    <a:pt x="763436" y="2093861"/>
                  </a:lnTo>
                  <a:lnTo>
                    <a:pt x="763381" y="2098298"/>
                  </a:lnTo>
                  <a:lnTo>
                    <a:pt x="763310" y="2102734"/>
                  </a:lnTo>
                  <a:lnTo>
                    <a:pt x="763229" y="2107170"/>
                  </a:lnTo>
                  <a:lnTo>
                    <a:pt x="763147" y="2111606"/>
                  </a:lnTo>
                  <a:lnTo>
                    <a:pt x="763040" y="2116042"/>
                  </a:lnTo>
                  <a:lnTo>
                    <a:pt x="762933" y="2120478"/>
                  </a:lnTo>
                  <a:lnTo>
                    <a:pt x="762813" y="2124914"/>
                  </a:lnTo>
                  <a:lnTo>
                    <a:pt x="762680" y="2129351"/>
                  </a:lnTo>
                  <a:lnTo>
                    <a:pt x="762547" y="2133787"/>
                  </a:lnTo>
                  <a:lnTo>
                    <a:pt x="762389" y="2138223"/>
                  </a:lnTo>
                  <a:lnTo>
                    <a:pt x="762230" y="2142659"/>
                  </a:lnTo>
                  <a:lnTo>
                    <a:pt x="762061" y="2147095"/>
                  </a:lnTo>
                  <a:lnTo>
                    <a:pt x="761875" y="2151531"/>
                  </a:lnTo>
                  <a:lnTo>
                    <a:pt x="761689" y="2155967"/>
                  </a:lnTo>
                  <a:lnTo>
                    <a:pt x="761481" y="2160404"/>
                  </a:lnTo>
                  <a:lnTo>
                    <a:pt x="761269" y="2164840"/>
                  </a:lnTo>
                  <a:lnTo>
                    <a:pt x="761049" y="2169276"/>
                  </a:lnTo>
                  <a:lnTo>
                    <a:pt x="760810" y="2173712"/>
                  </a:lnTo>
                  <a:lnTo>
                    <a:pt x="760571" y="2178148"/>
                  </a:lnTo>
                  <a:lnTo>
                    <a:pt x="760312" y="2182584"/>
                  </a:lnTo>
                  <a:lnTo>
                    <a:pt x="760046" y="2187020"/>
                  </a:lnTo>
                  <a:lnTo>
                    <a:pt x="759775" y="2191457"/>
                  </a:lnTo>
                  <a:lnTo>
                    <a:pt x="759483" y="2195893"/>
                  </a:lnTo>
                  <a:lnTo>
                    <a:pt x="759190" y="2200329"/>
                  </a:lnTo>
                  <a:lnTo>
                    <a:pt x="758880" y="2204765"/>
                  </a:lnTo>
                  <a:lnTo>
                    <a:pt x="758561" y="2209201"/>
                  </a:lnTo>
                  <a:lnTo>
                    <a:pt x="758239" y="2213637"/>
                  </a:lnTo>
                  <a:lnTo>
                    <a:pt x="757892" y="2218074"/>
                  </a:lnTo>
                  <a:lnTo>
                    <a:pt x="757546" y="2222510"/>
                  </a:lnTo>
                  <a:lnTo>
                    <a:pt x="757185" y="2226946"/>
                  </a:lnTo>
                  <a:lnTo>
                    <a:pt x="756812" y="2231382"/>
                  </a:lnTo>
                  <a:lnTo>
                    <a:pt x="756439" y="2235818"/>
                  </a:lnTo>
                  <a:lnTo>
                    <a:pt x="756040" y="2240254"/>
                  </a:lnTo>
                  <a:lnTo>
                    <a:pt x="755640" y="2244690"/>
                  </a:lnTo>
                  <a:lnTo>
                    <a:pt x="755228" y="2249127"/>
                  </a:lnTo>
                  <a:lnTo>
                    <a:pt x="754802" y="2253563"/>
                  </a:lnTo>
                  <a:lnTo>
                    <a:pt x="754376" y="2257999"/>
                  </a:lnTo>
                  <a:lnTo>
                    <a:pt x="753926" y="2262435"/>
                  </a:lnTo>
                  <a:lnTo>
                    <a:pt x="753474" y="2266871"/>
                  </a:lnTo>
                  <a:close/>
                </a:path>
              </a:pathLst>
            </a:custGeom>
            <a:solidFill>
              <a:srgbClr val="00008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143726" y="619691"/>
              <a:ext cx="926625" cy="2266871"/>
            </a:xfrm>
            <a:custGeom>
              <a:avLst/>
              <a:pathLst>
                <a:path w="926625" h="2266871">
                  <a:moveTo>
                    <a:pt x="231416" y="2266871"/>
                  </a:moveTo>
                  <a:lnTo>
                    <a:pt x="231127" y="2262435"/>
                  </a:lnTo>
                  <a:lnTo>
                    <a:pt x="230841" y="2257999"/>
                  </a:lnTo>
                  <a:lnTo>
                    <a:pt x="230598" y="2253563"/>
                  </a:lnTo>
                  <a:lnTo>
                    <a:pt x="230355" y="2249127"/>
                  </a:lnTo>
                  <a:lnTo>
                    <a:pt x="230134" y="2244690"/>
                  </a:lnTo>
                  <a:lnTo>
                    <a:pt x="229937" y="2240254"/>
                  </a:lnTo>
                  <a:lnTo>
                    <a:pt x="229739" y="2235818"/>
                  </a:lnTo>
                  <a:lnTo>
                    <a:pt x="229583" y="2231382"/>
                  </a:lnTo>
                  <a:lnTo>
                    <a:pt x="229431" y="2226946"/>
                  </a:lnTo>
                  <a:lnTo>
                    <a:pt x="229294" y="2222510"/>
                  </a:lnTo>
                  <a:lnTo>
                    <a:pt x="229187" y="2218074"/>
                  </a:lnTo>
                  <a:lnTo>
                    <a:pt x="229079" y="2213637"/>
                  </a:lnTo>
                  <a:lnTo>
                    <a:pt x="229006" y="2209201"/>
                  </a:lnTo>
                  <a:lnTo>
                    <a:pt x="228944" y="2204765"/>
                  </a:lnTo>
                  <a:lnTo>
                    <a:pt x="228889" y="2200329"/>
                  </a:lnTo>
                  <a:lnTo>
                    <a:pt x="228871" y="2195893"/>
                  </a:lnTo>
                  <a:lnTo>
                    <a:pt x="228852" y="2191457"/>
                  </a:lnTo>
                  <a:lnTo>
                    <a:pt x="228860" y="2187020"/>
                  </a:lnTo>
                  <a:lnTo>
                    <a:pt x="228885" y="2182584"/>
                  </a:lnTo>
                  <a:lnTo>
                    <a:pt x="228911" y="2178148"/>
                  </a:lnTo>
                  <a:lnTo>
                    <a:pt x="228978" y="2173712"/>
                  </a:lnTo>
                  <a:lnTo>
                    <a:pt x="229046" y="2169276"/>
                  </a:lnTo>
                  <a:lnTo>
                    <a:pt x="229133" y="2164840"/>
                  </a:lnTo>
                  <a:lnTo>
                    <a:pt x="229242" y="2160404"/>
                  </a:lnTo>
                  <a:lnTo>
                    <a:pt x="229351" y="2155967"/>
                  </a:lnTo>
                  <a:lnTo>
                    <a:pt x="229497" y="2151531"/>
                  </a:lnTo>
                  <a:lnTo>
                    <a:pt x="229647" y="2147095"/>
                  </a:lnTo>
                  <a:lnTo>
                    <a:pt x="229810" y="2142659"/>
                  </a:lnTo>
                  <a:lnTo>
                    <a:pt x="230000" y="2138223"/>
                  </a:lnTo>
                  <a:lnTo>
                    <a:pt x="230190" y="2133787"/>
                  </a:lnTo>
                  <a:lnTo>
                    <a:pt x="230410" y="2129351"/>
                  </a:lnTo>
                  <a:lnTo>
                    <a:pt x="230639" y="2124914"/>
                  </a:lnTo>
                  <a:lnTo>
                    <a:pt x="230875" y="2120478"/>
                  </a:lnTo>
                  <a:lnTo>
                    <a:pt x="231142" y="2116042"/>
                  </a:lnTo>
                  <a:lnTo>
                    <a:pt x="231409" y="2111606"/>
                  </a:lnTo>
                  <a:lnTo>
                    <a:pt x="231698" y="2107170"/>
                  </a:lnTo>
                  <a:lnTo>
                    <a:pt x="232002" y="2102734"/>
                  </a:lnTo>
                  <a:lnTo>
                    <a:pt x="232307" y="2098298"/>
                  </a:lnTo>
                  <a:lnTo>
                    <a:pt x="232646" y="2093861"/>
                  </a:lnTo>
                  <a:lnTo>
                    <a:pt x="232986" y="2089425"/>
                  </a:lnTo>
                  <a:lnTo>
                    <a:pt x="233341" y="2084989"/>
                  </a:lnTo>
                  <a:lnTo>
                    <a:pt x="233714" y="2080553"/>
                  </a:lnTo>
                  <a:lnTo>
                    <a:pt x="234088" y="2076117"/>
                  </a:lnTo>
                  <a:lnTo>
                    <a:pt x="234491" y="2071681"/>
                  </a:lnTo>
                  <a:lnTo>
                    <a:pt x="234897" y="2067244"/>
                  </a:lnTo>
                  <a:lnTo>
                    <a:pt x="235313" y="2062808"/>
                  </a:lnTo>
                  <a:lnTo>
                    <a:pt x="235751" y="2058372"/>
                  </a:lnTo>
                  <a:lnTo>
                    <a:pt x="236190" y="2053936"/>
                  </a:lnTo>
                  <a:lnTo>
                    <a:pt x="236650" y="2049500"/>
                  </a:lnTo>
                  <a:lnTo>
                    <a:pt x="237118" y="2045064"/>
                  </a:lnTo>
                  <a:lnTo>
                    <a:pt x="237591" y="2040628"/>
                  </a:lnTo>
                  <a:lnTo>
                    <a:pt x="238088" y="2036191"/>
                  </a:lnTo>
                  <a:lnTo>
                    <a:pt x="238584" y="2031755"/>
                  </a:lnTo>
                  <a:lnTo>
                    <a:pt x="239097" y="2027319"/>
                  </a:lnTo>
                  <a:lnTo>
                    <a:pt x="239621" y="2022883"/>
                  </a:lnTo>
                  <a:lnTo>
                    <a:pt x="240145" y="2018447"/>
                  </a:lnTo>
                  <a:lnTo>
                    <a:pt x="240695" y="2014011"/>
                  </a:lnTo>
                  <a:lnTo>
                    <a:pt x="241244" y="2009575"/>
                  </a:lnTo>
                  <a:lnTo>
                    <a:pt x="241804" y="2005138"/>
                  </a:lnTo>
                  <a:lnTo>
                    <a:pt x="242378" y="2000702"/>
                  </a:lnTo>
                  <a:lnTo>
                    <a:pt x="242952" y="1996266"/>
                  </a:lnTo>
                  <a:lnTo>
                    <a:pt x="243545" y="1991830"/>
                  </a:lnTo>
                  <a:lnTo>
                    <a:pt x="244141" y="1987394"/>
                  </a:lnTo>
                  <a:lnTo>
                    <a:pt x="244743" y="1982958"/>
                  </a:lnTo>
                  <a:lnTo>
                    <a:pt x="245360" y="1978522"/>
                  </a:lnTo>
                  <a:lnTo>
                    <a:pt x="245976" y="1974085"/>
                  </a:lnTo>
                  <a:lnTo>
                    <a:pt x="246607" y="1969649"/>
                  </a:lnTo>
                  <a:lnTo>
                    <a:pt x="247243" y="1965213"/>
                  </a:lnTo>
                  <a:lnTo>
                    <a:pt x="247882" y="1960777"/>
                  </a:lnTo>
                  <a:lnTo>
                    <a:pt x="248536" y="1956341"/>
                  </a:lnTo>
                  <a:lnTo>
                    <a:pt x="249189" y="1951905"/>
                  </a:lnTo>
                  <a:lnTo>
                    <a:pt x="249852" y="1947468"/>
                  </a:lnTo>
                  <a:lnTo>
                    <a:pt x="250522" y="1943032"/>
                  </a:lnTo>
                  <a:lnTo>
                    <a:pt x="251192" y="1938596"/>
                  </a:lnTo>
                  <a:lnTo>
                    <a:pt x="251876" y="1934160"/>
                  </a:lnTo>
                  <a:lnTo>
                    <a:pt x="252560" y="1929724"/>
                  </a:lnTo>
                  <a:lnTo>
                    <a:pt x="253249" y="1925288"/>
                  </a:lnTo>
                  <a:lnTo>
                    <a:pt x="253946" y="1920852"/>
                  </a:lnTo>
                  <a:lnTo>
                    <a:pt x="254643" y="1916415"/>
                  </a:lnTo>
                  <a:lnTo>
                    <a:pt x="255350" y="1911979"/>
                  </a:lnTo>
                  <a:lnTo>
                    <a:pt x="256058" y="1907543"/>
                  </a:lnTo>
                  <a:lnTo>
                    <a:pt x="256769" y="1903107"/>
                  </a:lnTo>
                  <a:lnTo>
                    <a:pt x="257486" y="1898671"/>
                  </a:lnTo>
                  <a:lnTo>
                    <a:pt x="258204" y="1894235"/>
                  </a:lnTo>
                  <a:lnTo>
                    <a:pt x="258928" y="1889799"/>
                  </a:lnTo>
                  <a:lnTo>
                    <a:pt x="259654" y="1885362"/>
                  </a:lnTo>
                  <a:lnTo>
                    <a:pt x="260380" y="1880926"/>
                  </a:lnTo>
                  <a:lnTo>
                    <a:pt x="261113" y="1876490"/>
                  </a:lnTo>
                  <a:lnTo>
                    <a:pt x="261845" y="1872054"/>
                  </a:lnTo>
                  <a:lnTo>
                    <a:pt x="262581" y="1867618"/>
                  </a:lnTo>
                  <a:lnTo>
                    <a:pt x="263318" y="1863182"/>
                  </a:lnTo>
                  <a:lnTo>
                    <a:pt x="264056" y="1858746"/>
                  </a:lnTo>
                  <a:lnTo>
                    <a:pt x="264797" y="1854309"/>
                  </a:lnTo>
                  <a:lnTo>
                    <a:pt x="265538" y="1849873"/>
                  </a:lnTo>
                  <a:lnTo>
                    <a:pt x="266281" y="1845437"/>
                  </a:lnTo>
                  <a:lnTo>
                    <a:pt x="267024" y="1841001"/>
                  </a:lnTo>
                  <a:lnTo>
                    <a:pt x="267768" y="1836565"/>
                  </a:lnTo>
                  <a:lnTo>
                    <a:pt x="268512" y="1832129"/>
                  </a:lnTo>
                  <a:lnTo>
                    <a:pt x="269256" y="1827692"/>
                  </a:lnTo>
                  <a:lnTo>
                    <a:pt x="270000" y="1823256"/>
                  </a:lnTo>
                  <a:lnTo>
                    <a:pt x="270744" y="1818820"/>
                  </a:lnTo>
                  <a:lnTo>
                    <a:pt x="271488" y="1814384"/>
                  </a:lnTo>
                  <a:lnTo>
                    <a:pt x="272231" y="1809948"/>
                  </a:lnTo>
                  <a:lnTo>
                    <a:pt x="272973" y="1805512"/>
                  </a:lnTo>
                  <a:lnTo>
                    <a:pt x="273715" y="1801076"/>
                  </a:lnTo>
                  <a:lnTo>
                    <a:pt x="274454" y="1796639"/>
                  </a:lnTo>
                  <a:lnTo>
                    <a:pt x="275193" y="1792203"/>
                  </a:lnTo>
                  <a:lnTo>
                    <a:pt x="275930" y="1787767"/>
                  </a:lnTo>
                  <a:lnTo>
                    <a:pt x="276665" y="1783331"/>
                  </a:lnTo>
                  <a:lnTo>
                    <a:pt x="277400" y="1778895"/>
                  </a:lnTo>
                  <a:lnTo>
                    <a:pt x="278129" y="1774459"/>
                  </a:lnTo>
                  <a:lnTo>
                    <a:pt x="278859" y="1770023"/>
                  </a:lnTo>
                  <a:lnTo>
                    <a:pt x="279586" y="1765586"/>
                  </a:lnTo>
                  <a:lnTo>
                    <a:pt x="280309" y="1761150"/>
                  </a:lnTo>
                  <a:lnTo>
                    <a:pt x="281033" y="1756714"/>
                  </a:lnTo>
                  <a:lnTo>
                    <a:pt x="281750" y="1752278"/>
                  </a:lnTo>
                  <a:lnTo>
                    <a:pt x="282466" y="1747842"/>
                  </a:lnTo>
                  <a:lnTo>
                    <a:pt x="283179" y="1743406"/>
                  </a:lnTo>
                  <a:lnTo>
                    <a:pt x="283887" y="1738970"/>
                  </a:lnTo>
                  <a:lnTo>
                    <a:pt x="284594" y="1734533"/>
                  </a:lnTo>
                  <a:lnTo>
                    <a:pt x="285295" y="1730097"/>
                  </a:lnTo>
                  <a:lnTo>
                    <a:pt x="285994" y="1725661"/>
                  </a:lnTo>
                  <a:lnTo>
                    <a:pt x="286691" y="1721225"/>
                  </a:lnTo>
                  <a:lnTo>
                    <a:pt x="287379" y="1716789"/>
                  </a:lnTo>
                  <a:lnTo>
                    <a:pt x="288067" y="1712353"/>
                  </a:lnTo>
                  <a:lnTo>
                    <a:pt x="288749" y="1707916"/>
                  </a:lnTo>
                  <a:lnTo>
                    <a:pt x="289426" y="1703480"/>
                  </a:lnTo>
                  <a:lnTo>
                    <a:pt x="290103" y="1699044"/>
                  </a:lnTo>
                  <a:lnTo>
                    <a:pt x="290770" y="1694608"/>
                  </a:lnTo>
                  <a:lnTo>
                    <a:pt x="291435" y="1690172"/>
                  </a:lnTo>
                  <a:lnTo>
                    <a:pt x="292096" y="1685736"/>
                  </a:lnTo>
                  <a:lnTo>
                    <a:pt x="292749" y="1681300"/>
                  </a:lnTo>
                  <a:lnTo>
                    <a:pt x="293402" y="1676863"/>
                  </a:lnTo>
                  <a:lnTo>
                    <a:pt x="294045" y="1672427"/>
                  </a:lnTo>
                  <a:lnTo>
                    <a:pt x="294686" y="1667991"/>
                  </a:lnTo>
                  <a:lnTo>
                    <a:pt x="295323" y="1663555"/>
                  </a:lnTo>
                  <a:lnTo>
                    <a:pt x="295950" y="1659119"/>
                  </a:lnTo>
                  <a:lnTo>
                    <a:pt x="296576" y="1654683"/>
                  </a:lnTo>
                  <a:lnTo>
                    <a:pt x="297194" y="1650247"/>
                  </a:lnTo>
                  <a:lnTo>
                    <a:pt x="297807" y="1645810"/>
                  </a:lnTo>
                  <a:lnTo>
                    <a:pt x="298419" y="1641374"/>
                  </a:lnTo>
                  <a:lnTo>
                    <a:pt x="299017" y="1636938"/>
                  </a:lnTo>
                  <a:lnTo>
                    <a:pt x="299616" y="1632502"/>
                  </a:lnTo>
                  <a:lnTo>
                    <a:pt x="300207" y="1628066"/>
                  </a:lnTo>
                  <a:lnTo>
                    <a:pt x="300791" y="1623630"/>
                  </a:lnTo>
                  <a:lnTo>
                    <a:pt x="301374" y="1619194"/>
                  </a:lnTo>
                  <a:lnTo>
                    <a:pt x="301944" y="1614757"/>
                  </a:lnTo>
                  <a:lnTo>
                    <a:pt x="302513" y="1610321"/>
                  </a:lnTo>
                  <a:lnTo>
                    <a:pt x="303076" y="1605885"/>
                  </a:lnTo>
                  <a:lnTo>
                    <a:pt x="303629" y="1601449"/>
                  </a:lnTo>
                  <a:lnTo>
                    <a:pt x="304182" y="1597013"/>
                  </a:lnTo>
                  <a:lnTo>
                    <a:pt x="304723" y="1592577"/>
                  </a:lnTo>
                  <a:lnTo>
                    <a:pt x="305261" y="1588140"/>
                  </a:lnTo>
                  <a:lnTo>
                    <a:pt x="305796" y="1583704"/>
                  </a:lnTo>
                  <a:lnTo>
                    <a:pt x="306317" y="1579268"/>
                  </a:lnTo>
                  <a:lnTo>
                    <a:pt x="306839" y="1574832"/>
                  </a:lnTo>
                  <a:lnTo>
                    <a:pt x="307351" y="1570396"/>
                  </a:lnTo>
                  <a:lnTo>
                    <a:pt x="307857" y="1565960"/>
                  </a:lnTo>
                  <a:lnTo>
                    <a:pt x="308362" y="1561524"/>
                  </a:lnTo>
                  <a:lnTo>
                    <a:pt x="308851" y="1557087"/>
                  </a:lnTo>
                  <a:lnTo>
                    <a:pt x="309341" y="1552651"/>
                  </a:lnTo>
                  <a:lnTo>
                    <a:pt x="309823" y="1548215"/>
                  </a:lnTo>
                  <a:lnTo>
                    <a:pt x="310297" y="1543779"/>
                  </a:lnTo>
                  <a:lnTo>
                    <a:pt x="310770" y="1539343"/>
                  </a:lnTo>
                  <a:lnTo>
                    <a:pt x="311230" y="1534907"/>
                  </a:lnTo>
                  <a:lnTo>
                    <a:pt x="311687" y="1530471"/>
                  </a:lnTo>
                  <a:lnTo>
                    <a:pt x="312139" y="1526034"/>
                  </a:lnTo>
                  <a:lnTo>
                    <a:pt x="312581" y="1521598"/>
                  </a:lnTo>
                  <a:lnTo>
                    <a:pt x="313022" y="1517162"/>
                  </a:lnTo>
                  <a:lnTo>
                    <a:pt x="313451" y="1512726"/>
                  </a:lnTo>
                  <a:lnTo>
                    <a:pt x="313877" y="1508290"/>
                  </a:lnTo>
                  <a:lnTo>
                    <a:pt x="314299" y="1503854"/>
                  </a:lnTo>
                  <a:lnTo>
                    <a:pt x="314708" y="1499418"/>
                  </a:lnTo>
                  <a:lnTo>
                    <a:pt x="315117" y="1494981"/>
                  </a:lnTo>
                  <a:lnTo>
                    <a:pt x="315517" y="1490545"/>
                  </a:lnTo>
                  <a:lnTo>
                    <a:pt x="315910" y="1486109"/>
                  </a:lnTo>
                  <a:lnTo>
                    <a:pt x="316303" y="1481673"/>
                  </a:lnTo>
                  <a:lnTo>
                    <a:pt x="316680" y="1477237"/>
                  </a:lnTo>
                  <a:lnTo>
                    <a:pt x="317058" y="1472801"/>
                  </a:lnTo>
                  <a:lnTo>
                    <a:pt x="317428" y="1468364"/>
                  </a:lnTo>
                  <a:lnTo>
                    <a:pt x="317790" y="1463928"/>
                  </a:lnTo>
                  <a:lnTo>
                    <a:pt x="318151" y="1459492"/>
                  </a:lnTo>
                  <a:lnTo>
                    <a:pt x="318499" y="1455056"/>
                  </a:lnTo>
                  <a:lnTo>
                    <a:pt x="318845" y="1450620"/>
                  </a:lnTo>
                  <a:lnTo>
                    <a:pt x="319186" y="1446184"/>
                  </a:lnTo>
                  <a:lnTo>
                    <a:pt x="319517" y="1441748"/>
                  </a:lnTo>
                  <a:lnTo>
                    <a:pt x="319847" y="1437311"/>
                  </a:lnTo>
                  <a:lnTo>
                    <a:pt x="320166" y="1432875"/>
                  </a:lnTo>
                  <a:lnTo>
                    <a:pt x="320481" y="1428439"/>
                  </a:lnTo>
                  <a:lnTo>
                    <a:pt x="320794" y="1424003"/>
                  </a:lnTo>
                  <a:lnTo>
                    <a:pt x="321094" y="1419567"/>
                  </a:lnTo>
                  <a:lnTo>
                    <a:pt x="321394" y="1415131"/>
                  </a:lnTo>
                  <a:lnTo>
                    <a:pt x="321685" y="1410695"/>
                  </a:lnTo>
                  <a:lnTo>
                    <a:pt x="321970" y="1406258"/>
                  </a:lnTo>
                  <a:lnTo>
                    <a:pt x="322254" y="1401822"/>
                  </a:lnTo>
                  <a:lnTo>
                    <a:pt x="322524" y="1397386"/>
                  </a:lnTo>
                  <a:lnTo>
                    <a:pt x="322794" y="1392950"/>
                  </a:lnTo>
                  <a:lnTo>
                    <a:pt x="323057" y="1388514"/>
                  </a:lnTo>
                  <a:lnTo>
                    <a:pt x="323312" y="1384078"/>
                  </a:lnTo>
                  <a:lnTo>
                    <a:pt x="323567" y="1379642"/>
                  </a:lnTo>
                  <a:lnTo>
                    <a:pt x="323809" y="1375205"/>
                  </a:lnTo>
                  <a:lnTo>
                    <a:pt x="324049" y="1370769"/>
                  </a:lnTo>
                  <a:lnTo>
                    <a:pt x="324285" y="1366333"/>
                  </a:lnTo>
                  <a:lnTo>
                    <a:pt x="324510" y="1361897"/>
                  </a:lnTo>
                  <a:lnTo>
                    <a:pt x="324736" y="1357461"/>
                  </a:lnTo>
                  <a:lnTo>
                    <a:pt x="324951" y="1353025"/>
                  </a:lnTo>
                  <a:lnTo>
                    <a:pt x="325162" y="1348589"/>
                  </a:lnTo>
                  <a:lnTo>
                    <a:pt x="325371" y="1344152"/>
                  </a:lnTo>
                  <a:lnTo>
                    <a:pt x="325567" y="1339716"/>
                  </a:lnTo>
                  <a:lnTo>
                    <a:pt x="325763" y="1335280"/>
                  </a:lnTo>
                  <a:lnTo>
                    <a:pt x="325951" y="1330844"/>
                  </a:lnTo>
                  <a:lnTo>
                    <a:pt x="326133" y="1326408"/>
                  </a:lnTo>
                  <a:lnTo>
                    <a:pt x="326315" y="1321972"/>
                  </a:lnTo>
                  <a:lnTo>
                    <a:pt x="326482" y="1317535"/>
                  </a:lnTo>
                  <a:lnTo>
                    <a:pt x="326649" y="1313099"/>
                  </a:lnTo>
                  <a:lnTo>
                    <a:pt x="326810" y="1308663"/>
                  </a:lnTo>
                  <a:lnTo>
                    <a:pt x="326963" y="1304227"/>
                  </a:lnTo>
                  <a:lnTo>
                    <a:pt x="327115" y="1299791"/>
                  </a:lnTo>
                  <a:lnTo>
                    <a:pt x="327256" y="1295355"/>
                  </a:lnTo>
                  <a:lnTo>
                    <a:pt x="327394" y="1290919"/>
                  </a:lnTo>
                  <a:lnTo>
                    <a:pt x="327528" y="1286482"/>
                  </a:lnTo>
                  <a:lnTo>
                    <a:pt x="327651" y="1282046"/>
                  </a:lnTo>
                  <a:lnTo>
                    <a:pt x="327774" y="1277610"/>
                  </a:lnTo>
                  <a:lnTo>
                    <a:pt x="327887" y="1273174"/>
                  </a:lnTo>
                  <a:lnTo>
                    <a:pt x="327995" y="1268738"/>
                  </a:lnTo>
                  <a:lnTo>
                    <a:pt x="328101" y="1264302"/>
                  </a:lnTo>
                  <a:lnTo>
                    <a:pt x="328194" y="1259866"/>
                  </a:lnTo>
                  <a:lnTo>
                    <a:pt x="328287" y="1255429"/>
                  </a:lnTo>
                  <a:lnTo>
                    <a:pt x="328372" y="1250993"/>
                  </a:lnTo>
                  <a:lnTo>
                    <a:pt x="328449" y="1246557"/>
                  </a:lnTo>
                  <a:lnTo>
                    <a:pt x="328527" y="1242121"/>
                  </a:lnTo>
                  <a:lnTo>
                    <a:pt x="328589" y="1237685"/>
                  </a:lnTo>
                  <a:lnTo>
                    <a:pt x="328651" y="1233249"/>
                  </a:lnTo>
                  <a:lnTo>
                    <a:pt x="328707" y="1228813"/>
                  </a:lnTo>
                  <a:lnTo>
                    <a:pt x="328753" y="1224376"/>
                  </a:lnTo>
                  <a:lnTo>
                    <a:pt x="328799" y="1219940"/>
                  </a:lnTo>
                  <a:lnTo>
                    <a:pt x="328832" y="1215504"/>
                  </a:lnTo>
                  <a:lnTo>
                    <a:pt x="328861" y="1211068"/>
                  </a:lnTo>
                  <a:lnTo>
                    <a:pt x="328887" y="1206632"/>
                  </a:lnTo>
                  <a:lnTo>
                    <a:pt x="328900" y="1202196"/>
                  </a:lnTo>
                  <a:lnTo>
                    <a:pt x="328913" y="1197759"/>
                  </a:lnTo>
                  <a:lnTo>
                    <a:pt x="328914" y="1193323"/>
                  </a:lnTo>
                  <a:lnTo>
                    <a:pt x="328910" y="1188887"/>
                  </a:lnTo>
                  <a:lnTo>
                    <a:pt x="328904" y="1184451"/>
                  </a:lnTo>
                  <a:lnTo>
                    <a:pt x="328882" y="1180015"/>
                  </a:lnTo>
                  <a:lnTo>
                    <a:pt x="328860" y="1175579"/>
                  </a:lnTo>
                  <a:lnTo>
                    <a:pt x="328828" y="1171143"/>
                  </a:lnTo>
                  <a:lnTo>
                    <a:pt x="328788" y="1166706"/>
                  </a:lnTo>
                  <a:lnTo>
                    <a:pt x="328748" y="1162270"/>
                  </a:lnTo>
                  <a:lnTo>
                    <a:pt x="328690" y="1157834"/>
                  </a:lnTo>
                  <a:lnTo>
                    <a:pt x="328630" y="1153398"/>
                  </a:lnTo>
                  <a:lnTo>
                    <a:pt x="328564" y="1148962"/>
                  </a:lnTo>
                  <a:lnTo>
                    <a:pt x="328485" y="1144526"/>
                  </a:lnTo>
                  <a:lnTo>
                    <a:pt x="328406" y="1140090"/>
                  </a:lnTo>
                  <a:lnTo>
                    <a:pt x="328312" y="1135653"/>
                  </a:lnTo>
                  <a:lnTo>
                    <a:pt x="328213" y="1131217"/>
                  </a:lnTo>
                  <a:lnTo>
                    <a:pt x="328109" y="1126781"/>
                  </a:lnTo>
                  <a:lnTo>
                    <a:pt x="327989" y="1122345"/>
                  </a:lnTo>
                  <a:lnTo>
                    <a:pt x="327869" y="1117909"/>
                  </a:lnTo>
                  <a:lnTo>
                    <a:pt x="327735" y="1113473"/>
                  </a:lnTo>
                  <a:lnTo>
                    <a:pt x="327593" y="1109037"/>
                  </a:lnTo>
                  <a:lnTo>
                    <a:pt x="327450" y="1104600"/>
                  </a:lnTo>
                  <a:lnTo>
                    <a:pt x="327286" y="1100164"/>
                  </a:lnTo>
                  <a:lnTo>
                    <a:pt x="327121" y="1095728"/>
                  </a:lnTo>
                  <a:lnTo>
                    <a:pt x="326945" y="1091292"/>
                  </a:lnTo>
                  <a:lnTo>
                    <a:pt x="326758" y="1086856"/>
                  </a:lnTo>
                  <a:lnTo>
                    <a:pt x="326570" y="1082420"/>
                  </a:lnTo>
                  <a:lnTo>
                    <a:pt x="326360" y="1077983"/>
                  </a:lnTo>
                  <a:lnTo>
                    <a:pt x="326147" y="1073547"/>
                  </a:lnTo>
                  <a:lnTo>
                    <a:pt x="325926" y="1069111"/>
                  </a:lnTo>
                  <a:lnTo>
                    <a:pt x="325689" y="1064675"/>
                  </a:lnTo>
                  <a:lnTo>
                    <a:pt x="325451" y="1060239"/>
                  </a:lnTo>
                  <a:lnTo>
                    <a:pt x="325194" y="1055803"/>
                  </a:lnTo>
                  <a:lnTo>
                    <a:pt x="324930" y="1051367"/>
                  </a:lnTo>
                  <a:lnTo>
                    <a:pt x="324661" y="1046930"/>
                  </a:lnTo>
                  <a:lnTo>
                    <a:pt x="324370" y="1042494"/>
                  </a:lnTo>
                  <a:lnTo>
                    <a:pt x="324078" y="1038058"/>
                  </a:lnTo>
                  <a:lnTo>
                    <a:pt x="323770" y="1033622"/>
                  </a:lnTo>
                  <a:lnTo>
                    <a:pt x="323450" y="1029186"/>
                  </a:lnTo>
                  <a:lnTo>
                    <a:pt x="323129" y="1024750"/>
                  </a:lnTo>
                  <a:lnTo>
                    <a:pt x="322781" y="1020314"/>
                  </a:lnTo>
                  <a:lnTo>
                    <a:pt x="322432" y="1015877"/>
                  </a:lnTo>
                  <a:lnTo>
                    <a:pt x="322068" y="1011441"/>
                  </a:lnTo>
                  <a:lnTo>
                    <a:pt x="321689" y="1007005"/>
                  </a:lnTo>
                  <a:lnTo>
                    <a:pt x="321310" y="1002569"/>
                  </a:lnTo>
                  <a:lnTo>
                    <a:pt x="320902" y="998133"/>
                  </a:lnTo>
                  <a:lnTo>
                    <a:pt x="320491" y="993697"/>
                  </a:lnTo>
                  <a:lnTo>
                    <a:pt x="320070" y="989261"/>
                  </a:lnTo>
                  <a:lnTo>
                    <a:pt x="319626" y="984824"/>
                  </a:lnTo>
                  <a:lnTo>
                    <a:pt x="319182" y="980388"/>
                  </a:lnTo>
                  <a:lnTo>
                    <a:pt x="318714" y="975952"/>
                  </a:lnTo>
                  <a:lnTo>
                    <a:pt x="318236" y="971516"/>
                  </a:lnTo>
                  <a:lnTo>
                    <a:pt x="317753" y="967080"/>
                  </a:lnTo>
                  <a:lnTo>
                    <a:pt x="317241" y="962644"/>
                  </a:lnTo>
                  <a:lnTo>
                    <a:pt x="316728" y="958207"/>
                  </a:lnTo>
                  <a:lnTo>
                    <a:pt x="316194" y="953771"/>
                  </a:lnTo>
                  <a:lnTo>
                    <a:pt x="315646" y="949335"/>
                  </a:lnTo>
                  <a:lnTo>
                    <a:pt x="315097" y="944899"/>
                  </a:lnTo>
                  <a:lnTo>
                    <a:pt x="314511" y="940463"/>
                  </a:lnTo>
                  <a:lnTo>
                    <a:pt x="313926" y="936027"/>
                  </a:lnTo>
                  <a:lnTo>
                    <a:pt x="313323" y="931591"/>
                  </a:lnTo>
                  <a:lnTo>
                    <a:pt x="312700" y="927154"/>
                  </a:lnTo>
                  <a:lnTo>
                    <a:pt x="312076" y="922718"/>
                  </a:lnTo>
                  <a:lnTo>
                    <a:pt x="311418" y="918282"/>
                  </a:lnTo>
                  <a:lnTo>
                    <a:pt x="310755" y="913846"/>
                  </a:lnTo>
                  <a:lnTo>
                    <a:pt x="310080" y="909410"/>
                  </a:lnTo>
                  <a:lnTo>
                    <a:pt x="309376" y="904974"/>
                  </a:lnTo>
                  <a:lnTo>
                    <a:pt x="308673" y="900538"/>
                  </a:lnTo>
                  <a:lnTo>
                    <a:pt x="307940" y="896101"/>
                  </a:lnTo>
                  <a:lnTo>
                    <a:pt x="307195" y="891665"/>
                  </a:lnTo>
                  <a:lnTo>
                    <a:pt x="306444" y="887229"/>
                  </a:lnTo>
                  <a:lnTo>
                    <a:pt x="305657" y="882793"/>
                  </a:lnTo>
                  <a:lnTo>
                    <a:pt x="304870" y="878357"/>
                  </a:lnTo>
                  <a:lnTo>
                    <a:pt x="304058" y="873921"/>
                  </a:lnTo>
                  <a:lnTo>
                    <a:pt x="303227" y="869485"/>
                  </a:lnTo>
                  <a:lnTo>
                    <a:pt x="302397" y="865048"/>
                  </a:lnTo>
                  <a:lnTo>
                    <a:pt x="301522" y="860612"/>
                  </a:lnTo>
                  <a:lnTo>
                    <a:pt x="300647" y="856176"/>
                  </a:lnTo>
                  <a:lnTo>
                    <a:pt x="299753" y="851740"/>
                  </a:lnTo>
                  <a:lnTo>
                    <a:pt x="298834" y="847304"/>
                  </a:lnTo>
                  <a:lnTo>
                    <a:pt x="297914" y="842868"/>
                  </a:lnTo>
                  <a:lnTo>
                    <a:pt x="296955" y="838431"/>
                  </a:lnTo>
                  <a:lnTo>
                    <a:pt x="295989" y="833995"/>
                  </a:lnTo>
                  <a:lnTo>
                    <a:pt x="295011" y="829559"/>
                  </a:lnTo>
                  <a:lnTo>
                    <a:pt x="293998" y="825123"/>
                  </a:lnTo>
                  <a:lnTo>
                    <a:pt x="292986" y="820687"/>
                  </a:lnTo>
                  <a:lnTo>
                    <a:pt x="291940" y="816251"/>
                  </a:lnTo>
                  <a:lnTo>
                    <a:pt x="290881" y="811815"/>
                  </a:lnTo>
                  <a:lnTo>
                    <a:pt x="289815" y="807378"/>
                  </a:lnTo>
                  <a:lnTo>
                    <a:pt x="288708" y="802942"/>
                  </a:lnTo>
                  <a:lnTo>
                    <a:pt x="287600" y="798506"/>
                  </a:lnTo>
                  <a:lnTo>
                    <a:pt x="286466" y="794070"/>
                  </a:lnTo>
                  <a:lnTo>
                    <a:pt x="285310" y="789634"/>
                  </a:lnTo>
                  <a:lnTo>
                    <a:pt x="284154" y="785198"/>
                  </a:lnTo>
                  <a:lnTo>
                    <a:pt x="282950" y="780762"/>
                  </a:lnTo>
                  <a:lnTo>
                    <a:pt x="281746" y="776325"/>
                  </a:lnTo>
                  <a:lnTo>
                    <a:pt x="280521" y="771889"/>
                  </a:lnTo>
                  <a:lnTo>
                    <a:pt x="279267" y="767453"/>
                  </a:lnTo>
                  <a:lnTo>
                    <a:pt x="278014" y="763017"/>
                  </a:lnTo>
                  <a:lnTo>
                    <a:pt x="276719" y="758581"/>
                  </a:lnTo>
                  <a:lnTo>
                    <a:pt x="275416" y="754145"/>
                  </a:lnTo>
                  <a:lnTo>
                    <a:pt x="274100" y="749709"/>
                  </a:lnTo>
                  <a:lnTo>
                    <a:pt x="272747" y="745272"/>
                  </a:lnTo>
                  <a:lnTo>
                    <a:pt x="271394" y="740836"/>
                  </a:lnTo>
                  <a:lnTo>
                    <a:pt x="270008" y="736400"/>
                  </a:lnTo>
                  <a:lnTo>
                    <a:pt x="268606" y="731964"/>
                  </a:lnTo>
                  <a:lnTo>
                    <a:pt x="267198" y="727528"/>
                  </a:lnTo>
                  <a:lnTo>
                    <a:pt x="265746" y="723092"/>
                  </a:lnTo>
                  <a:lnTo>
                    <a:pt x="264295" y="718655"/>
                  </a:lnTo>
                  <a:lnTo>
                    <a:pt x="262817" y="714219"/>
                  </a:lnTo>
                  <a:lnTo>
                    <a:pt x="261316" y="709783"/>
                  </a:lnTo>
                  <a:lnTo>
                    <a:pt x="259815" y="705347"/>
                  </a:lnTo>
                  <a:lnTo>
                    <a:pt x="258267" y="700911"/>
                  </a:lnTo>
                  <a:lnTo>
                    <a:pt x="256718" y="696475"/>
                  </a:lnTo>
                  <a:lnTo>
                    <a:pt x="255149" y="692039"/>
                  </a:lnTo>
                  <a:lnTo>
                    <a:pt x="253551" y="687602"/>
                  </a:lnTo>
                  <a:lnTo>
                    <a:pt x="251953" y="683166"/>
                  </a:lnTo>
                  <a:lnTo>
                    <a:pt x="250316" y="678730"/>
                  </a:lnTo>
                  <a:lnTo>
                    <a:pt x="248670" y="674294"/>
                  </a:lnTo>
                  <a:lnTo>
                    <a:pt x="247012" y="669858"/>
                  </a:lnTo>
                  <a:lnTo>
                    <a:pt x="245319" y="665422"/>
                  </a:lnTo>
                  <a:lnTo>
                    <a:pt x="243626" y="660986"/>
                  </a:lnTo>
                  <a:lnTo>
                    <a:pt x="241902" y="656549"/>
                  </a:lnTo>
                  <a:lnTo>
                    <a:pt x="240163" y="652113"/>
                  </a:lnTo>
                  <a:lnTo>
                    <a:pt x="238419" y="647677"/>
                  </a:lnTo>
                  <a:lnTo>
                    <a:pt x="236634" y="643241"/>
                  </a:lnTo>
                  <a:lnTo>
                    <a:pt x="234850" y="638805"/>
                  </a:lnTo>
                  <a:lnTo>
                    <a:pt x="233042" y="634369"/>
                  </a:lnTo>
                  <a:lnTo>
                    <a:pt x="231213" y="629933"/>
                  </a:lnTo>
                  <a:lnTo>
                    <a:pt x="229384" y="625496"/>
                  </a:lnTo>
                  <a:lnTo>
                    <a:pt x="227515" y="621060"/>
                  </a:lnTo>
                  <a:lnTo>
                    <a:pt x="225643" y="616624"/>
                  </a:lnTo>
                  <a:lnTo>
                    <a:pt x="223756" y="612188"/>
                  </a:lnTo>
                  <a:lnTo>
                    <a:pt x="221843" y="607752"/>
                  </a:lnTo>
                  <a:lnTo>
                    <a:pt x="219930" y="603316"/>
                  </a:lnTo>
                  <a:lnTo>
                    <a:pt x="217985" y="598879"/>
                  </a:lnTo>
                  <a:lnTo>
                    <a:pt x="216031" y="594443"/>
                  </a:lnTo>
                  <a:lnTo>
                    <a:pt x="214070" y="590007"/>
                  </a:lnTo>
                  <a:lnTo>
                    <a:pt x="212078" y="585571"/>
                  </a:lnTo>
                  <a:lnTo>
                    <a:pt x="210087" y="581135"/>
                  </a:lnTo>
                  <a:lnTo>
                    <a:pt x="208072" y="576699"/>
                  </a:lnTo>
                  <a:lnTo>
                    <a:pt x="206044" y="572263"/>
                  </a:lnTo>
                  <a:lnTo>
                    <a:pt x="204014" y="567826"/>
                  </a:lnTo>
                  <a:lnTo>
                    <a:pt x="201952" y="563390"/>
                  </a:lnTo>
                  <a:lnTo>
                    <a:pt x="199890" y="558954"/>
                  </a:lnTo>
                  <a:lnTo>
                    <a:pt x="197812" y="554518"/>
                  </a:lnTo>
                  <a:lnTo>
                    <a:pt x="195717" y="550082"/>
                  </a:lnTo>
                  <a:lnTo>
                    <a:pt x="193623" y="545646"/>
                  </a:lnTo>
                  <a:lnTo>
                    <a:pt x="191501" y="541210"/>
                  </a:lnTo>
                  <a:lnTo>
                    <a:pt x="189377" y="536773"/>
                  </a:lnTo>
                  <a:lnTo>
                    <a:pt x="187243" y="532337"/>
                  </a:lnTo>
                  <a:lnTo>
                    <a:pt x="185091" y="527901"/>
                  </a:lnTo>
                  <a:lnTo>
                    <a:pt x="182939" y="523465"/>
                  </a:lnTo>
                  <a:lnTo>
                    <a:pt x="180768" y="519029"/>
                  </a:lnTo>
                  <a:lnTo>
                    <a:pt x="178591" y="514593"/>
                  </a:lnTo>
                  <a:lnTo>
                    <a:pt x="176410" y="510157"/>
                  </a:lnTo>
                  <a:lnTo>
                    <a:pt x="174211" y="505720"/>
                  </a:lnTo>
                  <a:lnTo>
                    <a:pt x="172012" y="501284"/>
                  </a:lnTo>
                  <a:lnTo>
                    <a:pt x="169801" y="496848"/>
                  </a:lnTo>
                  <a:lnTo>
                    <a:pt x="167582" y="492412"/>
                  </a:lnTo>
                  <a:lnTo>
                    <a:pt x="165363" y="487976"/>
                  </a:lnTo>
                  <a:lnTo>
                    <a:pt x="163128" y="483540"/>
                  </a:lnTo>
                  <a:lnTo>
                    <a:pt x="160893" y="479103"/>
                  </a:lnTo>
                  <a:lnTo>
                    <a:pt x="158651" y="474667"/>
                  </a:lnTo>
                  <a:lnTo>
                    <a:pt x="156403" y="470231"/>
                  </a:lnTo>
                  <a:lnTo>
                    <a:pt x="154154" y="465795"/>
                  </a:lnTo>
                  <a:lnTo>
                    <a:pt x="151897" y="461359"/>
                  </a:lnTo>
                  <a:lnTo>
                    <a:pt x="149638" y="456923"/>
                  </a:lnTo>
                  <a:lnTo>
                    <a:pt x="147377" y="452487"/>
                  </a:lnTo>
                  <a:lnTo>
                    <a:pt x="145111" y="448050"/>
                  </a:lnTo>
                  <a:lnTo>
                    <a:pt x="142845" y="443614"/>
                  </a:lnTo>
                  <a:lnTo>
                    <a:pt x="140577" y="439178"/>
                  </a:lnTo>
                  <a:lnTo>
                    <a:pt x="138307" y="434742"/>
                  </a:lnTo>
                  <a:lnTo>
                    <a:pt x="136038" y="430306"/>
                  </a:lnTo>
                  <a:lnTo>
                    <a:pt x="133769" y="425870"/>
                  </a:lnTo>
                  <a:lnTo>
                    <a:pt x="131499" y="421434"/>
                  </a:lnTo>
                  <a:lnTo>
                    <a:pt x="129232" y="416997"/>
                  </a:lnTo>
                  <a:lnTo>
                    <a:pt x="126966" y="412561"/>
                  </a:lnTo>
                  <a:lnTo>
                    <a:pt x="124700" y="408125"/>
                  </a:lnTo>
                  <a:lnTo>
                    <a:pt x="122441" y="403689"/>
                  </a:lnTo>
                  <a:lnTo>
                    <a:pt x="120182" y="399253"/>
                  </a:lnTo>
                  <a:lnTo>
                    <a:pt x="117928" y="394817"/>
                  </a:lnTo>
                  <a:lnTo>
                    <a:pt x="115680" y="390381"/>
                  </a:lnTo>
                  <a:lnTo>
                    <a:pt x="113432" y="385944"/>
                  </a:lnTo>
                  <a:lnTo>
                    <a:pt x="111196" y="381508"/>
                  </a:lnTo>
                  <a:lnTo>
                    <a:pt x="108963" y="377072"/>
                  </a:lnTo>
                  <a:lnTo>
                    <a:pt x="106735" y="372636"/>
                  </a:lnTo>
                  <a:lnTo>
                    <a:pt x="104520" y="368200"/>
                  </a:lnTo>
                  <a:lnTo>
                    <a:pt x="102305" y="363764"/>
                  </a:lnTo>
                  <a:lnTo>
                    <a:pt x="100106" y="359327"/>
                  </a:lnTo>
                  <a:lnTo>
                    <a:pt x="97914" y="354891"/>
                  </a:lnTo>
                  <a:lnTo>
                    <a:pt x="95725" y="350455"/>
                  </a:lnTo>
                  <a:lnTo>
                    <a:pt x="93559" y="346019"/>
                  </a:lnTo>
                  <a:lnTo>
                    <a:pt x="91392" y="341583"/>
                  </a:lnTo>
                  <a:lnTo>
                    <a:pt x="89243" y="337147"/>
                  </a:lnTo>
                  <a:lnTo>
                    <a:pt x="87107" y="332711"/>
                  </a:lnTo>
                  <a:lnTo>
                    <a:pt x="84971" y="328274"/>
                  </a:lnTo>
                  <a:lnTo>
                    <a:pt x="82869" y="323838"/>
                  </a:lnTo>
                  <a:lnTo>
                    <a:pt x="80767" y="319402"/>
                  </a:lnTo>
                  <a:lnTo>
                    <a:pt x="78682" y="314966"/>
                  </a:lnTo>
                  <a:lnTo>
                    <a:pt x="76618" y="310530"/>
                  </a:lnTo>
                  <a:lnTo>
                    <a:pt x="74554" y="306094"/>
                  </a:lnTo>
                  <a:lnTo>
                    <a:pt x="72526" y="301658"/>
                  </a:lnTo>
                  <a:lnTo>
                    <a:pt x="70504" y="297221"/>
                  </a:lnTo>
                  <a:lnTo>
                    <a:pt x="68495" y="292785"/>
                  </a:lnTo>
                  <a:lnTo>
                    <a:pt x="66519" y="288349"/>
                  </a:lnTo>
                  <a:lnTo>
                    <a:pt x="64543" y="283913"/>
                  </a:lnTo>
                  <a:lnTo>
                    <a:pt x="62603" y="279477"/>
                  </a:lnTo>
                  <a:lnTo>
                    <a:pt x="60677" y="275041"/>
                  </a:lnTo>
                  <a:lnTo>
                    <a:pt x="58758" y="270605"/>
                  </a:lnTo>
                  <a:lnTo>
                    <a:pt x="56886" y="266168"/>
                  </a:lnTo>
                  <a:lnTo>
                    <a:pt x="55014" y="261732"/>
                  </a:lnTo>
                  <a:lnTo>
                    <a:pt x="53174" y="257296"/>
                  </a:lnTo>
                  <a:lnTo>
                    <a:pt x="51359" y="252860"/>
                  </a:lnTo>
                  <a:lnTo>
                    <a:pt x="49545" y="248424"/>
                  </a:lnTo>
                  <a:lnTo>
                    <a:pt x="47791" y="243988"/>
                  </a:lnTo>
                  <a:lnTo>
                    <a:pt x="46037" y="239551"/>
                  </a:lnTo>
                  <a:lnTo>
                    <a:pt x="44311" y="235115"/>
                  </a:lnTo>
                  <a:lnTo>
                    <a:pt x="42623" y="230679"/>
                  </a:lnTo>
                  <a:lnTo>
                    <a:pt x="40934" y="226243"/>
                  </a:lnTo>
                  <a:lnTo>
                    <a:pt x="39304" y="221807"/>
                  </a:lnTo>
                  <a:lnTo>
                    <a:pt x="37684" y="217371"/>
                  </a:lnTo>
                  <a:lnTo>
                    <a:pt x="36083" y="212935"/>
                  </a:lnTo>
                  <a:lnTo>
                    <a:pt x="34535" y="208498"/>
                  </a:lnTo>
                  <a:lnTo>
                    <a:pt x="32988" y="204062"/>
                  </a:lnTo>
                  <a:lnTo>
                    <a:pt x="31492" y="199626"/>
                  </a:lnTo>
                  <a:lnTo>
                    <a:pt x="30020" y="195190"/>
                  </a:lnTo>
                  <a:lnTo>
                    <a:pt x="28557" y="190754"/>
                  </a:lnTo>
                  <a:lnTo>
                    <a:pt x="27163" y="186318"/>
                  </a:lnTo>
                  <a:lnTo>
                    <a:pt x="25770" y="181882"/>
                  </a:lnTo>
                  <a:lnTo>
                    <a:pt x="24421" y="177445"/>
                  </a:lnTo>
                  <a:lnTo>
                    <a:pt x="23109" y="173009"/>
                  </a:lnTo>
                  <a:lnTo>
                    <a:pt x="21797" y="168573"/>
                  </a:lnTo>
                  <a:lnTo>
                    <a:pt x="20568" y="164137"/>
                  </a:lnTo>
                  <a:lnTo>
                    <a:pt x="19341" y="159701"/>
                  </a:lnTo>
                  <a:lnTo>
                    <a:pt x="18149" y="155265"/>
                  </a:lnTo>
                  <a:lnTo>
                    <a:pt x="17010" y="150829"/>
                  </a:lnTo>
                  <a:lnTo>
                    <a:pt x="15871" y="146392"/>
                  </a:lnTo>
                  <a:lnTo>
                    <a:pt x="14806" y="141956"/>
                  </a:lnTo>
                  <a:lnTo>
                    <a:pt x="13758" y="137520"/>
                  </a:lnTo>
                  <a:lnTo>
                    <a:pt x="12732" y="133084"/>
                  </a:lnTo>
                  <a:lnTo>
                    <a:pt x="11776" y="128648"/>
                  </a:lnTo>
                  <a:lnTo>
                    <a:pt x="10820" y="124212"/>
                  </a:lnTo>
                  <a:lnTo>
                    <a:pt x="9929" y="119775"/>
                  </a:lnTo>
                  <a:lnTo>
                    <a:pt x="9069" y="115339"/>
                  </a:lnTo>
                  <a:lnTo>
                    <a:pt x="8218" y="110903"/>
                  </a:lnTo>
                  <a:lnTo>
                    <a:pt x="7455" y="106467"/>
                  </a:lnTo>
                  <a:lnTo>
                    <a:pt x="6692" y="102031"/>
                  </a:lnTo>
                  <a:lnTo>
                    <a:pt x="5982" y="97595"/>
                  </a:lnTo>
                  <a:lnTo>
                    <a:pt x="5318" y="93159"/>
                  </a:lnTo>
                  <a:lnTo>
                    <a:pt x="4655" y="88722"/>
                  </a:lnTo>
                  <a:lnTo>
                    <a:pt x="4088" y="84286"/>
                  </a:lnTo>
                  <a:lnTo>
                    <a:pt x="3526" y="79850"/>
                  </a:lnTo>
                  <a:lnTo>
                    <a:pt x="3003" y="75414"/>
                  </a:lnTo>
                  <a:lnTo>
                    <a:pt x="2544" y="70978"/>
                  </a:lnTo>
                  <a:lnTo>
                    <a:pt x="2085" y="66542"/>
                  </a:lnTo>
                  <a:lnTo>
                    <a:pt x="1710" y="62106"/>
                  </a:lnTo>
                  <a:lnTo>
                    <a:pt x="1355" y="57669"/>
                  </a:lnTo>
                  <a:lnTo>
                    <a:pt x="1024" y="53233"/>
                  </a:lnTo>
                  <a:lnTo>
                    <a:pt x="775" y="48797"/>
                  </a:lnTo>
                  <a:lnTo>
                    <a:pt x="526" y="44361"/>
                  </a:lnTo>
                  <a:lnTo>
                    <a:pt x="347" y="39925"/>
                  </a:lnTo>
                  <a:lnTo>
                    <a:pt x="204" y="35489"/>
                  </a:lnTo>
                  <a:lnTo>
                    <a:pt x="70" y="31053"/>
                  </a:lnTo>
                  <a:lnTo>
                    <a:pt x="35" y="26616"/>
                  </a:lnTo>
                  <a:lnTo>
                    <a:pt x="0" y="22180"/>
                  </a:lnTo>
                  <a:lnTo>
                    <a:pt x="19" y="17744"/>
                  </a:lnTo>
                  <a:lnTo>
                    <a:pt x="91" y="13308"/>
                  </a:lnTo>
                  <a:lnTo>
                    <a:pt x="164" y="8872"/>
                  </a:lnTo>
                  <a:lnTo>
                    <a:pt x="337" y="4436"/>
                  </a:lnTo>
                  <a:lnTo>
                    <a:pt x="518" y="0"/>
                  </a:lnTo>
                  <a:lnTo>
                    <a:pt x="926107" y="0"/>
                  </a:lnTo>
                  <a:lnTo>
                    <a:pt x="926288" y="4436"/>
                  </a:lnTo>
                  <a:lnTo>
                    <a:pt x="926461" y="8872"/>
                  </a:lnTo>
                  <a:lnTo>
                    <a:pt x="926534" y="13308"/>
                  </a:lnTo>
                  <a:lnTo>
                    <a:pt x="926606" y="17744"/>
                  </a:lnTo>
                  <a:lnTo>
                    <a:pt x="926625" y="22180"/>
                  </a:lnTo>
                  <a:lnTo>
                    <a:pt x="926590" y="26616"/>
                  </a:lnTo>
                  <a:lnTo>
                    <a:pt x="926555" y="31053"/>
                  </a:lnTo>
                  <a:lnTo>
                    <a:pt x="926421" y="35489"/>
                  </a:lnTo>
                  <a:lnTo>
                    <a:pt x="926278" y="39925"/>
                  </a:lnTo>
                  <a:lnTo>
                    <a:pt x="926099" y="44361"/>
                  </a:lnTo>
                  <a:lnTo>
                    <a:pt x="925850" y="48797"/>
                  </a:lnTo>
                  <a:lnTo>
                    <a:pt x="925601" y="53233"/>
                  </a:lnTo>
                  <a:lnTo>
                    <a:pt x="925270" y="57669"/>
                  </a:lnTo>
                  <a:lnTo>
                    <a:pt x="924915" y="62106"/>
                  </a:lnTo>
                  <a:lnTo>
                    <a:pt x="924540" y="66542"/>
                  </a:lnTo>
                  <a:lnTo>
                    <a:pt x="924081" y="70978"/>
                  </a:lnTo>
                  <a:lnTo>
                    <a:pt x="923622" y="75414"/>
                  </a:lnTo>
                  <a:lnTo>
                    <a:pt x="923099" y="79850"/>
                  </a:lnTo>
                  <a:lnTo>
                    <a:pt x="922537" y="84286"/>
                  </a:lnTo>
                  <a:lnTo>
                    <a:pt x="921970" y="88722"/>
                  </a:lnTo>
                  <a:lnTo>
                    <a:pt x="921307" y="93159"/>
                  </a:lnTo>
                  <a:lnTo>
                    <a:pt x="920643" y="97595"/>
                  </a:lnTo>
                  <a:lnTo>
                    <a:pt x="919933" y="102031"/>
                  </a:lnTo>
                  <a:lnTo>
                    <a:pt x="919170" y="106467"/>
                  </a:lnTo>
                  <a:lnTo>
                    <a:pt x="918407" y="110903"/>
                  </a:lnTo>
                  <a:lnTo>
                    <a:pt x="917556" y="115339"/>
                  </a:lnTo>
                  <a:lnTo>
                    <a:pt x="916696" y="119775"/>
                  </a:lnTo>
                  <a:lnTo>
                    <a:pt x="915805" y="124212"/>
                  </a:lnTo>
                  <a:lnTo>
                    <a:pt x="914849" y="128648"/>
                  </a:lnTo>
                  <a:lnTo>
                    <a:pt x="913893" y="133084"/>
                  </a:lnTo>
                  <a:lnTo>
                    <a:pt x="912867" y="137520"/>
                  </a:lnTo>
                  <a:lnTo>
                    <a:pt x="911819" y="141956"/>
                  </a:lnTo>
                  <a:lnTo>
                    <a:pt x="910754" y="146392"/>
                  </a:lnTo>
                  <a:lnTo>
                    <a:pt x="909615" y="150829"/>
                  </a:lnTo>
                  <a:lnTo>
                    <a:pt x="908476" y="155265"/>
                  </a:lnTo>
                  <a:lnTo>
                    <a:pt x="907284" y="159701"/>
                  </a:lnTo>
                  <a:lnTo>
                    <a:pt x="906057" y="164137"/>
                  </a:lnTo>
                  <a:lnTo>
                    <a:pt x="904828" y="168573"/>
                  </a:lnTo>
                  <a:lnTo>
                    <a:pt x="903516" y="173009"/>
                  </a:lnTo>
                  <a:lnTo>
                    <a:pt x="902204" y="177445"/>
                  </a:lnTo>
                  <a:lnTo>
                    <a:pt x="900855" y="181882"/>
                  </a:lnTo>
                  <a:lnTo>
                    <a:pt x="899462" y="186318"/>
                  </a:lnTo>
                  <a:lnTo>
                    <a:pt x="898068" y="190754"/>
                  </a:lnTo>
                  <a:lnTo>
                    <a:pt x="896605" y="195190"/>
                  </a:lnTo>
                  <a:lnTo>
                    <a:pt x="895133" y="199626"/>
                  </a:lnTo>
                  <a:lnTo>
                    <a:pt x="893637" y="204062"/>
                  </a:lnTo>
                  <a:lnTo>
                    <a:pt x="892090" y="208498"/>
                  </a:lnTo>
                  <a:lnTo>
                    <a:pt x="890542" y="212935"/>
                  </a:lnTo>
                  <a:lnTo>
                    <a:pt x="888941" y="217371"/>
                  </a:lnTo>
                  <a:lnTo>
                    <a:pt x="887321" y="221807"/>
                  </a:lnTo>
                  <a:lnTo>
                    <a:pt x="885691" y="226243"/>
                  </a:lnTo>
                  <a:lnTo>
                    <a:pt x="884002" y="230679"/>
                  </a:lnTo>
                  <a:lnTo>
                    <a:pt x="882314" y="235115"/>
                  </a:lnTo>
                  <a:lnTo>
                    <a:pt x="880588" y="239551"/>
                  </a:lnTo>
                  <a:lnTo>
                    <a:pt x="878834" y="243988"/>
                  </a:lnTo>
                  <a:lnTo>
                    <a:pt x="877080" y="248424"/>
                  </a:lnTo>
                  <a:lnTo>
                    <a:pt x="875266" y="252860"/>
                  </a:lnTo>
                  <a:lnTo>
                    <a:pt x="873451" y="257296"/>
                  </a:lnTo>
                  <a:lnTo>
                    <a:pt x="871611" y="261732"/>
                  </a:lnTo>
                  <a:lnTo>
                    <a:pt x="869739" y="266168"/>
                  </a:lnTo>
                  <a:lnTo>
                    <a:pt x="867867" y="270605"/>
                  </a:lnTo>
                  <a:lnTo>
                    <a:pt x="865948" y="275041"/>
                  </a:lnTo>
                  <a:lnTo>
                    <a:pt x="864022" y="279477"/>
                  </a:lnTo>
                  <a:lnTo>
                    <a:pt x="862082" y="283913"/>
                  </a:lnTo>
                  <a:lnTo>
                    <a:pt x="860106" y="288349"/>
                  </a:lnTo>
                  <a:lnTo>
                    <a:pt x="858130" y="292785"/>
                  </a:lnTo>
                  <a:lnTo>
                    <a:pt x="856121" y="297221"/>
                  </a:lnTo>
                  <a:lnTo>
                    <a:pt x="854099" y="301658"/>
                  </a:lnTo>
                  <a:lnTo>
                    <a:pt x="852071" y="306094"/>
                  </a:lnTo>
                  <a:lnTo>
                    <a:pt x="850007" y="310530"/>
                  </a:lnTo>
                  <a:lnTo>
                    <a:pt x="847943" y="314966"/>
                  </a:lnTo>
                  <a:lnTo>
                    <a:pt x="845858" y="319402"/>
                  </a:lnTo>
                  <a:lnTo>
                    <a:pt x="843756" y="323838"/>
                  </a:lnTo>
                  <a:lnTo>
                    <a:pt x="841654" y="328274"/>
                  </a:lnTo>
                  <a:lnTo>
                    <a:pt x="839518" y="332711"/>
                  </a:lnTo>
                  <a:lnTo>
                    <a:pt x="837381" y="337147"/>
                  </a:lnTo>
                  <a:lnTo>
                    <a:pt x="835233" y="341583"/>
                  </a:lnTo>
                  <a:lnTo>
                    <a:pt x="833066" y="346019"/>
                  </a:lnTo>
                  <a:lnTo>
                    <a:pt x="830900" y="350455"/>
                  </a:lnTo>
                  <a:lnTo>
                    <a:pt x="828711" y="354891"/>
                  </a:lnTo>
                  <a:lnTo>
                    <a:pt x="826519" y="359327"/>
                  </a:lnTo>
                  <a:lnTo>
                    <a:pt x="824320" y="363764"/>
                  </a:lnTo>
                  <a:lnTo>
                    <a:pt x="822105" y="368200"/>
                  </a:lnTo>
                  <a:lnTo>
                    <a:pt x="819890" y="372636"/>
                  </a:lnTo>
                  <a:lnTo>
                    <a:pt x="817662" y="377072"/>
                  </a:lnTo>
                  <a:lnTo>
                    <a:pt x="815428" y="381508"/>
                  </a:lnTo>
                  <a:lnTo>
                    <a:pt x="813193" y="385944"/>
                  </a:lnTo>
                  <a:lnTo>
                    <a:pt x="810945" y="390381"/>
                  </a:lnTo>
                  <a:lnTo>
                    <a:pt x="808697" y="394817"/>
                  </a:lnTo>
                  <a:lnTo>
                    <a:pt x="806443" y="399253"/>
                  </a:lnTo>
                  <a:lnTo>
                    <a:pt x="804184" y="403689"/>
                  </a:lnTo>
                  <a:lnTo>
                    <a:pt x="801925" y="408125"/>
                  </a:lnTo>
                  <a:lnTo>
                    <a:pt x="799659" y="412561"/>
                  </a:lnTo>
                  <a:lnTo>
                    <a:pt x="797393" y="416997"/>
                  </a:lnTo>
                  <a:lnTo>
                    <a:pt x="795126" y="421434"/>
                  </a:lnTo>
                  <a:lnTo>
                    <a:pt x="792856" y="425870"/>
                  </a:lnTo>
                  <a:lnTo>
                    <a:pt x="790587" y="430306"/>
                  </a:lnTo>
                  <a:lnTo>
                    <a:pt x="788318" y="434742"/>
                  </a:lnTo>
                  <a:lnTo>
                    <a:pt x="786048" y="439178"/>
                  </a:lnTo>
                  <a:lnTo>
                    <a:pt x="783780" y="443614"/>
                  </a:lnTo>
                  <a:lnTo>
                    <a:pt x="781514" y="448050"/>
                  </a:lnTo>
                  <a:lnTo>
                    <a:pt x="779248" y="452487"/>
                  </a:lnTo>
                  <a:lnTo>
                    <a:pt x="776987" y="456923"/>
                  </a:lnTo>
                  <a:lnTo>
                    <a:pt x="774728" y="461359"/>
                  </a:lnTo>
                  <a:lnTo>
                    <a:pt x="772471" y="465795"/>
                  </a:lnTo>
                  <a:lnTo>
                    <a:pt x="770222" y="470231"/>
                  </a:lnTo>
                  <a:lnTo>
                    <a:pt x="767974" y="474667"/>
                  </a:lnTo>
                  <a:lnTo>
                    <a:pt x="765732" y="479103"/>
                  </a:lnTo>
                  <a:lnTo>
                    <a:pt x="763497" y="483540"/>
                  </a:lnTo>
                  <a:lnTo>
                    <a:pt x="761262" y="487976"/>
                  </a:lnTo>
                  <a:lnTo>
                    <a:pt x="759043" y="492412"/>
                  </a:lnTo>
                  <a:lnTo>
                    <a:pt x="756824" y="496848"/>
                  </a:lnTo>
                  <a:lnTo>
                    <a:pt x="754613" y="501284"/>
                  </a:lnTo>
                  <a:lnTo>
                    <a:pt x="752414" y="505720"/>
                  </a:lnTo>
                  <a:lnTo>
                    <a:pt x="750215" y="510157"/>
                  </a:lnTo>
                  <a:lnTo>
                    <a:pt x="748034" y="514593"/>
                  </a:lnTo>
                  <a:lnTo>
                    <a:pt x="745857" y="519029"/>
                  </a:lnTo>
                  <a:lnTo>
                    <a:pt x="743686" y="523465"/>
                  </a:lnTo>
                  <a:lnTo>
                    <a:pt x="741534" y="527901"/>
                  </a:lnTo>
                  <a:lnTo>
                    <a:pt x="739382" y="532337"/>
                  </a:lnTo>
                  <a:lnTo>
                    <a:pt x="737248" y="536773"/>
                  </a:lnTo>
                  <a:lnTo>
                    <a:pt x="735124" y="541210"/>
                  </a:lnTo>
                  <a:lnTo>
                    <a:pt x="733002" y="545646"/>
                  </a:lnTo>
                  <a:lnTo>
                    <a:pt x="730907" y="550082"/>
                  </a:lnTo>
                  <a:lnTo>
                    <a:pt x="728813" y="554518"/>
                  </a:lnTo>
                  <a:lnTo>
                    <a:pt x="726735" y="558954"/>
                  </a:lnTo>
                  <a:lnTo>
                    <a:pt x="724673" y="563390"/>
                  </a:lnTo>
                  <a:lnTo>
                    <a:pt x="722611" y="567826"/>
                  </a:lnTo>
                  <a:lnTo>
                    <a:pt x="720581" y="572263"/>
                  </a:lnTo>
                  <a:lnTo>
                    <a:pt x="718553" y="576699"/>
                  </a:lnTo>
                  <a:lnTo>
                    <a:pt x="716538" y="581135"/>
                  </a:lnTo>
                  <a:lnTo>
                    <a:pt x="714547" y="585571"/>
                  </a:lnTo>
                  <a:lnTo>
                    <a:pt x="712555" y="590007"/>
                  </a:lnTo>
                  <a:lnTo>
                    <a:pt x="710594" y="594443"/>
                  </a:lnTo>
                  <a:lnTo>
                    <a:pt x="708640" y="598879"/>
                  </a:lnTo>
                  <a:lnTo>
                    <a:pt x="706695" y="603316"/>
                  </a:lnTo>
                  <a:lnTo>
                    <a:pt x="704782" y="607752"/>
                  </a:lnTo>
                  <a:lnTo>
                    <a:pt x="702869" y="612188"/>
                  </a:lnTo>
                  <a:lnTo>
                    <a:pt x="700982" y="616624"/>
                  </a:lnTo>
                  <a:lnTo>
                    <a:pt x="699110" y="621060"/>
                  </a:lnTo>
                  <a:lnTo>
                    <a:pt x="697241" y="625496"/>
                  </a:lnTo>
                  <a:lnTo>
                    <a:pt x="695412" y="629933"/>
                  </a:lnTo>
                  <a:lnTo>
                    <a:pt x="693583" y="634369"/>
                  </a:lnTo>
                  <a:lnTo>
                    <a:pt x="691775" y="638805"/>
                  </a:lnTo>
                  <a:lnTo>
                    <a:pt x="689991" y="643241"/>
                  </a:lnTo>
                  <a:lnTo>
                    <a:pt x="688206" y="647677"/>
                  </a:lnTo>
                  <a:lnTo>
                    <a:pt x="686462" y="652113"/>
                  </a:lnTo>
                  <a:lnTo>
                    <a:pt x="684723" y="656549"/>
                  </a:lnTo>
                  <a:lnTo>
                    <a:pt x="682999" y="660986"/>
                  </a:lnTo>
                  <a:lnTo>
                    <a:pt x="681306" y="665422"/>
                  </a:lnTo>
                  <a:lnTo>
                    <a:pt x="679613" y="669858"/>
                  </a:lnTo>
                  <a:lnTo>
                    <a:pt x="677955" y="674294"/>
                  </a:lnTo>
                  <a:lnTo>
                    <a:pt x="676309" y="678730"/>
                  </a:lnTo>
                  <a:lnTo>
                    <a:pt x="674672" y="683166"/>
                  </a:lnTo>
                  <a:lnTo>
                    <a:pt x="673074" y="687602"/>
                  </a:lnTo>
                  <a:lnTo>
                    <a:pt x="671476" y="692039"/>
                  </a:lnTo>
                  <a:lnTo>
                    <a:pt x="669907" y="696475"/>
                  </a:lnTo>
                  <a:lnTo>
                    <a:pt x="668358" y="700911"/>
                  </a:lnTo>
                  <a:lnTo>
                    <a:pt x="666810" y="705347"/>
                  </a:lnTo>
                  <a:lnTo>
                    <a:pt x="665309" y="709783"/>
                  </a:lnTo>
                  <a:lnTo>
                    <a:pt x="663808" y="714219"/>
                  </a:lnTo>
                  <a:lnTo>
                    <a:pt x="662330" y="718655"/>
                  </a:lnTo>
                  <a:lnTo>
                    <a:pt x="660879" y="723092"/>
                  </a:lnTo>
                  <a:lnTo>
                    <a:pt x="659427" y="727528"/>
                  </a:lnTo>
                  <a:lnTo>
                    <a:pt x="658019" y="731964"/>
                  </a:lnTo>
                  <a:lnTo>
                    <a:pt x="656617" y="736400"/>
                  </a:lnTo>
                  <a:lnTo>
                    <a:pt x="655231" y="740836"/>
                  </a:lnTo>
                  <a:lnTo>
                    <a:pt x="653878" y="745272"/>
                  </a:lnTo>
                  <a:lnTo>
                    <a:pt x="652525" y="749709"/>
                  </a:lnTo>
                  <a:lnTo>
                    <a:pt x="651209" y="754145"/>
                  </a:lnTo>
                  <a:lnTo>
                    <a:pt x="649906" y="758581"/>
                  </a:lnTo>
                  <a:lnTo>
                    <a:pt x="648611" y="763017"/>
                  </a:lnTo>
                  <a:lnTo>
                    <a:pt x="647358" y="767453"/>
                  </a:lnTo>
                  <a:lnTo>
                    <a:pt x="646104" y="771889"/>
                  </a:lnTo>
                  <a:lnTo>
                    <a:pt x="644879" y="776325"/>
                  </a:lnTo>
                  <a:lnTo>
                    <a:pt x="643675" y="780762"/>
                  </a:lnTo>
                  <a:lnTo>
                    <a:pt x="642471" y="785198"/>
                  </a:lnTo>
                  <a:lnTo>
                    <a:pt x="641315" y="789634"/>
                  </a:lnTo>
                  <a:lnTo>
                    <a:pt x="640159" y="794070"/>
                  </a:lnTo>
                  <a:lnTo>
                    <a:pt x="639025" y="798506"/>
                  </a:lnTo>
                  <a:lnTo>
                    <a:pt x="637917" y="802942"/>
                  </a:lnTo>
                  <a:lnTo>
                    <a:pt x="636810" y="807378"/>
                  </a:lnTo>
                  <a:lnTo>
                    <a:pt x="635744" y="811815"/>
                  </a:lnTo>
                  <a:lnTo>
                    <a:pt x="634685" y="816251"/>
                  </a:lnTo>
                  <a:lnTo>
                    <a:pt x="633639" y="820687"/>
                  </a:lnTo>
                  <a:lnTo>
                    <a:pt x="632627" y="825123"/>
                  </a:lnTo>
                  <a:lnTo>
                    <a:pt x="631614" y="829559"/>
                  </a:lnTo>
                  <a:lnTo>
                    <a:pt x="630636" y="833995"/>
                  </a:lnTo>
                  <a:lnTo>
                    <a:pt x="629670" y="838431"/>
                  </a:lnTo>
                  <a:lnTo>
                    <a:pt x="628711" y="842868"/>
                  </a:lnTo>
                  <a:lnTo>
                    <a:pt x="627791" y="847304"/>
                  </a:lnTo>
                  <a:lnTo>
                    <a:pt x="626872" y="851740"/>
                  </a:lnTo>
                  <a:lnTo>
                    <a:pt x="625978" y="856176"/>
                  </a:lnTo>
                  <a:lnTo>
                    <a:pt x="625103" y="860612"/>
                  </a:lnTo>
                  <a:lnTo>
                    <a:pt x="624228" y="865048"/>
                  </a:lnTo>
                  <a:lnTo>
                    <a:pt x="623398" y="869485"/>
                  </a:lnTo>
                  <a:lnTo>
                    <a:pt x="622567" y="873921"/>
                  </a:lnTo>
                  <a:lnTo>
                    <a:pt x="621755" y="878357"/>
                  </a:lnTo>
                  <a:lnTo>
                    <a:pt x="620968" y="882793"/>
                  </a:lnTo>
                  <a:lnTo>
                    <a:pt x="620181" y="887229"/>
                  </a:lnTo>
                  <a:lnTo>
                    <a:pt x="619430" y="891665"/>
                  </a:lnTo>
                  <a:lnTo>
                    <a:pt x="618685" y="896101"/>
                  </a:lnTo>
                  <a:lnTo>
                    <a:pt x="617952" y="900538"/>
                  </a:lnTo>
                  <a:lnTo>
                    <a:pt x="617249" y="904974"/>
                  </a:lnTo>
                  <a:lnTo>
                    <a:pt x="616545" y="909410"/>
                  </a:lnTo>
                  <a:lnTo>
                    <a:pt x="615870" y="913846"/>
                  </a:lnTo>
                  <a:lnTo>
                    <a:pt x="615207" y="918282"/>
                  </a:lnTo>
                  <a:lnTo>
                    <a:pt x="614549" y="922718"/>
                  </a:lnTo>
                  <a:lnTo>
                    <a:pt x="613925" y="927154"/>
                  </a:lnTo>
                  <a:lnTo>
                    <a:pt x="613302" y="931591"/>
                  </a:lnTo>
                  <a:lnTo>
                    <a:pt x="612699" y="936027"/>
                  </a:lnTo>
                  <a:lnTo>
                    <a:pt x="612114" y="940463"/>
                  </a:lnTo>
                  <a:lnTo>
                    <a:pt x="611528" y="944899"/>
                  </a:lnTo>
                  <a:lnTo>
                    <a:pt x="610979" y="949335"/>
                  </a:lnTo>
                  <a:lnTo>
                    <a:pt x="610431" y="953771"/>
                  </a:lnTo>
                  <a:lnTo>
                    <a:pt x="609897" y="958207"/>
                  </a:lnTo>
                  <a:lnTo>
                    <a:pt x="609384" y="962644"/>
                  </a:lnTo>
                  <a:lnTo>
                    <a:pt x="608872" y="967080"/>
                  </a:lnTo>
                  <a:lnTo>
                    <a:pt x="608389" y="971516"/>
                  </a:lnTo>
                  <a:lnTo>
                    <a:pt x="607911" y="975952"/>
                  </a:lnTo>
                  <a:lnTo>
                    <a:pt x="607442" y="980388"/>
                  </a:lnTo>
                  <a:lnTo>
                    <a:pt x="606999" y="984824"/>
                  </a:lnTo>
                  <a:lnTo>
                    <a:pt x="606555" y="989261"/>
                  </a:lnTo>
                  <a:lnTo>
                    <a:pt x="606134" y="993697"/>
                  </a:lnTo>
                  <a:lnTo>
                    <a:pt x="605723" y="998133"/>
                  </a:lnTo>
                  <a:lnTo>
                    <a:pt x="605315" y="1002569"/>
                  </a:lnTo>
                  <a:lnTo>
                    <a:pt x="604936" y="1007005"/>
                  </a:lnTo>
                  <a:lnTo>
                    <a:pt x="604557" y="1011441"/>
                  </a:lnTo>
                  <a:lnTo>
                    <a:pt x="604193" y="1015877"/>
                  </a:lnTo>
                  <a:lnTo>
                    <a:pt x="603844" y="1020314"/>
                  </a:lnTo>
                  <a:lnTo>
                    <a:pt x="603496" y="1024750"/>
                  </a:lnTo>
                  <a:lnTo>
                    <a:pt x="603175" y="1029186"/>
                  </a:lnTo>
                  <a:lnTo>
                    <a:pt x="602855" y="1033622"/>
                  </a:lnTo>
                  <a:lnTo>
                    <a:pt x="602547" y="1038058"/>
                  </a:lnTo>
                  <a:lnTo>
                    <a:pt x="602255" y="1042494"/>
                  </a:lnTo>
                  <a:lnTo>
                    <a:pt x="601964" y="1046930"/>
                  </a:lnTo>
                  <a:lnTo>
                    <a:pt x="601695" y="1051367"/>
                  </a:lnTo>
                  <a:lnTo>
                    <a:pt x="601431" y="1055803"/>
                  </a:lnTo>
                  <a:lnTo>
                    <a:pt x="601174" y="1060239"/>
                  </a:lnTo>
                  <a:lnTo>
                    <a:pt x="600936" y="1064675"/>
                  </a:lnTo>
                  <a:lnTo>
                    <a:pt x="600698" y="1069111"/>
                  </a:lnTo>
                  <a:lnTo>
                    <a:pt x="600478" y="1073547"/>
                  </a:lnTo>
                  <a:lnTo>
                    <a:pt x="600265" y="1077983"/>
                  </a:lnTo>
                  <a:lnTo>
                    <a:pt x="600055" y="1082420"/>
                  </a:lnTo>
                  <a:lnTo>
                    <a:pt x="599867" y="1086856"/>
                  </a:lnTo>
                  <a:lnTo>
                    <a:pt x="599679" y="1091292"/>
                  </a:lnTo>
                  <a:lnTo>
                    <a:pt x="599504" y="1095728"/>
                  </a:lnTo>
                  <a:lnTo>
                    <a:pt x="599339" y="1100164"/>
                  </a:lnTo>
                  <a:lnTo>
                    <a:pt x="599175" y="1104600"/>
                  </a:lnTo>
                  <a:lnTo>
                    <a:pt x="599032" y="1109037"/>
                  </a:lnTo>
                  <a:lnTo>
                    <a:pt x="598890" y="1113473"/>
                  </a:lnTo>
                  <a:lnTo>
                    <a:pt x="598756" y="1117909"/>
                  </a:lnTo>
                  <a:lnTo>
                    <a:pt x="598636" y="1122345"/>
                  </a:lnTo>
                  <a:lnTo>
                    <a:pt x="598516" y="1126781"/>
                  </a:lnTo>
                  <a:lnTo>
                    <a:pt x="598412" y="1131217"/>
                  </a:lnTo>
                  <a:lnTo>
                    <a:pt x="598313" y="1135653"/>
                  </a:lnTo>
                  <a:lnTo>
                    <a:pt x="598218" y="1140090"/>
                  </a:lnTo>
                  <a:lnTo>
                    <a:pt x="598140" y="1144526"/>
                  </a:lnTo>
                  <a:lnTo>
                    <a:pt x="598061" y="1148962"/>
                  </a:lnTo>
                  <a:lnTo>
                    <a:pt x="597995" y="1153398"/>
                  </a:lnTo>
                  <a:lnTo>
                    <a:pt x="597935" y="1157834"/>
                  </a:lnTo>
                  <a:lnTo>
                    <a:pt x="597877" y="1162270"/>
                  </a:lnTo>
                  <a:lnTo>
                    <a:pt x="597837" y="1166706"/>
                  </a:lnTo>
                  <a:lnTo>
                    <a:pt x="597796" y="1171143"/>
                  </a:lnTo>
                  <a:lnTo>
                    <a:pt x="597765" y="1175579"/>
                  </a:lnTo>
                  <a:lnTo>
                    <a:pt x="597743" y="1180015"/>
                  </a:lnTo>
                  <a:lnTo>
                    <a:pt x="597721" y="1184451"/>
                  </a:lnTo>
                  <a:lnTo>
                    <a:pt x="597715" y="1188887"/>
                  </a:lnTo>
                  <a:lnTo>
                    <a:pt x="597711" y="1193323"/>
                  </a:lnTo>
                  <a:lnTo>
                    <a:pt x="597712" y="1197759"/>
                  </a:lnTo>
                  <a:lnTo>
                    <a:pt x="597725" y="1202196"/>
                  </a:lnTo>
                  <a:lnTo>
                    <a:pt x="597738" y="1206632"/>
                  </a:lnTo>
                  <a:lnTo>
                    <a:pt x="597764" y="1211068"/>
                  </a:lnTo>
                  <a:lnTo>
                    <a:pt x="597793" y="1215504"/>
                  </a:lnTo>
                  <a:lnTo>
                    <a:pt x="597826" y="1219940"/>
                  </a:lnTo>
                  <a:lnTo>
                    <a:pt x="597872" y="1224376"/>
                  </a:lnTo>
                  <a:lnTo>
                    <a:pt x="597918" y="1228813"/>
                  </a:lnTo>
                  <a:lnTo>
                    <a:pt x="597974" y="1233249"/>
                  </a:lnTo>
                  <a:lnTo>
                    <a:pt x="598036" y="1237685"/>
                  </a:lnTo>
                  <a:lnTo>
                    <a:pt x="598098" y="1242121"/>
                  </a:lnTo>
                  <a:lnTo>
                    <a:pt x="598176" y="1246557"/>
                  </a:lnTo>
                  <a:lnTo>
                    <a:pt x="598253" y="1250993"/>
                  </a:lnTo>
                  <a:lnTo>
                    <a:pt x="598338" y="1255429"/>
                  </a:lnTo>
                  <a:lnTo>
                    <a:pt x="598431" y="1259866"/>
                  </a:lnTo>
                  <a:lnTo>
                    <a:pt x="598524" y="1264302"/>
                  </a:lnTo>
                  <a:lnTo>
                    <a:pt x="598630" y="1268738"/>
                  </a:lnTo>
                  <a:lnTo>
                    <a:pt x="598738" y="1273174"/>
                  </a:lnTo>
                  <a:lnTo>
                    <a:pt x="598851" y="1277610"/>
                  </a:lnTo>
                  <a:lnTo>
                    <a:pt x="598974" y="1282046"/>
                  </a:lnTo>
                  <a:lnTo>
                    <a:pt x="599097" y="1286482"/>
                  </a:lnTo>
                  <a:lnTo>
                    <a:pt x="599231" y="1290919"/>
                  </a:lnTo>
                  <a:lnTo>
                    <a:pt x="599369" y="1295355"/>
                  </a:lnTo>
                  <a:lnTo>
                    <a:pt x="599510" y="1299791"/>
                  </a:lnTo>
                  <a:lnTo>
                    <a:pt x="599662" y="1304227"/>
                  </a:lnTo>
                  <a:lnTo>
                    <a:pt x="599815" y="1308663"/>
                  </a:lnTo>
                  <a:lnTo>
                    <a:pt x="599976" y="1313099"/>
                  </a:lnTo>
                  <a:lnTo>
                    <a:pt x="600143" y="1317535"/>
                  </a:lnTo>
                  <a:lnTo>
                    <a:pt x="600310" y="1321972"/>
                  </a:lnTo>
                  <a:lnTo>
                    <a:pt x="600492" y="1326408"/>
                  </a:lnTo>
                  <a:lnTo>
                    <a:pt x="600674" y="1330844"/>
                  </a:lnTo>
                  <a:lnTo>
                    <a:pt x="600862" y="1335280"/>
                  </a:lnTo>
                  <a:lnTo>
                    <a:pt x="601058" y="1339716"/>
                  </a:lnTo>
                  <a:lnTo>
                    <a:pt x="601254" y="1344152"/>
                  </a:lnTo>
                  <a:lnTo>
                    <a:pt x="601463" y="1348589"/>
                  </a:lnTo>
                  <a:lnTo>
                    <a:pt x="601674" y="1353025"/>
                  </a:lnTo>
                  <a:lnTo>
                    <a:pt x="601889" y="1357461"/>
                  </a:lnTo>
                  <a:lnTo>
                    <a:pt x="602115" y="1361897"/>
                  </a:lnTo>
                  <a:lnTo>
                    <a:pt x="602340" y="1366333"/>
                  </a:lnTo>
                  <a:lnTo>
                    <a:pt x="602576" y="1370769"/>
                  </a:lnTo>
                  <a:lnTo>
                    <a:pt x="602816" y="1375205"/>
                  </a:lnTo>
                  <a:lnTo>
                    <a:pt x="603058" y="1379642"/>
                  </a:lnTo>
                  <a:lnTo>
                    <a:pt x="603313" y="1384078"/>
                  </a:lnTo>
                  <a:lnTo>
                    <a:pt x="603568" y="1388514"/>
                  </a:lnTo>
                  <a:lnTo>
                    <a:pt x="603831" y="1392950"/>
                  </a:lnTo>
                  <a:lnTo>
                    <a:pt x="604101" y="1397386"/>
                  </a:lnTo>
                  <a:lnTo>
                    <a:pt x="604371" y="1401822"/>
                  </a:lnTo>
                  <a:lnTo>
                    <a:pt x="604655" y="1406258"/>
                  </a:lnTo>
                  <a:lnTo>
                    <a:pt x="604940" y="1410695"/>
                  </a:lnTo>
                  <a:lnTo>
                    <a:pt x="605231" y="1415131"/>
                  </a:lnTo>
                  <a:lnTo>
                    <a:pt x="605531" y="1419567"/>
                  </a:lnTo>
                  <a:lnTo>
                    <a:pt x="605831" y="1424003"/>
                  </a:lnTo>
                  <a:lnTo>
                    <a:pt x="606144" y="1428439"/>
                  </a:lnTo>
                  <a:lnTo>
                    <a:pt x="606459" y="1432875"/>
                  </a:lnTo>
                  <a:lnTo>
                    <a:pt x="606778" y="1437311"/>
                  </a:lnTo>
                  <a:lnTo>
                    <a:pt x="607108" y="1441748"/>
                  </a:lnTo>
                  <a:lnTo>
                    <a:pt x="607439" y="1446184"/>
                  </a:lnTo>
                  <a:lnTo>
                    <a:pt x="607780" y="1450620"/>
                  </a:lnTo>
                  <a:lnTo>
                    <a:pt x="608126" y="1455056"/>
                  </a:lnTo>
                  <a:lnTo>
                    <a:pt x="608474" y="1459492"/>
                  </a:lnTo>
                  <a:lnTo>
                    <a:pt x="608835" y="1463928"/>
                  </a:lnTo>
                  <a:lnTo>
                    <a:pt x="609197" y="1468364"/>
                  </a:lnTo>
                  <a:lnTo>
                    <a:pt x="609567" y="1472801"/>
                  </a:lnTo>
                  <a:lnTo>
                    <a:pt x="609944" y="1477237"/>
                  </a:lnTo>
                  <a:lnTo>
                    <a:pt x="610322" y="1481673"/>
                  </a:lnTo>
                  <a:lnTo>
                    <a:pt x="610715" y="1486109"/>
                  </a:lnTo>
                  <a:lnTo>
                    <a:pt x="611108" y="1490545"/>
                  </a:lnTo>
                  <a:lnTo>
                    <a:pt x="611508" y="1494981"/>
                  </a:lnTo>
                  <a:lnTo>
                    <a:pt x="611917" y="1499418"/>
                  </a:lnTo>
                  <a:lnTo>
                    <a:pt x="612326" y="1503854"/>
                  </a:lnTo>
                  <a:lnTo>
                    <a:pt x="612748" y="1508290"/>
                  </a:lnTo>
                  <a:lnTo>
                    <a:pt x="613174" y="1512726"/>
                  </a:lnTo>
                  <a:lnTo>
                    <a:pt x="613603" y="1517162"/>
                  </a:lnTo>
                  <a:lnTo>
                    <a:pt x="614044" y="1521598"/>
                  </a:lnTo>
                  <a:lnTo>
                    <a:pt x="614485" y="1526034"/>
                  </a:lnTo>
                  <a:lnTo>
                    <a:pt x="614938" y="1530471"/>
                  </a:lnTo>
                  <a:lnTo>
                    <a:pt x="615395" y="1534907"/>
                  </a:lnTo>
                  <a:lnTo>
                    <a:pt x="615855" y="1539343"/>
                  </a:lnTo>
                  <a:lnTo>
                    <a:pt x="616328" y="1543779"/>
                  </a:lnTo>
                  <a:lnTo>
                    <a:pt x="616802" y="1548215"/>
                  </a:lnTo>
                  <a:lnTo>
                    <a:pt x="617284" y="1552651"/>
                  </a:lnTo>
                  <a:lnTo>
                    <a:pt x="617774" y="1557087"/>
                  </a:lnTo>
                  <a:lnTo>
                    <a:pt x="618263" y="1561524"/>
                  </a:lnTo>
                  <a:lnTo>
                    <a:pt x="618768" y="1565960"/>
                  </a:lnTo>
                  <a:lnTo>
                    <a:pt x="619274" y="1570396"/>
                  </a:lnTo>
                  <a:lnTo>
                    <a:pt x="619786" y="1574832"/>
                  </a:lnTo>
                  <a:lnTo>
                    <a:pt x="620308" y="1579268"/>
                  </a:lnTo>
                  <a:lnTo>
                    <a:pt x="620829" y="1583704"/>
                  </a:lnTo>
                  <a:lnTo>
                    <a:pt x="621364" y="1588140"/>
                  </a:lnTo>
                  <a:lnTo>
                    <a:pt x="621901" y="1592577"/>
                  </a:lnTo>
                  <a:lnTo>
                    <a:pt x="622443" y="1597013"/>
                  </a:lnTo>
                  <a:lnTo>
                    <a:pt x="622996" y="1601449"/>
                  </a:lnTo>
                  <a:lnTo>
                    <a:pt x="623549" y="1605885"/>
                  </a:lnTo>
                  <a:lnTo>
                    <a:pt x="624112" y="1610321"/>
                  </a:lnTo>
                  <a:lnTo>
                    <a:pt x="624681" y="1614757"/>
                  </a:lnTo>
                  <a:lnTo>
                    <a:pt x="625251" y="1619194"/>
                  </a:lnTo>
                  <a:lnTo>
                    <a:pt x="625834" y="1623630"/>
                  </a:lnTo>
                  <a:lnTo>
                    <a:pt x="626418" y="1628066"/>
                  </a:lnTo>
                  <a:lnTo>
                    <a:pt x="627009" y="1632502"/>
                  </a:lnTo>
                  <a:lnTo>
                    <a:pt x="627607" y="1636938"/>
                  </a:lnTo>
                  <a:lnTo>
                    <a:pt x="628206" y="1641374"/>
                  </a:lnTo>
                  <a:lnTo>
                    <a:pt x="628818" y="1645810"/>
                  </a:lnTo>
                  <a:lnTo>
                    <a:pt x="629431" y="1650247"/>
                  </a:lnTo>
                  <a:lnTo>
                    <a:pt x="630049" y="1654683"/>
                  </a:lnTo>
                  <a:lnTo>
                    <a:pt x="630675" y="1659119"/>
                  </a:lnTo>
                  <a:lnTo>
                    <a:pt x="631302" y="1663555"/>
                  </a:lnTo>
                  <a:lnTo>
                    <a:pt x="631939" y="1667991"/>
                  </a:lnTo>
                  <a:lnTo>
                    <a:pt x="632580" y="1672427"/>
                  </a:lnTo>
                  <a:lnTo>
                    <a:pt x="633223" y="1676863"/>
                  </a:lnTo>
                  <a:lnTo>
                    <a:pt x="633876" y="1681300"/>
                  </a:lnTo>
                  <a:lnTo>
                    <a:pt x="634529" y="1685736"/>
                  </a:lnTo>
                  <a:lnTo>
                    <a:pt x="635190" y="1690172"/>
                  </a:lnTo>
                  <a:lnTo>
                    <a:pt x="635855" y="1694608"/>
                  </a:lnTo>
                  <a:lnTo>
                    <a:pt x="636522" y="1699044"/>
                  </a:lnTo>
                  <a:lnTo>
                    <a:pt x="637199" y="1703480"/>
                  </a:lnTo>
                  <a:lnTo>
                    <a:pt x="637876" y="1707916"/>
                  </a:lnTo>
                  <a:lnTo>
                    <a:pt x="638558" y="1712353"/>
                  </a:lnTo>
                  <a:lnTo>
                    <a:pt x="639246" y="1716789"/>
                  </a:lnTo>
                  <a:lnTo>
                    <a:pt x="639934" y="1721225"/>
                  </a:lnTo>
                  <a:lnTo>
                    <a:pt x="640631" y="1725661"/>
                  </a:lnTo>
                  <a:lnTo>
                    <a:pt x="641329" y="1730097"/>
                  </a:lnTo>
                  <a:lnTo>
                    <a:pt x="642031" y="1734533"/>
                  </a:lnTo>
                  <a:lnTo>
                    <a:pt x="642738" y="1738970"/>
                  </a:lnTo>
                  <a:lnTo>
                    <a:pt x="643446" y="1743406"/>
                  </a:lnTo>
                  <a:lnTo>
                    <a:pt x="644159" y="1747842"/>
                  </a:lnTo>
                  <a:lnTo>
                    <a:pt x="644875" y="1752278"/>
                  </a:lnTo>
                  <a:lnTo>
                    <a:pt x="645592" y="1756714"/>
                  </a:lnTo>
                  <a:lnTo>
                    <a:pt x="646316" y="1761150"/>
                  </a:lnTo>
                  <a:lnTo>
                    <a:pt x="647039" y="1765586"/>
                  </a:lnTo>
                  <a:lnTo>
                    <a:pt x="647766" y="1770023"/>
                  </a:lnTo>
                  <a:lnTo>
                    <a:pt x="648496" y="1774459"/>
                  </a:lnTo>
                  <a:lnTo>
                    <a:pt x="649225" y="1778895"/>
                  </a:lnTo>
                  <a:lnTo>
                    <a:pt x="649960" y="1783331"/>
                  </a:lnTo>
                  <a:lnTo>
                    <a:pt x="650695" y="1787767"/>
                  </a:lnTo>
                  <a:lnTo>
                    <a:pt x="651432" y="1792203"/>
                  </a:lnTo>
                  <a:lnTo>
                    <a:pt x="652171" y="1796639"/>
                  </a:lnTo>
                  <a:lnTo>
                    <a:pt x="652910" y="1801076"/>
                  </a:lnTo>
                  <a:lnTo>
                    <a:pt x="653652" y="1805512"/>
                  </a:lnTo>
                  <a:lnTo>
                    <a:pt x="654394" y="1809948"/>
                  </a:lnTo>
                  <a:lnTo>
                    <a:pt x="655137" y="1814384"/>
                  </a:lnTo>
                  <a:lnTo>
                    <a:pt x="655881" y="1818820"/>
                  </a:lnTo>
                  <a:lnTo>
                    <a:pt x="656625" y="1823256"/>
                  </a:lnTo>
                  <a:lnTo>
                    <a:pt x="657369" y="1827692"/>
                  </a:lnTo>
                  <a:lnTo>
                    <a:pt x="658113" y="1832129"/>
                  </a:lnTo>
                  <a:lnTo>
                    <a:pt x="658857" y="1836565"/>
                  </a:lnTo>
                  <a:lnTo>
                    <a:pt x="659601" y="1841001"/>
                  </a:lnTo>
                  <a:lnTo>
                    <a:pt x="660344" y="1845437"/>
                  </a:lnTo>
                  <a:lnTo>
                    <a:pt x="661086" y="1849873"/>
                  </a:lnTo>
                  <a:lnTo>
                    <a:pt x="661828" y="1854309"/>
                  </a:lnTo>
                  <a:lnTo>
                    <a:pt x="662569" y="1858746"/>
                  </a:lnTo>
                  <a:lnTo>
                    <a:pt x="663307" y="1863182"/>
                  </a:lnTo>
                  <a:lnTo>
                    <a:pt x="664044" y="1867618"/>
                  </a:lnTo>
                  <a:lnTo>
                    <a:pt x="664779" y="1872054"/>
                  </a:lnTo>
                  <a:lnTo>
                    <a:pt x="665512" y="1876490"/>
                  </a:lnTo>
                  <a:lnTo>
                    <a:pt x="666245" y="1880926"/>
                  </a:lnTo>
                  <a:lnTo>
                    <a:pt x="666971" y="1885362"/>
                  </a:lnTo>
                  <a:lnTo>
                    <a:pt x="667697" y="1889799"/>
                  </a:lnTo>
                  <a:lnTo>
                    <a:pt x="668421" y="1894235"/>
                  </a:lnTo>
                  <a:lnTo>
                    <a:pt x="669139" y="1898671"/>
                  </a:lnTo>
                  <a:lnTo>
                    <a:pt x="669856" y="1903107"/>
                  </a:lnTo>
                  <a:lnTo>
                    <a:pt x="670567" y="1907543"/>
                  </a:lnTo>
                  <a:lnTo>
                    <a:pt x="671275" y="1911979"/>
                  </a:lnTo>
                  <a:lnTo>
                    <a:pt x="671982" y="1916415"/>
                  </a:lnTo>
                  <a:lnTo>
                    <a:pt x="672679" y="1920852"/>
                  </a:lnTo>
                  <a:lnTo>
                    <a:pt x="673376" y="1925288"/>
                  </a:lnTo>
                  <a:lnTo>
                    <a:pt x="674065" y="1929724"/>
                  </a:lnTo>
                  <a:lnTo>
                    <a:pt x="674749" y="1934160"/>
                  </a:lnTo>
                  <a:lnTo>
                    <a:pt x="675433" y="1938596"/>
                  </a:lnTo>
                  <a:lnTo>
                    <a:pt x="676103" y="1943032"/>
                  </a:lnTo>
                  <a:lnTo>
                    <a:pt x="676773" y="1947468"/>
                  </a:lnTo>
                  <a:lnTo>
                    <a:pt x="677436" y="1951905"/>
                  </a:lnTo>
                  <a:lnTo>
                    <a:pt x="678089" y="1956341"/>
                  </a:lnTo>
                  <a:lnTo>
                    <a:pt x="678743" y="1960777"/>
                  </a:lnTo>
                  <a:lnTo>
                    <a:pt x="679382" y="1965213"/>
                  </a:lnTo>
                  <a:lnTo>
                    <a:pt x="680018" y="1969649"/>
                  </a:lnTo>
                  <a:lnTo>
                    <a:pt x="680648" y="1974085"/>
                  </a:lnTo>
                  <a:lnTo>
                    <a:pt x="681265" y="1978522"/>
                  </a:lnTo>
                  <a:lnTo>
                    <a:pt x="681882" y="1982958"/>
                  </a:lnTo>
                  <a:lnTo>
                    <a:pt x="682484" y="1987394"/>
                  </a:lnTo>
                  <a:lnTo>
                    <a:pt x="683080" y="1991830"/>
                  </a:lnTo>
                  <a:lnTo>
                    <a:pt x="683673" y="1996266"/>
                  </a:lnTo>
                  <a:lnTo>
                    <a:pt x="684247" y="2000702"/>
                  </a:lnTo>
                  <a:lnTo>
                    <a:pt x="684820" y="2005138"/>
                  </a:lnTo>
                  <a:lnTo>
                    <a:pt x="685380" y="2009575"/>
                  </a:lnTo>
                  <a:lnTo>
                    <a:pt x="685930" y="2014011"/>
                  </a:lnTo>
                  <a:lnTo>
                    <a:pt x="686480" y="2018447"/>
                  </a:lnTo>
                  <a:lnTo>
                    <a:pt x="687004" y="2022883"/>
                  </a:lnTo>
                  <a:lnTo>
                    <a:pt x="687528" y="2027319"/>
                  </a:lnTo>
                  <a:lnTo>
                    <a:pt x="688041" y="2031755"/>
                  </a:lnTo>
                  <a:lnTo>
                    <a:pt x="688537" y="2036191"/>
                  </a:lnTo>
                  <a:lnTo>
                    <a:pt x="689034" y="2040628"/>
                  </a:lnTo>
                  <a:lnTo>
                    <a:pt x="689507" y="2045064"/>
                  </a:lnTo>
                  <a:lnTo>
                    <a:pt x="689975" y="2049500"/>
                  </a:lnTo>
                  <a:lnTo>
                    <a:pt x="690435" y="2053936"/>
                  </a:lnTo>
                  <a:lnTo>
                    <a:pt x="690874" y="2058372"/>
                  </a:lnTo>
                  <a:lnTo>
                    <a:pt x="691312" y="2062808"/>
                  </a:lnTo>
                  <a:lnTo>
                    <a:pt x="691728" y="2067244"/>
                  </a:lnTo>
                  <a:lnTo>
                    <a:pt x="692134" y="2071681"/>
                  </a:lnTo>
                  <a:lnTo>
                    <a:pt x="692537" y="2076117"/>
                  </a:lnTo>
                  <a:lnTo>
                    <a:pt x="692911" y="2080553"/>
                  </a:lnTo>
                  <a:lnTo>
                    <a:pt x="693284" y="2084989"/>
                  </a:lnTo>
                  <a:lnTo>
                    <a:pt x="693639" y="2089425"/>
                  </a:lnTo>
                  <a:lnTo>
                    <a:pt x="693979" y="2093861"/>
                  </a:lnTo>
                  <a:lnTo>
                    <a:pt x="694318" y="2098298"/>
                  </a:lnTo>
                  <a:lnTo>
                    <a:pt x="694623" y="2102734"/>
                  </a:lnTo>
                  <a:lnTo>
                    <a:pt x="694927" y="2107170"/>
                  </a:lnTo>
                  <a:lnTo>
                    <a:pt x="695216" y="2111606"/>
                  </a:lnTo>
                  <a:lnTo>
                    <a:pt x="695483" y="2116042"/>
                  </a:lnTo>
                  <a:lnTo>
                    <a:pt x="695750" y="2120478"/>
                  </a:lnTo>
                  <a:lnTo>
                    <a:pt x="695986" y="2124914"/>
                  </a:lnTo>
                  <a:lnTo>
                    <a:pt x="696215" y="2129351"/>
                  </a:lnTo>
                  <a:lnTo>
                    <a:pt x="696435" y="2133787"/>
                  </a:lnTo>
                  <a:lnTo>
                    <a:pt x="696625" y="2138223"/>
                  </a:lnTo>
                  <a:lnTo>
                    <a:pt x="696815" y="2142659"/>
                  </a:lnTo>
                  <a:lnTo>
                    <a:pt x="696978" y="2147095"/>
                  </a:lnTo>
                  <a:lnTo>
                    <a:pt x="697128" y="2151531"/>
                  </a:lnTo>
                  <a:lnTo>
                    <a:pt x="697274" y="2155967"/>
                  </a:lnTo>
                  <a:lnTo>
                    <a:pt x="697383" y="2160404"/>
                  </a:lnTo>
                  <a:lnTo>
                    <a:pt x="697492" y="2164840"/>
                  </a:lnTo>
                  <a:lnTo>
                    <a:pt x="697579" y="2169276"/>
                  </a:lnTo>
                  <a:lnTo>
                    <a:pt x="697647" y="2173712"/>
                  </a:lnTo>
                  <a:lnTo>
                    <a:pt x="697714" y="2178148"/>
                  </a:lnTo>
                  <a:lnTo>
                    <a:pt x="697740" y="2182584"/>
                  </a:lnTo>
                  <a:lnTo>
                    <a:pt x="697765" y="2187020"/>
                  </a:lnTo>
                  <a:lnTo>
                    <a:pt x="697773" y="2191457"/>
                  </a:lnTo>
                  <a:lnTo>
                    <a:pt x="697754" y="2195893"/>
                  </a:lnTo>
                  <a:lnTo>
                    <a:pt x="697736" y="2200329"/>
                  </a:lnTo>
                  <a:lnTo>
                    <a:pt x="697681" y="2204765"/>
                  </a:lnTo>
                  <a:lnTo>
                    <a:pt x="697619" y="2209201"/>
                  </a:lnTo>
                  <a:lnTo>
                    <a:pt x="697546" y="2213637"/>
                  </a:lnTo>
                  <a:lnTo>
                    <a:pt x="697438" y="2218074"/>
                  </a:lnTo>
                  <a:lnTo>
                    <a:pt x="697331" y="2222510"/>
                  </a:lnTo>
                  <a:lnTo>
                    <a:pt x="697194" y="2226946"/>
                  </a:lnTo>
                  <a:lnTo>
                    <a:pt x="697042" y="2231382"/>
                  </a:lnTo>
                  <a:lnTo>
                    <a:pt x="696886" y="2235818"/>
                  </a:lnTo>
                  <a:lnTo>
                    <a:pt x="696688" y="2240254"/>
                  </a:lnTo>
                  <a:lnTo>
                    <a:pt x="696491" y="2244690"/>
                  </a:lnTo>
                  <a:lnTo>
                    <a:pt x="696270" y="2249127"/>
                  </a:lnTo>
                  <a:lnTo>
                    <a:pt x="696027" y="2253563"/>
                  </a:lnTo>
                  <a:lnTo>
                    <a:pt x="695784" y="2257999"/>
                  </a:lnTo>
                  <a:lnTo>
                    <a:pt x="695498" y="2262435"/>
                  </a:lnTo>
                  <a:lnTo>
                    <a:pt x="695209" y="2266871"/>
                  </a:lnTo>
                  <a:close/>
                </a:path>
              </a:pathLst>
            </a:custGeom>
            <a:solidFill>
              <a:srgbClr val="00008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873839" y="1728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027269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06202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34856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696997" y="1161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17188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9776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039634" y="2106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324208" y="2295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60831" y="1728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65867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4157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493061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13075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534786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7527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7696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53659" y="1728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9900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1848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5457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7196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9626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34004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0357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0664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28688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7019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38386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09919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2743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4243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67923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33231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3014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26763" y="2408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79224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097606" y="2106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6426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10391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5870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85811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52734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64392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872404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55589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41015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079550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86448" y="2106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49458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57886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11743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26709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21522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4236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57795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57289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9899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07523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14170" y="3675922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873882" y="4922702"/>
              <a:ext cx="2158271" cy="1133435"/>
            </a:xfrm>
            <a:custGeom>
              <a:avLst/>
              <a:pathLst>
                <a:path w="2158271" h="1133435">
                  <a:moveTo>
                    <a:pt x="0" y="1133435"/>
                  </a:moveTo>
                  <a:lnTo>
                    <a:pt x="72" y="1131217"/>
                  </a:lnTo>
                  <a:lnTo>
                    <a:pt x="578" y="1128999"/>
                  </a:lnTo>
                  <a:lnTo>
                    <a:pt x="1246" y="1126781"/>
                  </a:lnTo>
                  <a:lnTo>
                    <a:pt x="2319" y="1124563"/>
                  </a:lnTo>
                  <a:lnTo>
                    <a:pt x="3579" y="1122345"/>
                  </a:lnTo>
                  <a:lnTo>
                    <a:pt x="5215" y="1120127"/>
                  </a:lnTo>
                  <a:lnTo>
                    <a:pt x="7064" y="1117909"/>
                  </a:lnTo>
                  <a:lnTo>
                    <a:pt x="9258" y="1115691"/>
                  </a:lnTo>
                  <a:lnTo>
                    <a:pt x="11690" y="1113473"/>
                  </a:lnTo>
                  <a:lnTo>
                    <a:pt x="14435" y="1111255"/>
                  </a:lnTo>
                  <a:lnTo>
                    <a:pt x="17441" y="1109037"/>
                  </a:lnTo>
                  <a:lnTo>
                    <a:pt x="20730" y="1106818"/>
                  </a:lnTo>
                  <a:lnTo>
                    <a:pt x="24299" y="1104600"/>
                  </a:lnTo>
                  <a:lnTo>
                    <a:pt x="28121" y="1102382"/>
                  </a:lnTo>
                  <a:lnTo>
                    <a:pt x="32242" y="1100164"/>
                  </a:lnTo>
                  <a:lnTo>
                    <a:pt x="36586" y="1097946"/>
                  </a:lnTo>
                  <a:lnTo>
                    <a:pt x="41246" y="1095728"/>
                  </a:lnTo>
                  <a:lnTo>
                    <a:pt x="46098" y="1093510"/>
                  </a:lnTo>
                  <a:lnTo>
                    <a:pt x="51281" y="1091292"/>
                  </a:lnTo>
                  <a:lnTo>
                    <a:pt x="56627" y="1089074"/>
                  </a:lnTo>
                  <a:lnTo>
                    <a:pt x="62316" y="1086856"/>
                  </a:lnTo>
                  <a:lnTo>
                    <a:pt x="68140" y="1084638"/>
                  </a:lnTo>
                  <a:lnTo>
                    <a:pt x="74317" y="1082420"/>
                  </a:lnTo>
                  <a:lnTo>
                    <a:pt x="80602" y="1080202"/>
                  </a:lnTo>
                  <a:lnTo>
                    <a:pt x="87246" y="1077983"/>
                  </a:lnTo>
                  <a:lnTo>
                    <a:pt x="93973" y="1075765"/>
                  </a:lnTo>
                  <a:lnTo>
                    <a:pt x="101065" y="1073547"/>
                  </a:lnTo>
                  <a:lnTo>
                    <a:pt x="108215" y="1071329"/>
                  </a:lnTo>
                  <a:lnTo>
                    <a:pt x="115730" y="1069111"/>
                  </a:lnTo>
                  <a:lnTo>
                    <a:pt x="123282" y="1066893"/>
                  </a:lnTo>
                  <a:lnTo>
                    <a:pt x="131199" y="1064675"/>
                  </a:lnTo>
                  <a:lnTo>
                    <a:pt x="139133" y="1062457"/>
                  </a:lnTo>
                  <a:lnTo>
                    <a:pt x="147424" y="1060239"/>
                  </a:lnTo>
                  <a:lnTo>
                    <a:pt x="155733" y="1058021"/>
                  </a:lnTo>
                  <a:lnTo>
                    <a:pt x="164360" y="1055803"/>
                  </a:lnTo>
                  <a:lnTo>
                    <a:pt x="173018" y="1053585"/>
                  </a:lnTo>
                  <a:lnTo>
                    <a:pt x="181955" y="1051367"/>
                  </a:lnTo>
                  <a:lnTo>
                    <a:pt x="190936" y="1049149"/>
                  </a:lnTo>
                  <a:lnTo>
                    <a:pt x="200161" y="1046930"/>
                  </a:lnTo>
                  <a:lnTo>
                    <a:pt x="209439" y="1044712"/>
                  </a:lnTo>
                  <a:lnTo>
                    <a:pt x="218927" y="1042494"/>
                  </a:lnTo>
                  <a:lnTo>
                    <a:pt x="228473" y="1040276"/>
                  </a:lnTo>
                  <a:lnTo>
                    <a:pt x="238199" y="1038058"/>
                  </a:lnTo>
                  <a:lnTo>
                    <a:pt x="247987" y="1035840"/>
                  </a:lnTo>
                  <a:lnTo>
                    <a:pt x="257926" y="1033622"/>
                  </a:lnTo>
                  <a:lnTo>
                    <a:pt x="267929" y="1031404"/>
                  </a:lnTo>
                  <a:lnTo>
                    <a:pt x="278056" y="1029186"/>
                  </a:lnTo>
                  <a:lnTo>
                    <a:pt x="288246" y="1026968"/>
                  </a:lnTo>
                  <a:lnTo>
                    <a:pt x="298535" y="1024750"/>
                  </a:lnTo>
                  <a:lnTo>
                    <a:pt x="308884" y="1022532"/>
                  </a:lnTo>
                  <a:lnTo>
                    <a:pt x="319311" y="1020314"/>
                  </a:lnTo>
                  <a:lnTo>
                    <a:pt x="329793" y="1018095"/>
                  </a:lnTo>
                  <a:lnTo>
                    <a:pt x="340332" y="1015877"/>
                  </a:lnTo>
                  <a:lnTo>
                    <a:pt x="350919" y="1013659"/>
                  </a:lnTo>
                  <a:lnTo>
                    <a:pt x="361547" y="1011441"/>
                  </a:lnTo>
                  <a:lnTo>
                    <a:pt x="372213" y="1009223"/>
                  </a:lnTo>
                  <a:lnTo>
                    <a:pt x="382905" y="1007005"/>
                  </a:lnTo>
                  <a:lnTo>
                    <a:pt x="393623" y="1004787"/>
                  </a:lnTo>
                  <a:lnTo>
                    <a:pt x="404356" y="1002569"/>
                  </a:lnTo>
                  <a:lnTo>
                    <a:pt x="415102" y="1000351"/>
                  </a:lnTo>
                  <a:lnTo>
                    <a:pt x="425853" y="998133"/>
                  </a:lnTo>
                  <a:lnTo>
                    <a:pt x="436601" y="995915"/>
                  </a:lnTo>
                  <a:lnTo>
                    <a:pt x="447348" y="993697"/>
                  </a:lnTo>
                  <a:lnTo>
                    <a:pt x="458074" y="991479"/>
                  </a:lnTo>
                  <a:lnTo>
                    <a:pt x="468795" y="989261"/>
                  </a:lnTo>
                  <a:lnTo>
                    <a:pt x="479477" y="987042"/>
                  </a:lnTo>
                  <a:lnTo>
                    <a:pt x="490151" y="984824"/>
                  </a:lnTo>
                  <a:lnTo>
                    <a:pt x="500767" y="982606"/>
                  </a:lnTo>
                  <a:lnTo>
                    <a:pt x="511374" y="980388"/>
                  </a:lnTo>
                  <a:lnTo>
                    <a:pt x="521902" y="978170"/>
                  </a:lnTo>
                  <a:lnTo>
                    <a:pt x="532423" y="975952"/>
                  </a:lnTo>
                  <a:lnTo>
                    <a:pt x="542844" y="973734"/>
                  </a:lnTo>
                  <a:lnTo>
                    <a:pt x="553260" y="971516"/>
                  </a:lnTo>
                  <a:lnTo>
                    <a:pt x="563556" y="969298"/>
                  </a:lnTo>
                  <a:lnTo>
                    <a:pt x="573844" y="967080"/>
                  </a:lnTo>
                  <a:lnTo>
                    <a:pt x="584003" y="964862"/>
                  </a:lnTo>
                  <a:lnTo>
                    <a:pt x="594145" y="962644"/>
                  </a:lnTo>
                  <a:lnTo>
                    <a:pt x="604152" y="960426"/>
                  </a:lnTo>
                  <a:lnTo>
                    <a:pt x="614132" y="958207"/>
                  </a:lnTo>
                  <a:lnTo>
                    <a:pt x="623972" y="955989"/>
                  </a:lnTo>
                  <a:lnTo>
                    <a:pt x="633776" y="953771"/>
                  </a:lnTo>
                  <a:lnTo>
                    <a:pt x="643437" y="951553"/>
                  </a:lnTo>
                  <a:lnTo>
                    <a:pt x="653049" y="949335"/>
                  </a:lnTo>
                  <a:lnTo>
                    <a:pt x="662519" y="947117"/>
                  </a:lnTo>
                  <a:lnTo>
                    <a:pt x="671928" y="944899"/>
                  </a:lnTo>
                  <a:lnTo>
                    <a:pt x="681195" y="942681"/>
                  </a:lnTo>
                  <a:lnTo>
                    <a:pt x="690389" y="940463"/>
                  </a:lnTo>
                  <a:lnTo>
                    <a:pt x="699445" y="938245"/>
                  </a:lnTo>
                  <a:lnTo>
                    <a:pt x="708414" y="936027"/>
                  </a:lnTo>
                  <a:lnTo>
                    <a:pt x="717249" y="933809"/>
                  </a:lnTo>
                  <a:lnTo>
                    <a:pt x="725984" y="931591"/>
                  </a:lnTo>
                  <a:lnTo>
                    <a:pt x="734591" y="929373"/>
                  </a:lnTo>
                  <a:lnTo>
                    <a:pt x="743083" y="927154"/>
                  </a:lnTo>
                  <a:lnTo>
                    <a:pt x="751457" y="924936"/>
                  </a:lnTo>
                  <a:lnTo>
                    <a:pt x="759700" y="922718"/>
                  </a:lnTo>
                  <a:lnTo>
                    <a:pt x="767833" y="920500"/>
                  </a:lnTo>
                  <a:lnTo>
                    <a:pt x="775822" y="918282"/>
                  </a:lnTo>
                  <a:lnTo>
                    <a:pt x="783711" y="916064"/>
                  </a:lnTo>
                  <a:lnTo>
                    <a:pt x="791442" y="913846"/>
                  </a:lnTo>
                  <a:lnTo>
                    <a:pt x="799082" y="911628"/>
                  </a:lnTo>
                  <a:lnTo>
                    <a:pt x="806551" y="909410"/>
                  </a:lnTo>
                  <a:lnTo>
                    <a:pt x="813940" y="907192"/>
                  </a:lnTo>
                  <a:lnTo>
                    <a:pt x="821145" y="904974"/>
                  </a:lnTo>
                  <a:lnTo>
                    <a:pt x="828282" y="902756"/>
                  </a:lnTo>
                  <a:lnTo>
                    <a:pt x="835221" y="900538"/>
                  </a:lnTo>
                  <a:lnTo>
                    <a:pt x="842105" y="898319"/>
                  </a:lnTo>
                  <a:lnTo>
                    <a:pt x="848779" y="896101"/>
                  </a:lnTo>
                  <a:lnTo>
                    <a:pt x="855409" y="893883"/>
                  </a:lnTo>
                  <a:lnTo>
                    <a:pt x="861817" y="891665"/>
                  </a:lnTo>
                  <a:lnTo>
                    <a:pt x="868194" y="889447"/>
                  </a:lnTo>
                  <a:lnTo>
                    <a:pt x="874339" y="887229"/>
                  </a:lnTo>
                  <a:lnTo>
                    <a:pt x="880465" y="885011"/>
                  </a:lnTo>
                  <a:lnTo>
                    <a:pt x="886348" y="882793"/>
                  </a:lnTo>
                  <a:lnTo>
                    <a:pt x="892219" y="880575"/>
                  </a:lnTo>
                  <a:lnTo>
                    <a:pt x="897848" y="878357"/>
                  </a:lnTo>
                  <a:lnTo>
                    <a:pt x="903461" y="876139"/>
                  </a:lnTo>
                  <a:lnTo>
                    <a:pt x="908847" y="873921"/>
                  </a:lnTo>
                  <a:lnTo>
                    <a:pt x="914205" y="871703"/>
                  </a:lnTo>
                  <a:lnTo>
                    <a:pt x="919351" y="869485"/>
                  </a:lnTo>
                  <a:lnTo>
                    <a:pt x="924458" y="867266"/>
                  </a:lnTo>
                  <a:lnTo>
                    <a:pt x="929369" y="865048"/>
                  </a:lnTo>
                  <a:lnTo>
                    <a:pt x="934231" y="862830"/>
                  </a:lnTo>
                  <a:lnTo>
                    <a:pt x="938911" y="860612"/>
                  </a:lnTo>
                  <a:lnTo>
                    <a:pt x="943532" y="858394"/>
                  </a:lnTo>
                  <a:lnTo>
                    <a:pt x="947987" y="856176"/>
                  </a:lnTo>
                  <a:lnTo>
                    <a:pt x="952374" y="853958"/>
                  </a:lnTo>
                  <a:lnTo>
                    <a:pt x="956608" y="851740"/>
                  </a:lnTo>
                  <a:lnTo>
                    <a:pt x="960766" y="849522"/>
                  </a:lnTo>
                  <a:lnTo>
                    <a:pt x="964786" y="847304"/>
                  </a:lnTo>
                  <a:lnTo>
                    <a:pt x="968722" y="845086"/>
                  </a:lnTo>
                  <a:lnTo>
                    <a:pt x="972534" y="842868"/>
                  </a:lnTo>
                  <a:lnTo>
                    <a:pt x="976255" y="840650"/>
                  </a:lnTo>
                  <a:lnTo>
                    <a:pt x="979865" y="838431"/>
                  </a:lnTo>
                  <a:lnTo>
                    <a:pt x="983377" y="836213"/>
                  </a:lnTo>
                  <a:lnTo>
                    <a:pt x="986791" y="833995"/>
                  </a:lnTo>
                  <a:lnTo>
                    <a:pt x="990102" y="831777"/>
                  </a:lnTo>
                  <a:lnTo>
                    <a:pt x="993327" y="829559"/>
                  </a:lnTo>
                  <a:lnTo>
                    <a:pt x="996444" y="827341"/>
                  </a:lnTo>
                  <a:lnTo>
                    <a:pt x="999487" y="825123"/>
                  </a:lnTo>
                  <a:lnTo>
                    <a:pt x="1002417" y="822905"/>
                  </a:lnTo>
                  <a:lnTo>
                    <a:pt x="1005285" y="820687"/>
                  </a:lnTo>
                  <a:lnTo>
                    <a:pt x="1008036" y="818469"/>
                  </a:lnTo>
                  <a:lnTo>
                    <a:pt x="1010735" y="816251"/>
                  </a:lnTo>
                  <a:lnTo>
                    <a:pt x="1013314" y="814033"/>
                  </a:lnTo>
                  <a:lnTo>
                    <a:pt x="1015851" y="811815"/>
                  </a:lnTo>
                  <a:lnTo>
                    <a:pt x="1018267" y="809597"/>
                  </a:lnTo>
                  <a:lnTo>
                    <a:pt x="1020649" y="807378"/>
                  </a:lnTo>
                  <a:lnTo>
                    <a:pt x="1022907" y="805160"/>
                  </a:lnTo>
                  <a:lnTo>
                    <a:pt x="1025141" y="802942"/>
                  </a:lnTo>
                  <a:lnTo>
                    <a:pt x="1027250" y="800724"/>
                  </a:lnTo>
                  <a:lnTo>
                    <a:pt x="1029342" y="798506"/>
                  </a:lnTo>
                  <a:lnTo>
                    <a:pt x="1031309" y="796288"/>
                  </a:lnTo>
                  <a:lnTo>
                    <a:pt x="1033267" y="794070"/>
                  </a:lnTo>
                  <a:lnTo>
                    <a:pt x="1035098" y="791852"/>
                  </a:lnTo>
                  <a:lnTo>
                    <a:pt x="1036924" y="789634"/>
                  </a:lnTo>
                  <a:lnTo>
                    <a:pt x="1038631" y="787416"/>
                  </a:lnTo>
                  <a:lnTo>
                    <a:pt x="1040330" y="785198"/>
                  </a:lnTo>
                  <a:lnTo>
                    <a:pt x="1041921" y="782980"/>
                  </a:lnTo>
                  <a:lnTo>
                    <a:pt x="1043499" y="780762"/>
                  </a:lnTo>
                  <a:lnTo>
                    <a:pt x="1044981" y="778543"/>
                  </a:lnTo>
                  <a:lnTo>
                    <a:pt x="1046445" y="776325"/>
                  </a:lnTo>
                  <a:lnTo>
                    <a:pt x="1047823" y="774107"/>
                  </a:lnTo>
                  <a:lnTo>
                    <a:pt x="1049179" y="771889"/>
                  </a:lnTo>
                  <a:lnTo>
                    <a:pt x="1050459" y="769671"/>
                  </a:lnTo>
                  <a:lnTo>
                    <a:pt x="1051715" y="767453"/>
                  </a:lnTo>
                  <a:lnTo>
                    <a:pt x="1052903" y="765235"/>
                  </a:lnTo>
                  <a:lnTo>
                    <a:pt x="1054063" y="763017"/>
                  </a:lnTo>
                  <a:lnTo>
                    <a:pt x="1055163" y="760799"/>
                  </a:lnTo>
                  <a:lnTo>
                    <a:pt x="1056234" y="758581"/>
                  </a:lnTo>
                  <a:lnTo>
                    <a:pt x="1057253" y="756363"/>
                  </a:lnTo>
                  <a:lnTo>
                    <a:pt x="1058241" y="754145"/>
                  </a:lnTo>
                  <a:lnTo>
                    <a:pt x="1059183" y="751927"/>
                  </a:lnTo>
                  <a:lnTo>
                    <a:pt x="1060091" y="749709"/>
                  </a:lnTo>
                  <a:lnTo>
                    <a:pt x="1060962" y="747490"/>
                  </a:lnTo>
                  <a:lnTo>
                    <a:pt x="1061797" y="745272"/>
                  </a:lnTo>
                  <a:lnTo>
                    <a:pt x="1062600" y="743054"/>
                  </a:lnTo>
                  <a:lnTo>
                    <a:pt x="1063367" y="740836"/>
                  </a:lnTo>
                  <a:lnTo>
                    <a:pt x="1064107" y="738618"/>
                  </a:lnTo>
                  <a:lnTo>
                    <a:pt x="1064811" y="736400"/>
                  </a:lnTo>
                  <a:lnTo>
                    <a:pt x="1065491" y="734182"/>
                  </a:lnTo>
                  <a:lnTo>
                    <a:pt x="1066136" y="731964"/>
                  </a:lnTo>
                  <a:lnTo>
                    <a:pt x="1066762" y="729746"/>
                  </a:lnTo>
                  <a:lnTo>
                    <a:pt x="1067351" y="727528"/>
                  </a:lnTo>
                  <a:lnTo>
                    <a:pt x="1067926" y="725310"/>
                  </a:lnTo>
                  <a:lnTo>
                    <a:pt x="1068465" y="723092"/>
                  </a:lnTo>
                  <a:lnTo>
                    <a:pt x="1068992" y="720874"/>
                  </a:lnTo>
                  <a:lnTo>
                    <a:pt x="1069483" y="718655"/>
                  </a:lnTo>
                  <a:lnTo>
                    <a:pt x="1069966" y="716437"/>
                  </a:lnTo>
                  <a:lnTo>
                    <a:pt x="1070414" y="714219"/>
                  </a:lnTo>
                  <a:lnTo>
                    <a:pt x="1070856" y="712001"/>
                  </a:lnTo>
                  <a:lnTo>
                    <a:pt x="1071264" y="709783"/>
                  </a:lnTo>
                  <a:lnTo>
                    <a:pt x="1071667" y="707565"/>
                  </a:lnTo>
                  <a:lnTo>
                    <a:pt x="1072038" y="705347"/>
                  </a:lnTo>
                  <a:lnTo>
                    <a:pt x="1072407" y="703129"/>
                  </a:lnTo>
                  <a:lnTo>
                    <a:pt x="1072743" y="700911"/>
                  </a:lnTo>
                  <a:lnTo>
                    <a:pt x="1073079" y="698693"/>
                  </a:lnTo>
                  <a:lnTo>
                    <a:pt x="1073385" y="696475"/>
                  </a:lnTo>
                  <a:lnTo>
                    <a:pt x="1073689" y="694257"/>
                  </a:lnTo>
                  <a:lnTo>
                    <a:pt x="1073967" y="692039"/>
                  </a:lnTo>
                  <a:lnTo>
                    <a:pt x="1074243" y="689821"/>
                  </a:lnTo>
                  <a:lnTo>
                    <a:pt x="1074496" y="687602"/>
                  </a:lnTo>
                  <a:lnTo>
                    <a:pt x="1074745" y="685384"/>
                  </a:lnTo>
                  <a:lnTo>
                    <a:pt x="1074975" y="683166"/>
                  </a:lnTo>
                  <a:lnTo>
                    <a:pt x="1075200" y="680948"/>
                  </a:lnTo>
                  <a:lnTo>
                    <a:pt x="1075409" y="678730"/>
                  </a:lnTo>
                  <a:lnTo>
                    <a:pt x="1075612" y="676512"/>
                  </a:lnTo>
                  <a:lnTo>
                    <a:pt x="1075801" y="674294"/>
                  </a:lnTo>
                  <a:lnTo>
                    <a:pt x="1075984" y="672076"/>
                  </a:lnTo>
                  <a:lnTo>
                    <a:pt x="1076155" y="669858"/>
                  </a:lnTo>
                  <a:lnTo>
                    <a:pt x="1076320" y="667640"/>
                  </a:lnTo>
                  <a:lnTo>
                    <a:pt x="1076474" y="665422"/>
                  </a:lnTo>
                  <a:lnTo>
                    <a:pt x="1076622" y="663204"/>
                  </a:lnTo>
                  <a:lnTo>
                    <a:pt x="1076762" y="660986"/>
                  </a:lnTo>
                  <a:lnTo>
                    <a:pt x="1076895" y="658767"/>
                  </a:lnTo>
                  <a:lnTo>
                    <a:pt x="1077021" y="656549"/>
                  </a:lnTo>
                  <a:lnTo>
                    <a:pt x="1077140" y="654331"/>
                  </a:lnTo>
                  <a:lnTo>
                    <a:pt x="1077253" y="652113"/>
                  </a:lnTo>
                  <a:lnTo>
                    <a:pt x="1077360" y="649895"/>
                  </a:lnTo>
                  <a:lnTo>
                    <a:pt x="1077462" y="647677"/>
                  </a:lnTo>
                  <a:lnTo>
                    <a:pt x="1077558" y="645459"/>
                  </a:lnTo>
                  <a:lnTo>
                    <a:pt x="1077649" y="643241"/>
                  </a:lnTo>
                  <a:lnTo>
                    <a:pt x="1077735" y="641023"/>
                  </a:lnTo>
                  <a:lnTo>
                    <a:pt x="1077817" y="638805"/>
                  </a:lnTo>
                  <a:lnTo>
                    <a:pt x="1077893" y="636587"/>
                  </a:lnTo>
                  <a:lnTo>
                    <a:pt x="1077967" y="634369"/>
                  </a:lnTo>
                  <a:lnTo>
                    <a:pt x="1078035" y="632151"/>
                  </a:lnTo>
                  <a:lnTo>
                    <a:pt x="1078101" y="629933"/>
                  </a:lnTo>
                  <a:lnTo>
                    <a:pt x="1078161" y="627714"/>
                  </a:lnTo>
                  <a:lnTo>
                    <a:pt x="1078220" y="625496"/>
                  </a:lnTo>
                  <a:lnTo>
                    <a:pt x="1078274" y="623278"/>
                  </a:lnTo>
                  <a:lnTo>
                    <a:pt x="1078327" y="621060"/>
                  </a:lnTo>
                  <a:lnTo>
                    <a:pt x="1078375" y="618842"/>
                  </a:lnTo>
                  <a:lnTo>
                    <a:pt x="1078422" y="616624"/>
                  </a:lnTo>
                  <a:lnTo>
                    <a:pt x="1078464" y="614406"/>
                  </a:lnTo>
                  <a:lnTo>
                    <a:pt x="1078506" y="612188"/>
                  </a:lnTo>
                  <a:lnTo>
                    <a:pt x="1078543" y="609970"/>
                  </a:lnTo>
                  <a:lnTo>
                    <a:pt x="1078580" y="607752"/>
                  </a:lnTo>
                  <a:lnTo>
                    <a:pt x="1078614" y="605534"/>
                  </a:lnTo>
                  <a:lnTo>
                    <a:pt x="1078646" y="603316"/>
                  </a:lnTo>
                  <a:lnTo>
                    <a:pt x="1078676" y="601098"/>
                  </a:lnTo>
                  <a:lnTo>
                    <a:pt x="1078705" y="598879"/>
                  </a:lnTo>
                  <a:lnTo>
                    <a:pt x="1078731" y="596661"/>
                  </a:lnTo>
                  <a:lnTo>
                    <a:pt x="1078757" y="594443"/>
                  </a:lnTo>
                  <a:lnTo>
                    <a:pt x="1078780" y="592225"/>
                  </a:lnTo>
                  <a:lnTo>
                    <a:pt x="1078802" y="590007"/>
                  </a:lnTo>
                  <a:lnTo>
                    <a:pt x="1078823" y="587789"/>
                  </a:lnTo>
                  <a:lnTo>
                    <a:pt x="1078842" y="585571"/>
                  </a:lnTo>
                  <a:lnTo>
                    <a:pt x="1078860" y="583353"/>
                  </a:lnTo>
                  <a:lnTo>
                    <a:pt x="1078877" y="581135"/>
                  </a:lnTo>
                  <a:lnTo>
                    <a:pt x="1078893" y="578917"/>
                  </a:lnTo>
                  <a:lnTo>
                    <a:pt x="1078908" y="576699"/>
                  </a:lnTo>
                  <a:lnTo>
                    <a:pt x="1078922" y="574481"/>
                  </a:lnTo>
                  <a:lnTo>
                    <a:pt x="1078935" y="572263"/>
                  </a:lnTo>
                  <a:lnTo>
                    <a:pt x="1078947" y="570045"/>
                  </a:lnTo>
                  <a:lnTo>
                    <a:pt x="1078959" y="567826"/>
                  </a:lnTo>
                  <a:lnTo>
                    <a:pt x="1078969" y="565608"/>
                  </a:lnTo>
                  <a:lnTo>
                    <a:pt x="1078979" y="563390"/>
                  </a:lnTo>
                  <a:lnTo>
                    <a:pt x="1078988" y="561172"/>
                  </a:lnTo>
                  <a:lnTo>
                    <a:pt x="1078996" y="558954"/>
                  </a:lnTo>
                  <a:lnTo>
                    <a:pt x="1079004" y="556736"/>
                  </a:lnTo>
                  <a:lnTo>
                    <a:pt x="1079011" y="554518"/>
                  </a:lnTo>
                  <a:lnTo>
                    <a:pt x="1079018" y="552300"/>
                  </a:lnTo>
                  <a:lnTo>
                    <a:pt x="1079023" y="550082"/>
                  </a:lnTo>
                  <a:lnTo>
                    <a:pt x="1079029" y="547864"/>
                  </a:lnTo>
                  <a:lnTo>
                    <a:pt x="1079034" y="545646"/>
                  </a:lnTo>
                  <a:lnTo>
                    <a:pt x="1079039" y="543428"/>
                  </a:lnTo>
                  <a:lnTo>
                    <a:pt x="1079042" y="541210"/>
                  </a:lnTo>
                  <a:lnTo>
                    <a:pt x="1079046" y="538991"/>
                  </a:lnTo>
                  <a:lnTo>
                    <a:pt x="1079049" y="536773"/>
                  </a:lnTo>
                  <a:lnTo>
                    <a:pt x="1079052" y="534555"/>
                  </a:lnTo>
                  <a:lnTo>
                    <a:pt x="1079054" y="532337"/>
                  </a:lnTo>
                  <a:lnTo>
                    <a:pt x="1079057" y="530119"/>
                  </a:lnTo>
                  <a:lnTo>
                    <a:pt x="1079058" y="527901"/>
                  </a:lnTo>
                  <a:lnTo>
                    <a:pt x="1079060" y="525683"/>
                  </a:lnTo>
                  <a:lnTo>
                    <a:pt x="1079060" y="523465"/>
                  </a:lnTo>
                  <a:lnTo>
                    <a:pt x="1079061" y="521247"/>
                  </a:lnTo>
                  <a:lnTo>
                    <a:pt x="1079061" y="519029"/>
                  </a:lnTo>
                  <a:lnTo>
                    <a:pt x="1079061" y="516811"/>
                  </a:lnTo>
                  <a:lnTo>
                    <a:pt x="1079061" y="514593"/>
                  </a:lnTo>
                  <a:lnTo>
                    <a:pt x="1079060" y="512375"/>
                  </a:lnTo>
                  <a:lnTo>
                    <a:pt x="1079059" y="510157"/>
                  </a:lnTo>
                  <a:lnTo>
                    <a:pt x="1079058" y="507938"/>
                  </a:lnTo>
                  <a:lnTo>
                    <a:pt x="1079056" y="505720"/>
                  </a:lnTo>
                  <a:lnTo>
                    <a:pt x="1079054" y="503502"/>
                  </a:lnTo>
                  <a:lnTo>
                    <a:pt x="1079052" y="501284"/>
                  </a:lnTo>
                  <a:lnTo>
                    <a:pt x="1079049" y="499066"/>
                  </a:lnTo>
                  <a:lnTo>
                    <a:pt x="1079046" y="496848"/>
                  </a:lnTo>
                  <a:lnTo>
                    <a:pt x="1079043" y="494630"/>
                  </a:lnTo>
                  <a:lnTo>
                    <a:pt x="1079039" y="492412"/>
                  </a:lnTo>
                  <a:lnTo>
                    <a:pt x="1079035" y="490194"/>
                  </a:lnTo>
                  <a:lnTo>
                    <a:pt x="1079031" y="487976"/>
                  </a:lnTo>
                  <a:lnTo>
                    <a:pt x="1079026" y="485758"/>
                  </a:lnTo>
                  <a:lnTo>
                    <a:pt x="1079021" y="483540"/>
                  </a:lnTo>
                  <a:lnTo>
                    <a:pt x="1079015" y="481322"/>
                  </a:lnTo>
                  <a:lnTo>
                    <a:pt x="1079009" y="479103"/>
                  </a:lnTo>
                  <a:lnTo>
                    <a:pt x="1079003" y="476885"/>
                  </a:lnTo>
                  <a:lnTo>
                    <a:pt x="1078996" y="474667"/>
                  </a:lnTo>
                  <a:lnTo>
                    <a:pt x="1078989" y="472449"/>
                  </a:lnTo>
                  <a:lnTo>
                    <a:pt x="1078981" y="470231"/>
                  </a:lnTo>
                  <a:lnTo>
                    <a:pt x="1078973" y="468013"/>
                  </a:lnTo>
                  <a:lnTo>
                    <a:pt x="1078964" y="465795"/>
                  </a:lnTo>
                  <a:lnTo>
                    <a:pt x="1078955" y="463577"/>
                  </a:lnTo>
                  <a:lnTo>
                    <a:pt x="1078945" y="461359"/>
                  </a:lnTo>
                  <a:lnTo>
                    <a:pt x="1078935" y="459141"/>
                  </a:lnTo>
                  <a:lnTo>
                    <a:pt x="1078924" y="456923"/>
                  </a:lnTo>
                  <a:lnTo>
                    <a:pt x="1078912" y="454705"/>
                  </a:lnTo>
                  <a:lnTo>
                    <a:pt x="1078900" y="452487"/>
                  </a:lnTo>
                  <a:lnTo>
                    <a:pt x="1078887" y="450269"/>
                  </a:lnTo>
                  <a:lnTo>
                    <a:pt x="1078874" y="448050"/>
                  </a:lnTo>
                  <a:lnTo>
                    <a:pt x="1078860" y="445832"/>
                  </a:lnTo>
                  <a:lnTo>
                    <a:pt x="1078845" y="443614"/>
                  </a:lnTo>
                  <a:lnTo>
                    <a:pt x="1078829" y="441396"/>
                  </a:lnTo>
                  <a:lnTo>
                    <a:pt x="1078813" y="439178"/>
                  </a:lnTo>
                  <a:lnTo>
                    <a:pt x="1078795" y="436960"/>
                  </a:lnTo>
                  <a:lnTo>
                    <a:pt x="1078777" y="434742"/>
                  </a:lnTo>
                  <a:lnTo>
                    <a:pt x="1078758" y="432524"/>
                  </a:lnTo>
                  <a:lnTo>
                    <a:pt x="1078738" y="430306"/>
                  </a:lnTo>
                  <a:lnTo>
                    <a:pt x="1078716" y="428088"/>
                  </a:lnTo>
                  <a:lnTo>
                    <a:pt x="1078695" y="425870"/>
                  </a:lnTo>
                  <a:lnTo>
                    <a:pt x="1078671" y="423652"/>
                  </a:lnTo>
                  <a:lnTo>
                    <a:pt x="1078647" y="421434"/>
                  </a:lnTo>
                  <a:lnTo>
                    <a:pt x="1078621" y="419215"/>
                  </a:lnTo>
                  <a:lnTo>
                    <a:pt x="1078595" y="416997"/>
                  </a:lnTo>
                  <a:lnTo>
                    <a:pt x="1078567" y="414779"/>
                  </a:lnTo>
                  <a:lnTo>
                    <a:pt x="1078538" y="412561"/>
                  </a:lnTo>
                  <a:lnTo>
                    <a:pt x="1078507" y="410343"/>
                  </a:lnTo>
                  <a:lnTo>
                    <a:pt x="1078475" y="408125"/>
                  </a:lnTo>
                  <a:lnTo>
                    <a:pt x="1078441" y="405907"/>
                  </a:lnTo>
                  <a:lnTo>
                    <a:pt x="1078407" y="403689"/>
                  </a:lnTo>
                  <a:lnTo>
                    <a:pt x="1078370" y="401471"/>
                  </a:lnTo>
                  <a:lnTo>
                    <a:pt x="1078332" y="399253"/>
                  </a:lnTo>
                  <a:lnTo>
                    <a:pt x="1078292" y="397035"/>
                  </a:lnTo>
                  <a:lnTo>
                    <a:pt x="1078251" y="394817"/>
                  </a:lnTo>
                  <a:lnTo>
                    <a:pt x="1078207" y="392599"/>
                  </a:lnTo>
                  <a:lnTo>
                    <a:pt x="1078162" y="390381"/>
                  </a:lnTo>
                  <a:lnTo>
                    <a:pt x="1078115" y="388162"/>
                  </a:lnTo>
                  <a:lnTo>
                    <a:pt x="1078066" y="385944"/>
                  </a:lnTo>
                  <a:lnTo>
                    <a:pt x="1078015" y="383726"/>
                  </a:lnTo>
                  <a:lnTo>
                    <a:pt x="1077961" y="381508"/>
                  </a:lnTo>
                  <a:lnTo>
                    <a:pt x="1077906" y="379290"/>
                  </a:lnTo>
                  <a:lnTo>
                    <a:pt x="1077848" y="377072"/>
                  </a:lnTo>
                  <a:lnTo>
                    <a:pt x="1077788" y="374854"/>
                  </a:lnTo>
                  <a:lnTo>
                    <a:pt x="1077725" y="372636"/>
                  </a:lnTo>
                  <a:lnTo>
                    <a:pt x="1077660" y="370418"/>
                  </a:lnTo>
                  <a:lnTo>
                    <a:pt x="1077592" y="368200"/>
                  </a:lnTo>
                  <a:lnTo>
                    <a:pt x="1077522" y="365982"/>
                  </a:lnTo>
                  <a:lnTo>
                    <a:pt x="1077448" y="363764"/>
                  </a:lnTo>
                  <a:lnTo>
                    <a:pt x="1077373" y="361546"/>
                  </a:lnTo>
                  <a:lnTo>
                    <a:pt x="1077293" y="359327"/>
                  </a:lnTo>
                  <a:lnTo>
                    <a:pt x="1077212" y="357109"/>
                  </a:lnTo>
                  <a:lnTo>
                    <a:pt x="1077126" y="354891"/>
                  </a:lnTo>
                  <a:lnTo>
                    <a:pt x="1077039" y="352673"/>
                  </a:lnTo>
                  <a:lnTo>
                    <a:pt x="1076946" y="350455"/>
                  </a:lnTo>
                  <a:lnTo>
                    <a:pt x="1076852" y="348237"/>
                  </a:lnTo>
                  <a:lnTo>
                    <a:pt x="1076752" y="346019"/>
                  </a:lnTo>
                  <a:lnTo>
                    <a:pt x="1076652" y="343801"/>
                  </a:lnTo>
                  <a:lnTo>
                    <a:pt x="1076545" y="341583"/>
                  </a:lnTo>
                  <a:lnTo>
                    <a:pt x="1076437" y="339365"/>
                  </a:lnTo>
                  <a:lnTo>
                    <a:pt x="1076322" y="337147"/>
                  </a:lnTo>
                  <a:lnTo>
                    <a:pt x="1076206" y="334929"/>
                  </a:lnTo>
                  <a:lnTo>
                    <a:pt x="1076083" y="332711"/>
                  </a:lnTo>
                  <a:lnTo>
                    <a:pt x="1075959" y="330493"/>
                  </a:lnTo>
                  <a:lnTo>
                    <a:pt x="1075828" y="328274"/>
                  </a:lnTo>
                  <a:lnTo>
                    <a:pt x="1075695" y="326056"/>
                  </a:lnTo>
                  <a:lnTo>
                    <a:pt x="1075555" y="323838"/>
                  </a:lnTo>
                  <a:lnTo>
                    <a:pt x="1075412" y="321620"/>
                  </a:lnTo>
                  <a:lnTo>
                    <a:pt x="1075263" y="319402"/>
                  </a:lnTo>
                  <a:lnTo>
                    <a:pt x="1075112" y="317184"/>
                  </a:lnTo>
                  <a:lnTo>
                    <a:pt x="1074953" y="314966"/>
                  </a:lnTo>
                  <a:lnTo>
                    <a:pt x="1074791" y="312748"/>
                  </a:lnTo>
                  <a:lnTo>
                    <a:pt x="1074622" y="310530"/>
                  </a:lnTo>
                  <a:lnTo>
                    <a:pt x="1074450" y="308312"/>
                  </a:lnTo>
                  <a:lnTo>
                    <a:pt x="1074271" y="306094"/>
                  </a:lnTo>
                  <a:lnTo>
                    <a:pt x="1074088" y="303876"/>
                  </a:lnTo>
                  <a:lnTo>
                    <a:pt x="1073898" y="301658"/>
                  </a:lnTo>
                  <a:lnTo>
                    <a:pt x="1073703" y="299439"/>
                  </a:lnTo>
                  <a:lnTo>
                    <a:pt x="1073502" y="297221"/>
                  </a:lnTo>
                  <a:lnTo>
                    <a:pt x="1073296" y="295003"/>
                  </a:lnTo>
                  <a:lnTo>
                    <a:pt x="1073083" y="292785"/>
                  </a:lnTo>
                  <a:lnTo>
                    <a:pt x="1072864" y="290567"/>
                  </a:lnTo>
                  <a:lnTo>
                    <a:pt x="1072640" y="288349"/>
                  </a:lnTo>
                  <a:lnTo>
                    <a:pt x="1072409" y="286131"/>
                  </a:lnTo>
                  <a:lnTo>
                    <a:pt x="1072172" y="283913"/>
                  </a:lnTo>
                  <a:lnTo>
                    <a:pt x="1071928" y="281695"/>
                  </a:lnTo>
                  <a:lnTo>
                    <a:pt x="1071679" y="279477"/>
                  </a:lnTo>
                  <a:lnTo>
                    <a:pt x="1071420" y="277259"/>
                  </a:lnTo>
                  <a:lnTo>
                    <a:pt x="1071158" y="275041"/>
                  </a:lnTo>
                  <a:lnTo>
                    <a:pt x="1070887" y="272823"/>
                  </a:lnTo>
                  <a:lnTo>
                    <a:pt x="1070611" y="270605"/>
                  </a:lnTo>
                  <a:lnTo>
                    <a:pt x="1070325" y="268386"/>
                  </a:lnTo>
                  <a:lnTo>
                    <a:pt x="1070036" y="266168"/>
                  </a:lnTo>
                  <a:lnTo>
                    <a:pt x="1069736" y="263950"/>
                  </a:lnTo>
                  <a:lnTo>
                    <a:pt x="1069433" y="261732"/>
                  </a:lnTo>
                  <a:lnTo>
                    <a:pt x="1069118" y="259514"/>
                  </a:lnTo>
                  <a:lnTo>
                    <a:pt x="1068801" y="257296"/>
                  </a:lnTo>
                  <a:lnTo>
                    <a:pt x="1068471" y="255078"/>
                  </a:lnTo>
                  <a:lnTo>
                    <a:pt x="1068140" y="252860"/>
                  </a:lnTo>
                  <a:lnTo>
                    <a:pt x="1067795" y="250642"/>
                  </a:lnTo>
                  <a:lnTo>
                    <a:pt x="1067449" y="248424"/>
                  </a:lnTo>
                  <a:lnTo>
                    <a:pt x="1067088" y="246206"/>
                  </a:lnTo>
                  <a:lnTo>
                    <a:pt x="1066727" y="243988"/>
                  </a:lnTo>
                  <a:lnTo>
                    <a:pt x="1066352" y="241770"/>
                  </a:lnTo>
                  <a:lnTo>
                    <a:pt x="1065975" y="239551"/>
                  </a:lnTo>
                  <a:lnTo>
                    <a:pt x="1065585" y="237333"/>
                  </a:lnTo>
                  <a:lnTo>
                    <a:pt x="1065192" y="235115"/>
                  </a:lnTo>
                  <a:lnTo>
                    <a:pt x="1064787" y="232897"/>
                  </a:lnTo>
                  <a:lnTo>
                    <a:pt x="1064379" y="230679"/>
                  </a:lnTo>
                  <a:lnTo>
                    <a:pt x="1063959" y="228461"/>
                  </a:lnTo>
                  <a:lnTo>
                    <a:pt x="1063535" y="226243"/>
                  </a:lnTo>
                  <a:lnTo>
                    <a:pt x="1063101" y="224025"/>
                  </a:lnTo>
                  <a:lnTo>
                    <a:pt x="1062661" y="221807"/>
                  </a:lnTo>
                  <a:lnTo>
                    <a:pt x="1062212" y="219589"/>
                  </a:lnTo>
                  <a:lnTo>
                    <a:pt x="1061757" y="217371"/>
                  </a:lnTo>
                  <a:lnTo>
                    <a:pt x="1061293" y="215153"/>
                  </a:lnTo>
                  <a:lnTo>
                    <a:pt x="1060823" y="212935"/>
                  </a:lnTo>
                  <a:lnTo>
                    <a:pt x="1060345" y="210717"/>
                  </a:lnTo>
                  <a:lnTo>
                    <a:pt x="1059860" y="208498"/>
                  </a:lnTo>
                  <a:lnTo>
                    <a:pt x="1059367" y="206280"/>
                  </a:lnTo>
                  <a:lnTo>
                    <a:pt x="1058868" y="204062"/>
                  </a:lnTo>
                  <a:lnTo>
                    <a:pt x="1058361" y="201844"/>
                  </a:lnTo>
                  <a:lnTo>
                    <a:pt x="1057848" y="199626"/>
                  </a:lnTo>
                  <a:lnTo>
                    <a:pt x="1057328" y="197408"/>
                  </a:lnTo>
                  <a:lnTo>
                    <a:pt x="1056800" y="195190"/>
                  </a:lnTo>
                  <a:lnTo>
                    <a:pt x="1056268" y="192972"/>
                  </a:lnTo>
                  <a:lnTo>
                    <a:pt x="1055727" y="190754"/>
                  </a:lnTo>
                  <a:lnTo>
                    <a:pt x="1055182" y="188536"/>
                  </a:lnTo>
                  <a:lnTo>
                    <a:pt x="1054628" y="186318"/>
                  </a:lnTo>
                  <a:lnTo>
                    <a:pt x="1054071" y="184100"/>
                  </a:lnTo>
                  <a:lnTo>
                    <a:pt x="1053506" y="181882"/>
                  </a:lnTo>
                  <a:lnTo>
                    <a:pt x="1052937" y="179663"/>
                  </a:lnTo>
                  <a:lnTo>
                    <a:pt x="1052361" y="177445"/>
                  </a:lnTo>
                  <a:lnTo>
                    <a:pt x="1051782" y="175227"/>
                  </a:lnTo>
                  <a:lnTo>
                    <a:pt x="1051195" y="173009"/>
                  </a:lnTo>
                  <a:lnTo>
                    <a:pt x="1050606" y="170791"/>
                  </a:lnTo>
                  <a:lnTo>
                    <a:pt x="1050010" y="168573"/>
                  </a:lnTo>
                  <a:lnTo>
                    <a:pt x="1049412" y="166355"/>
                  </a:lnTo>
                  <a:lnTo>
                    <a:pt x="1048807" y="164137"/>
                  </a:lnTo>
                  <a:lnTo>
                    <a:pt x="1048201" y="161919"/>
                  </a:lnTo>
                  <a:lnTo>
                    <a:pt x="1047589" y="159701"/>
                  </a:lnTo>
                  <a:lnTo>
                    <a:pt x="1046976" y="157483"/>
                  </a:lnTo>
                  <a:lnTo>
                    <a:pt x="1046357" y="155265"/>
                  </a:lnTo>
                  <a:lnTo>
                    <a:pt x="1045737" y="153047"/>
                  </a:lnTo>
                  <a:lnTo>
                    <a:pt x="1045113" y="150829"/>
                  </a:lnTo>
                  <a:lnTo>
                    <a:pt x="1044489" y="148610"/>
                  </a:lnTo>
                  <a:lnTo>
                    <a:pt x="1043861" y="146392"/>
                  </a:lnTo>
                  <a:lnTo>
                    <a:pt x="1043233" y="144174"/>
                  </a:lnTo>
                  <a:lnTo>
                    <a:pt x="1042602" y="141956"/>
                  </a:lnTo>
                  <a:lnTo>
                    <a:pt x="1041971" y="139738"/>
                  </a:lnTo>
                  <a:lnTo>
                    <a:pt x="1041339" y="137520"/>
                  </a:lnTo>
                  <a:lnTo>
                    <a:pt x="1040707" y="135302"/>
                  </a:lnTo>
                  <a:lnTo>
                    <a:pt x="1040074" y="133084"/>
                  </a:lnTo>
                  <a:lnTo>
                    <a:pt x="1039442" y="130866"/>
                  </a:lnTo>
                  <a:lnTo>
                    <a:pt x="1038811" y="128648"/>
                  </a:lnTo>
                  <a:lnTo>
                    <a:pt x="1038180" y="126430"/>
                  </a:lnTo>
                  <a:lnTo>
                    <a:pt x="1037551" y="124212"/>
                  </a:lnTo>
                  <a:lnTo>
                    <a:pt x="1036924" y="121994"/>
                  </a:lnTo>
                  <a:lnTo>
                    <a:pt x="1036299" y="119775"/>
                  </a:lnTo>
                  <a:lnTo>
                    <a:pt x="1035676" y="117557"/>
                  </a:lnTo>
                  <a:lnTo>
                    <a:pt x="1035056" y="115339"/>
                  </a:lnTo>
                  <a:lnTo>
                    <a:pt x="1034440" y="113121"/>
                  </a:lnTo>
                  <a:lnTo>
                    <a:pt x="1033826" y="110903"/>
                  </a:lnTo>
                  <a:lnTo>
                    <a:pt x="1033217" y="108685"/>
                  </a:lnTo>
                  <a:lnTo>
                    <a:pt x="1032612" y="106467"/>
                  </a:lnTo>
                  <a:lnTo>
                    <a:pt x="1032013" y="104249"/>
                  </a:lnTo>
                  <a:lnTo>
                    <a:pt x="1031417" y="102031"/>
                  </a:lnTo>
                  <a:lnTo>
                    <a:pt x="1030829" y="99813"/>
                  </a:lnTo>
                  <a:lnTo>
                    <a:pt x="1030244" y="97595"/>
                  </a:lnTo>
                  <a:lnTo>
                    <a:pt x="1029668" y="95377"/>
                  </a:lnTo>
                  <a:lnTo>
                    <a:pt x="1029096" y="93159"/>
                  </a:lnTo>
                  <a:lnTo>
                    <a:pt x="1028535" y="90941"/>
                  </a:lnTo>
                  <a:lnTo>
                    <a:pt x="1027976" y="88722"/>
                  </a:lnTo>
                  <a:lnTo>
                    <a:pt x="1027431" y="86504"/>
                  </a:lnTo>
                  <a:lnTo>
                    <a:pt x="1026888" y="84286"/>
                  </a:lnTo>
                  <a:lnTo>
                    <a:pt x="1026360" y="82068"/>
                  </a:lnTo>
                  <a:lnTo>
                    <a:pt x="1025834" y="79850"/>
                  </a:lnTo>
                  <a:lnTo>
                    <a:pt x="1025325" y="77632"/>
                  </a:lnTo>
                  <a:lnTo>
                    <a:pt x="1024817" y="75414"/>
                  </a:lnTo>
                  <a:lnTo>
                    <a:pt x="1024329" y="73196"/>
                  </a:lnTo>
                  <a:lnTo>
                    <a:pt x="1023841" y="70978"/>
                  </a:lnTo>
                  <a:lnTo>
                    <a:pt x="1023374" y="68760"/>
                  </a:lnTo>
                  <a:lnTo>
                    <a:pt x="1022908" y="66542"/>
                  </a:lnTo>
                  <a:lnTo>
                    <a:pt x="1022464" y="64324"/>
                  </a:lnTo>
                  <a:lnTo>
                    <a:pt x="1022022" y="62106"/>
                  </a:lnTo>
                  <a:lnTo>
                    <a:pt x="1021602" y="59887"/>
                  </a:lnTo>
                  <a:lnTo>
                    <a:pt x="1021184" y="57669"/>
                  </a:lnTo>
                  <a:lnTo>
                    <a:pt x="1020789" y="55451"/>
                  </a:lnTo>
                  <a:lnTo>
                    <a:pt x="1020398" y="53233"/>
                  </a:lnTo>
                  <a:lnTo>
                    <a:pt x="1020028" y="51015"/>
                  </a:lnTo>
                  <a:lnTo>
                    <a:pt x="1019665" y="48797"/>
                  </a:lnTo>
                  <a:lnTo>
                    <a:pt x="1019322" y="46579"/>
                  </a:lnTo>
                  <a:lnTo>
                    <a:pt x="1018988" y="44361"/>
                  </a:lnTo>
                  <a:lnTo>
                    <a:pt x="1018673" y="42143"/>
                  </a:lnTo>
                  <a:lnTo>
                    <a:pt x="1018368" y="39925"/>
                  </a:lnTo>
                  <a:lnTo>
                    <a:pt x="1018083" y="37707"/>
                  </a:lnTo>
                  <a:lnTo>
                    <a:pt x="1017809" y="35489"/>
                  </a:lnTo>
                  <a:lnTo>
                    <a:pt x="1017553" y="33271"/>
                  </a:lnTo>
                  <a:lnTo>
                    <a:pt x="1017311" y="31053"/>
                  </a:lnTo>
                  <a:lnTo>
                    <a:pt x="1017086" y="28834"/>
                  </a:lnTo>
                  <a:lnTo>
                    <a:pt x="1016876" y="26616"/>
                  </a:lnTo>
                  <a:lnTo>
                    <a:pt x="1016682" y="24398"/>
                  </a:lnTo>
                  <a:lnTo>
                    <a:pt x="1016506" y="22180"/>
                  </a:lnTo>
                  <a:lnTo>
                    <a:pt x="1016344" y="19962"/>
                  </a:lnTo>
                  <a:lnTo>
                    <a:pt x="1016201" y="17744"/>
                  </a:lnTo>
                  <a:lnTo>
                    <a:pt x="1016072" y="15526"/>
                  </a:lnTo>
                  <a:lnTo>
                    <a:pt x="1015963" y="13308"/>
                  </a:lnTo>
                  <a:lnTo>
                    <a:pt x="1015867" y="11090"/>
                  </a:lnTo>
                  <a:lnTo>
                    <a:pt x="1015793" y="8872"/>
                  </a:lnTo>
                  <a:lnTo>
                    <a:pt x="1015730" y="6654"/>
                  </a:lnTo>
                  <a:lnTo>
                    <a:pt x="1015691" y="4436"/>
                  </a:lnTo>
                  <a:lnTo>
                    <a:pt x="1015661" y="2218"/>
                  </a:lnTo>
                  <a:lnTo>
                    <a:pt x="1015657" y="0"/>
                  </a:lnTo>
                  <a:lnTo>
                    <a:pt x="1142614" y="0"/>
                  </a:lnTo>
                  <a:lnTo>
                    <a:pt x="1142609" y="2218"/>
                  </a:lnTo>
                  <a:lnTo>
                    <a:pt x="1142580" y="4436"/>
                  </a:lnTo>
                  <a:lnTo>
                    <a:pt x="1142540" y="6654"/>
                  </a:lnTo>
                  <a:lnTo>
                    <a:pt x="1142477" y="8872"/>
                  </a:lnTo>
                  <a:lnTo>
                    <a:pt x="1142403" y="11090"/>
                  </a:lnTo>
                  <a:lnTo>
                    <a:pt x="1142307" y="13308"/>
                  </a:lnTo>
                  <a:lnTo>
                    <a:pt x="1142198" y="15526"/>
                  </a:lnTo>
                  <a:lnTo>
                    <a:pt x="1142069" y="17744"/>
                  </a:lnTo>
                  <a:lnTo>
                    <a:pt x="1141926" y="19962"/>
                  </a:lnTo>
                  <a:lnTo>
                    <a:pt x="1141764" y="22180"/>
                  </a:lnTo>
                  <a:lnTo>
                    <a:pt x="1141588" y="24398"/>
                  </a:lnTo>
                  <a:lnTo>
                    <a:pt x="1141394" y="26616"/>
                  </a:lnTo>
                  <a:lnTo>
                    <a:pt x="1141184" y="28834"/>
                  </a:lnTo>
                  <a:lnTo>
                    <a:pt x="1140959" y="31053"/>
                  </a:lnTo>
                  <a:lnTo>
                    <a:pt x="1140717" y="33271"/>
                  </a:lnTo>
                  <a:lnTo>
                    <a:pt x="1140461" y="35489"/>
                  </a:lnTo>
                  <a:lnTo>
                    <a:pt x="1140187" y="37707"/>
                  </a:lnTo>
                  <a:lnTo>
                    <a:pt x="1139902" y="39925"/>
                  </a:lnTo>
                  <a:lnTo>
                    <a:pt x="1139597" y="42143"/>
                  </a:lnTo>
                  <a:lnTo>
                    <a:pt x="1139283" y="44361"/>
                  </a:lnTo>
                  <a:lnTo>
                    <a:pt x="1138948" y="46579"/>
                  </a:lnTo>
                  <a:lnTo>
                    <a:pt x="1138605" y="48797"/>
                  </a:lnTo>
                  <a:lnTo>
                    <a:pt x="1138242" y="51015"/>
                  </a:lnTo>
                  <a:lnTo>
                    <a:pt x="1137872" y="53233"/>
                  </a:lnTo>
                  <a:lnTo>
                    <a:pt x="1137481" y="55451"/>
                  </a:lnTo>
                  <a:lnTo>
                    <a:pt x="1137086" y="57669"/>
                  </a:lnTo>
                  <a:lnTo>
                    <a:pt x="1136669" y="59887"/>
                  </a:lnTo>
                  <a:lnTo>
                    <a:pt x="1136248" y="62106"/>
                  </a:lnTo>
                  <a:lnTo>
                    <a:pt x="1135806" y="64324"/>
                  </a:lnTo>
                  <a:lnTo>
                    <a:pt x="1135362" y="66542"/>
                  </a:lnTo>
                  <a:lnTo>
                    <a:pt x="1134896" y="68760"/>
                  </a:lnTo>
                  <a:lnTo>
                    <a:pt x="1134429" y="70978"/>
                  </a:lnTo>
                  <a:lnTo>
                    <a:pt x="1133942" y="73196"/>
                  </a:lnTo>
                  <a:lnTo>
                    <a:pt x="1133453" y="75414"/>
                  </a:lnTo>
                  <a:lnTo>
                    <a:pt x="1132945" y="77632"/>
                  </a:lnTo>
                  <a:lnTo>
                    <a:pt x="1132436" y="79850"/>
                  </a:lnTo>
                  <a:lnTo>
                    <a:pt x="1131910" y="82068"/>
                  </a:lnTo>
                  <a:lnTo>
                    <a:pt x="1131382" y="84286"/>
                  </a:lnTo>
                  <a:lnTo>
                    <a:pt x="1130839" y="86504"/>
                  </a:lnTo>
                  <a:lnTo>
                    <a:pt x="1130294" y="88722"/>
                  </a:lnTo>
                  <a:lnTo>
                    <a:pt x="1129736" y="90941"/>
                  </a:lnTo>
                  <a:lnTo>
                    <a:pt x="1129174" y="93159"/>
                  </a:lnTo>
                  <a:lnTo>
                    <a:pt x="1128602" y="95377"/>
                  </a:lnTo>
                  <a:lnTo>
                    <a:pt x="1128026" y="97595"/>
                  </a:lnTo>
                  <a:lnTo>
                    <a:pt x="1127441" y="99813"/>
                  </a:lnTo>
                  <a:lnTo>
                    <a:pt x="1126853" y="102031"/>
                  </a:lnTo>
                  <a:lnTo>
                    <a:pt x="1126257" y="104249"/>
                  </a:lnTo>
                  <a:lnTo>
                    <a:pt x="1125658" y="106467"/>
                  </a:lnTo>
                  <a:lnTo>
                    <a:pt x="1125053" y="108685"/>
                  </a:lnTo>
                  <a:lnTo>
                    <a:pt x="1124444" y="110903"/>
                  </a:lnTo>
                  <a:lnTo>
                    <a:pt x="1123831" y="113121"/>
                  </a:lnTo>
                  <a:lnTo>
                    <a:pt x="1123214" y="115339"/>
                  </a:lnTo>
                  <a:lnTo>
                    <a:pt x="1122594" y="117557"/>
                  </a:lnTo>
                  <a:lnTo>
                    <a:pt x="1121971" y="119775"/>
                  </a:lnTo>
                  <a:lnTo>
                    <a:pt x="1121346" y="121994"/>
                  </a:lnTo>
                  <a:lnTo>
                    <a:pt x="1120719" y="124212"/>
                  </a:lnTo>
                  <a:lnTo>
                    <a:pt x="1120090" y="126430"/>
                  </a:lnTo>
                  <a:lnTo>
                    <a:pt x="1119459" y="128648"/>
                  </a:lnTo>
                  <a:lnTo>
                    <a:pt x="1118828" y="130866"/>
                  </a:lnTo>
                  <a:lnTo>
                    <a:pt x="1118196" y="133084"/>
                  </a:lnTo>
                  <a:lnTo>
                    <a:pt x="1117563" y="135302"/>
                  </a:lnTo>
                  <a:lnTo>
                    <a:pt x="1116931" y="137520"/>
                  </a:lnTo>
                  <a:lnTo>
                    <a:pt x="1116299" y="139738"/>
                  </a:lnTo>
                  <a:lnTo>
                    <a:pt x="1115668" y="141956"/>
                  </a:lnTo>
                  <a:lnTo>
                    <a:pt x="1115037" y="144174"/>
                  </a:lnTo>
                  <a:lnTo>
                    <a:pt x="1114409" y="146392"/>
                  </a:lnTo>
                  <a:lnTo>
                    <a:pt x="1113781" y="148610"/>
                  </a:lnTo>
                  <a:lnTo>
                    <a:pt x="1113157" y="150829"/>
                  </a:lnTo>
                  <a:lnTo>
                    <a:pt x="1112533" y="153047"/>
                  </a:lnTo>
                  <a:lnTo>
                    <a:pt x="1111913" y="155265"/>
                  </a:lnTo>
                  <a:lnTo>
                    <a:pt x="1111295" y="157483"/>
                  </a:lnTo>
                  <a:lnTo>
                    <a:pt x="1110682" y="159701"/>
                  </a:lnTo>
                  <a:lnTo>
                    <a:pt x="1110069" y="161919"/>
                  </a:lnTo>
                  <a:lnTo>
                    <a:pt x="1109463" y="164137"/>
                  </a:lnTo>
                  <a:lnTo>
                    <a:pt x="1108858" y="166355"/>
                  </a:lnTo>
                  <a:lnTo>
                    <a:pt x="1108261" y="168573"/>
                  </a:lnTo>
                  <a:lnTo>
                    <a:pt x="1107664" y="170791"/>
                  </a:lnTo>
                  <a:lnTo>
                    <a:pt x="1107075" y="173009"/>
                  </a:lnTo>
                  <a:lnTo>
                    <a:pt x="1106488" y="175227"/>
                  </a:lnTo>
                  <a:lnTo>
                    <a:pt x="1105909" y="177445"/>
                  </a:lnTo>
                  <a:lnTo>
                    <a:pt x="1105333" y="179663"/>
                  </a:lnTo>
                  <a:lnTo>
                    <a:pt x="1104764" y="181882"/>
                  </a:lnTo>
                  <a:lnTo>
                    <a:pt x="1104199" y="184100"/>
                  </a:lnTo>
                  <a:lnTo>
                    <a:pt x="1103642" y="186318"/>
                  </a:lnTo>
                  <a:lnTo>
                    <a:pt x="1103088" y="188536"/>
                  </a:lnTo>
                  <a:lnTo>
                    <a:pt x="1102543" y="190754"/>
                  </a:lnTo>
                  <a:lnTo>
                    <a:pt x="1102002" y="192972"/>
                  </a:lnTo>
                  <a:lnTo>
                    <a:pt x="1101470" y="195190"/>
                  </a:lnTo>
                  <a:lnTo>
                    <a:pt x="1100942" y="197408"/>
                  </a:lnTo>
                  <a:lnTo>
                    <a:pt x="1100422" y="199626"/>
                  </a:lnTo>
                  <a:lnTo>
                    <a:pt x="1099909" y="201844"/>
                  </a:lnTo>
                  <a:lnTo>
                    <a:pt x="1099402" y="204062"/>
                  </a:lnTo>
                  <a:lnTo>
                    <a:pt x="1098903" y="206280"/>
                  </a:lnTo>
                  <a:lnTo>
                    <a:pt x="1098410" y="208498"/>
                  </a:lnTo>
                  <a:lnTo>
                    <a:pt x="1097925" y="210717"/>
                  </a:lnTo>
                  <a:lnTo>
                    <a:pt x="1097447" y="212935"/>
                  </a:lnTo>
                  <a:lnTo>
                    <a:pt x="1096977" y="215153"/>
                  </a:lnTo>
                  <a:lnTo>
                    <a:pt x="1096513" y="217371"/>
                  </a:lnTo>
                  <a:lnTo>
                    <a:pt x="1096058" y="219589"/>
                  </a:lnTo>
                  <a:lnTo>
                    <a:pt x="1095609" y="221807"/>
                  </a:lnTo>
                  <a:lnTo>
                    <a:pt x="1095169" y="224025"/>
                  </a:lnTo>
                  <a:lnTo>
                    <a:pt x="1094735" y="226243"/>
                  </a:lnTo>
                  <a:lnTo>
                    <a:pt x="1094311" y="228461"/>
                  </a:lnTo>
                  <a:lnTo>
                    <a:pt x="1093891" y="230679"/>
                  </a:lnTo>
                  <a:lnTo>
                    <a:pt x="1093483" y="232897"/>
                  </a:lnTo>
                  <a:lnTo>
                    <a:pt x="1093078" y="235115"/>
                  </a:lnTo>
                  <a:lnTo>
                    <a:pt x="1092685" y="237333"/>
                  </a:lnTo>
                  <a:lnTo>
                    <a:pt x="1092295" y="239551"/>
                  </a:lnTo>
                  <a:lnTo>
                    <a:pt x="1091918" y="241770"/>
                  </a:lnTo>
                  <a:lnTo>
                    <a:pt x="1091543" y="243988"/>
                  </a:lnTo>
                  <a:lnTo>
                    <a:pt x="1091182" y="246206"/>
                  </a:lnTo>
                  <a:lnTo>
                    <a:pt x="1090822" y="248424"/>
                  </a:lnTo>
                  <a:lnTo>
                    <a:pt x="1090476" y="250642"/>
                  </a:lnTo>
                  <a:lnTo>
                    <a:pt x="1090130" y="252860"/>
                  </a:lnTo>
                  <a:lnTo>
                    <a:pt x="1089799" y="255078"/>
                  </a:lnTo>
                  <a:lnTo>
                    <a:pt x="1089469" y="257296"/>
                  </a:lnTo>
                  <a:lnTo>
                    <a:pt x="1089152" y="259514"/>
                  </a:lnTo>
                  <a:lnTo>
                    <a:pt x="1088837" y="261732"/>
                  </a:lnTo>
                  <a:lnTo>
                    <a:pt x="1088534" y="263950"/>
                  </a:lnTo>
                  <a:lnTo>
                    <a:pt x="1088234" y="266168"/>
                  </a:lnTo>
                  <a:lnTo>
                    <a:pt x="1087945" y="268386"/>
                  </a:lnTo>
                  <a:lnTo>
                    <a:pt x="1087659" y="270605"/>
                  </a:lnTo>
                  <a:lnTo>
                    <a:pt x="1087384" y="272823"/>
                  </a:lnTo>
                  <a:lnTo>
                    <a:pt x="1087112" y="275041"/>
                  </a:lnTo>
                  <a:lnTo>
                    <a:pt x="1086850" y="277259"/>
                  </a:lnTo>
                  <a:lnTo>
                    <a:pt x="1086592" y="279477"/>
                  </a:lnTo>
                  <a:lnTo>
                    <a:pt x="1086343" y="281695"/>
                  </a:lnTo>
                  <a:lnTo>
                    <a:pt x="1086098" y="283913"/>
                  </a:lnTo>
                  <a:lnTo>
                    <a:pt x="1085861" y="286131"/>
                  </a:lnTo>
                  <a:lnTo>
                    <a:pt x="1085630" y="288349"/>
                  </a:lnTo>
                  <a:lnTo>
                    <a:pt x="1085406" y="290567"/>
                  </a:lnTo>
                  <a:lnTo>
                    <a:pt x="1085187" y="292785"/>
                  </a:lnTo>
                  <a:lnTo>
                    <a:pt x="1084975" y="295003"/>
                  </a:lnTo>
                  <a:lnTo>
                    <a:pt x="1084768" y="297221"/>
                  </a:lnTo>
                  <a:lnTo>
                    <a:pt x="1084567" y="299439"/>
                  </a:lnTo>
                  <a:lnTo>
                    <a:pt x="1084372" y="301658"/>
                  </a:lnTo>
                  <a:lnTo>
                    <a:pt x="1084183" y="303876"/>
                  </a:lnTo>
                  <a:lnTo>
                    <a:pt x="1083999" y="306094"/>
                  </a:lnTo>
                  <a:lnTo>
                    <a:pt x="1083820" y="308312"/>
                  </a:lnTo>
                  <a:lnTo>
                    <a:pt x="1083648" y="310530"/>
                  </a:lnTo>
                  <a:lnTo>
                    <a:pt x="1083479" y="312748"/>
                  </a:lnTo>
                  <a:lnTo>
                    <a:pt x="1083317" y="314966"/>
                  </a:lnTo>
                  <a:lnTo>
                    <a:pt x="1083159" y="317184"/>
                  </a:lnTo>
                  <a:lnTo>
                    <a:pt x="1083007" y="319402"/>
                  </a:lnTo>
                  <a:lnTo>
                    <a:pt x="1082858" y="321620"/>
                  </a:lnTo>
                  <a:lnTo>
                    <a:pt x="1082716" y="323838"/>
                  </a:lnTo>
                  <a:lnTo>
                    <a:pt x="1082575" y="326056"/>
                  </a:lnTo>
                  <a:lnTo>
                    <a:pt x="1082443" y="328274"/>
                  </a:lnTo>
                  <a:lnTo>
                    <a:pt x="1082311" y="330493"/>
                  </a:lnTo>
                  <a:lnTo>
                    <a:pt x="1082187" y="332711"/>
                  </a:lnTo>
                  <a:lnTo>
                    <a:pt x="1082064" y="334929"/>
                  </a:lnTo>
                  <a:lnTo>
                    <a:pt x="1081948" y="337147"/>
                  </a:lnTo>
                  <a:lnTo>
                    <a:pt x="1081833" y="339365"/>
                  </a:lnTo>
                  <a:lnTo>
                    <a:pt x="1081726" y="341583"/>
                  </a:lnTo>
                  <a:lnTo>
                    <a:pt x="1081618" y="343801"/>
                  </a:lnTo>
                  <a:lnTo>
                    <a:pt x="1081518" y="346019"/>
                  </a:lnTo>
                  <a:lnTo>
                    <a:pt x="1081418" y="348237"/>
                  </a:lnTo>
                  <a:lnTo>
                    <a:pt x="1081324" y="350455"/>
                  </a:lnTo>
                  <a:lnTo>
                    <a:pt x="1081231" y="352673"/>
                  </a:lnTo>
                  <a:lnTo>
                    <a:pt x="1081144" y="354891"/>
                  </a:lnTo>
                  <a:lnTo>
                    <a:pt x="1081058" y="357109"/>
                  </a:lnTo>
                  <a:lnTo>
                    <a:pt x="1080977" y="359327"/>
                  </a:lnTo>
                  <a:lnTo>
                    <a:pt x="1080897" y="361546"/>
                  </a:lnTo>
                  <a:lnTo>
                    <a:pt x="1080822" y="363764"/>
                  </a:lnTo>
                  <a:lnTo>
                    <a:pt x="1080748" y="365982"/>
                  </a:lnTo>
                  <a:lnTo>
                    <a:pt x="1080678" y="368200"/>
                  </a:lnTo>
                  <a:lnTo>
                    <a:pt x="1080610" y="370418"/>
                  </a:lnTo>
                  <a:lnTo>
                    <a:pt x="1080545" y="372636"/>
                  </a:lnTo>
                  <a:lnTo>
                    <a:pt x="1080482" y="374854"/>
                  </a:lnTo>
                  <a:lnTo>
                    <a:pt x="1080422" y="377072"/>
                  </a:lnTo>
                  <a:lnTo>
                    <a:pt x="1080364" y="379290"/>
                  </a:lnTo>
                  <a:lnTo>
                    <a:pt x="1080309" y="381508"/>
                  </a:lnTo>
                  <a:lnTo>
                    <a:pt x="1080256" y="383726"/>
                  </a:lnTo>
                  <a:lnTo>
                    <a:pt x="1080204" y="385944"/>
                  </a:lnTo>
                  <a:lnTo>
                    <a:pt x="1080155" y="388162"/>
                  </a:lnTo>
                  <a:lnTo>
                    <a:pt x="1080108" y="390381"/>
                  </a:lnTo>
                  <a:lnTo>
                    <a:pt x="1080063" y="392599"/>
                  </a:lnTo>
                  <a:lnTo>
                    <a:pt x="1080019" y="394817"/>
                  </a:lnTo>
                  <a:lnTo>
                    <a:pt x="1079978" y="397035"/>
                  </a:lnTo>
                  <a:lnTo>
                    <a:pt x="1079938" y="399253"/>
                  </a:lnTo>
                  <a:lnTo>
                    <a:pt x="1079900" y="401471"/>
                  </a:lnTo>
                  <a:lnTo>
                    <a:pt x="1079863" y="403689"/>
                  </a:lnTo>
                  <a:lnTo>
                    <a:pt x="1079829" y="405907"/>
                  </a:lnTo>
                  <a:lnTo>
                    <a:pt x="1079795" y="408125"/>
                  </a:lnTo>
                  <a:lnTo>
                    <a:pt x="1079763" y="410343"/>
                  </a:lnTo>
                  <a:lnTo>
                    <a:pt x="1079732" y="412561"/>
                  </a:lnTo>
                  <a:lnTo>
                    <a:pt x="1079704" y="414779"/>
                  </a:lnTo>
                  <a:lnTo>
                    <a:pt x="1079675" y="416997"/>
                  </a:lnTo>
                  <a:lnTo>
                    <a:pt x="1079649" y="419215"/>
                  </a:lnTo>
                  <a:lnTo>
                    <a:pt x="1079623" y="421434"/>
                  </a:lnTo>
                  <a:lnTo>
                    <a:pt x="1079599" y="423652"/>
                  </a:lnTo>
                  <a:lnTo>
                    <a:pt x="1079576" y="425870"/>
                  </a:lnTo>
                  <a:lnTo>
                    <a:pt x="1079554" y="428088"/>
                  </a:lnTo>
                  <a:lnTo>
                    <a:pt x="1079532" y="430306"/>
                  </a:lnTo>
                  <a:lnTo>
                    <a:pt x="1079513" y="432524"/>
                  </a:lnTo>
                  <a:lnTo>
                    <a:pt x="1079493" y="434742"/>
                  </a:lnTo>
                  <a:lnTo>
                    <a:pt x="1079475" y="436960"/>
                  </a:lnTo>
                  <a:lnTo>
                    <a:pt x="1079457" y="439178"/>
                  </a:lnTo>
                  <a:lnTo>
                    <a:pt x="1079441" y="441396"/>
                  </a:lnTo>
                  <a:lnTo>
                    <a:pt x="1079425" y="443614"/>
                  </a:lnTo>
                  <a:lnTo>
                    <a:pt x="1079410" y="445832"/>
                  </a:lnTo>
                  <a:lnTo>
                    <a:pt x="1079396" y="448050"/>
                  </a:lnTo>
                  <a:lnTo>
                    <a:pt x="1079383" y="450269"/>
                  </a:lnTo>
                  <a:lnTo>
                    <a:pt x="1079370" y="452487"/>
                  </a:lnTo>
                  <a:lnTo>
                    <a:pt x="1079358" y="454705"/>
                  </a:lnTo>
                  <a:lnTo>
                    <a:pt x="1079346" y="456923"/>
                  </a:lnTo>
                  <a:lnTo>
                    <a:pt x="1079335" y="459141"/>
                  </a:lnTo>
                  <a:lnTo>
                    <a:pt x="1079325" y="461359"/>
                  </a:lnTo>
                  <a:lnTo>
                    <a:pt x="1079315" y="463577"/>
                  </a:lnTo>
                  <a:lnTo>
                    <a:pt x="1079306" y="465795"/>
                  </a:lnTo>
                  <a:lnTo>
                    <a:pt x="1079297" y="468013"/>
                  </a:lnTo>
                  <a:lnTo>
                    <a:pt x="1079289" y="470231"/>
                  </a:lnTo>
                  <a:lnTo>
                    <a:pt x="1079281" y="472449"/>
                  </a:lnTo>
                  <a:lnTo>
                    <a:pt x="1079274" y="474667"/>
                  </a:lnTo>
                  <a:lnTo>
                    <a:pt x="1079267" y="476885"/>
                  </a:lnTo>
                  <a:lnTo>
                    <a:pt x="1079261" y="479103"/>
                  </a:lnTo>
                  <a:lnTo>
                    <a:pt x="1079255" y="481322"/>
                  </a:lnTo>
                  <a:lnTo>
                    <a:pt x="1079250" y="483540"/>
                  </a:lnTo>
                  <a:lnTo>
                    <a:pt x="1079244" y="485758"/>
                  </a:lnTo>
                  <a:lnTo>
                    <a:pt x="1079240" y="487976"/>
                  </a:lnTo>
                  <a:lnTo>
                    <a:pt x="1079235" y="490194"/>
                  </a:lnTo>
                  <a:lnTo>
                    <a:pt x="1079231" y="492412"/>
                  </a:lnTo>
                  <a:lnTo>
                    <a:pt x="1079227" y="494630"/>
                  </a:lnTo>
                  <a:lnTo>
                    <a:pt x="1079224" y="496848"/>
                  </a:lnTo>
                  <a:lnTo>
                    <a:pt x="1079221" y="499066"/>
                  </a:lnTo>
                  <a:lnTo>
                    <a:pt x="1079219" y="501284"/>
                  </a:lnTo>
                  <a:lnTo>
                    <a:pt x="1079216" y="503502"/>
                  </a:lnTo>
                  <a:lnTo>
                    <a:pt x="1079214" y="505720"/>
                  </a:lnTo>
                  <a:lnTo>
                    <a:pt x="1079212" y="507938"/>
                  </a:lnTo>
                  <a:lnTo>
                    <a:pt x="1079211" y="510157"/>
                  </a:lnTo>
                  <a:lnTo>
                    <a:pt x="1079210" y="512375"/>
                  </a:lnTo>
                  <a:lnTo>
                    <a:pt x="1079209" y="514593"/>
                  </a:lnTo>
                  <a:lnTo>
                    <a:pt x="1079209" y="516811"/>
                  </a:lnTo>
                  <a:lnTo>
                    <a:pt x="1079209" y="519029"/>
                  </a:lnTo>
                  <a:lnTo>
                    <a:pt x="1079209" y="521247"/>
                  </a:lnTo>
                  <a:lnTo>
                    <a:pt x="1079210" y="523465"/>
                  </a:lnTo>
                  <a:lnTo>
                    <a:pt x="1079211" y="525683"/>
                  </a:lnTo>
                  <a:lnTo>
                    <a:pt x="1079212" y="527901"/>
                  </a:lnTo>
                  <a:lnTo>
                    <a:pt x="1079214" y="530119"/>
                  </a:lnTo>
                  <a:lnTo>
                    <a:pt x="1079216" y="532337"/>
                  </a:lnTo>
                  <a:lnTo>
                    <a:pt x="1079218" y="534555"/>
                  </a:lnTo>
                  <a:lnTo>
                    <a:pt x="1079221" y="536773"/>
                  </a:lnTo>
                  <a:lnTo>
                    <a:pt x="1079224" y="538991"/>
                  </a:lnTo>
                  <a:lnTo>
                    <a:pt x="1079228" y="541210"/>
                  </a:lnTo>
                  <a:lnTo>
                    <a:pt x="1079232" y="543428"/>
                  </a:lnTo>
                  <a:lnTo>
                    <a:pt x="1079236" y="545646"/>
                  </a:lnTo>
                  <a:lnTo>
                    <a:pt x="1079241" y="547864"/>
                  </a:lnTo>
                  <a:lnTo>
                    <a:pt x="1079247" y="550082"/>
                  </a:lnTo>
                  <a:lnTo>
                    <a:pt x="1079253" y="552300"/>
                  </a:lnTo>
                  <a:lnTo>
                    <a:pt x="1079259" y="554518"/>
                  </a:lnTo>
                  <a:lnTo>
                    <a:pt x="1079266" y="556736"/>
                  </a:lnTo>
                  <a:lnTo>
                    <a:pt x="1079274" y="558954"/>
                  </a:lnTo>
                  <a:lnTo>
                    <a:pt x="1079282" y="561172"/>
                  </a:lnTo>
                  <a:lnTo>
                    <a:pt x="1079291" y="563390"/>
                  </a:lnTo>
                  <a:lnTo>
                    <a:pt x="1079301" y="565608"/>
                  </a:lnTo>
                  <a:lnTo>
                    <a:pt x="1079312" y="567826"/>
                  </a:lnTo>
                  <a:lnTo>
                    <a:pt x="1079323" y="570045"/>
                  </a:lnTo>
                  <a:lnTo>
                    <a:pt x="1079335" y="572263"/>
                  </a:lnTo>
                  <a:lnTo>
                    <a:pt x="1079348" y="574481"/>
                  </a:lnTo>
                  <a:lnTo>
                    <a:pt x="1079362" y="576699"/>
                  </a:lnTo>
                  <a:lnTo>
                    <a:pt x="1079377" y="578917"/>
                  </a:lnTo>
                  <a:lnTo>
                    <a:pt x="1079393" y="581135"/>
                  </a:lnTo>
                  <a:lnTo>
                    <a:pt x="1079410" y="583353"/>
                  </a:lnTo>
                  <a:lnTo>
                    <a:pt x="1079428" y="585571"/>
                  </a:lnTo>
                  <a:lnTo>
                    <a:pt x="1079448" y="587789"/>
                  </a:lnTo>
                  <a:lnTo>
                    <a:pt x="1079468" y="590007"/>
                  </a:lnTo>
                  <a:lnTo>
                    <a:pt x="1079490" y="592225"/>
                  </a:lnTo>
                  <a:lnTo>
                    <a:pt x="1079514" y="594443"/>
                  </a:lnTo>
                  <a:lnTo>
                    <a:pt x="1079539" y="596661"/>
                  </a:lnTo>
                  <a:lnTo>
                    <a:pt x="1079565" y="598879"/>
                  </a:lnTo>
                  <a:lnTo>
                    <a:pt x="1079594" y="601098"/>
                  </a:lnTo>
                  <a:lnTo>
                    <a:pt x="1079624" y="603316"/>
                  </a:lnTo>
                  <a:lnTo>
                    <a:pt x="1079657" y="605534"/>
                  </a:lnTo>
                  <a:lnTo>
                    <a:pt x="1079690" y="607752"/>
                  </a:lnTo>
                  <a:lnTo>
                    <a:pt x="1079727" y="609970"/>
                  </a:lnTo>
                  <a:lnTo>
                    <a:pt x="1079764" y="612188"/>
                  </a:lnTo>
                  <a:lnTo>
                    <a:pt x="1079806" y="614406"/>
                  </a:lnTo>
                  <a:lnTo>
                    <a:pt x="1079848" y="616624"/>
                  </a:lnTo>
                  <a:lnTo>
                    <a:pt x="1079896" y="618842"/>
                  </a:lnTo>
                  <a:lnTo>
                    <a:pt x="1079943" y="621060"/>
                  </a:lnTo>
                  <a:lnTo>
                    <a:pt x="1079996" y="623278"/>
                  </a:lnTo>
                  <a:lnTo>
                    <a:pt x="1080050" y="625496"/>
                  </a:lnTo>
                  <a:lnTo>
                    <a:pt x="1080109" y="627714"/>
                  </a:lnTo>
                  <a:lnTo>
                    <a:pt x="1080169" y="629933"/>
                  </a:lnTo>
                  <a:lnTo>
                    <a:pt x="1080235" y="632151"/>
                  </a:lnTo>
                  <a:lnTo>
                    <a:pt x="1080303" y="634369"/>
                  </a:lnTo>
                  <a:lnTo>
                    <a:pt x="1080377" y="636587"/>
                  </a:lnTo>
                  <a:lnTo>
                    <a:pt x="1080453" y="638805"/>
                  </a:lnTo>
                  <a:lnTo>
                    <a:pt x="1080535" y="641023"/>
                  </a:lnTo>
                  <a:lnTo>
                    <a:pt x="1080621" y="643241"/>
                  </a:lnTo>
                  <a:lnTo>
                    <a:pt x="1080712" y="645459"/>
                  </a:lnTo>
                  <a:lnTo>
                    <a:pt x="1080808" y="647677"/>
                  </a:lnTo>
                  <a:lnTo>
                    <a:pt x="1080910" y="649895"/>
                  </a:lnTo>
                  <a:lnTo>
                    <a:pt x="1081017" y="652113"/>
                  </a:lnTo>
                  <a:lnTo>
                    <a:pt x="1081130" y="654331"/>
                  </a:lnTo>
                  <a:lnTo>
                    <a:pt x="1081250" y="656549"/>
                  </a:lnTo>
                  <a:lnTo>
                    <a:pt x="1081375" y="658767"/>
                  </a:lnTo>
                  <a:lnTo>
                    <a:pt x="1081508" y="660986"/>
                  </a:lnTo>
                  <a:lnTo>
                    <a:pt x="1081648" y="663204"/>
                  </a:lnTo>
                  <a:lnTo>
                    <a:pt x="1081796" y="665422"/>
                  </a:lnTo>
                  <a:lnTo>
                    <a:pt x="1081951" y="667640"/>
                  </a:lnTo>
                  <a:lnTo>
                    <a:pt x="1082115" y="669858"/>
                  </a:lnTo>
                  <a:lnTo>
                    <a:pt x="1082286" y="672076"/>
                  </a:lnTo>
                  <a:lnTo>
                    <a:pt x="1082469" y="674294"/>
                  </a:lnTo>
                  <a:lnTo>
                    <a:pt x="1082658" y="676512"/>
                  </a:lnTo>
                  <a:lnTo>
                    <a:pt x="1082861" y="678730"/>
                  </a:lnTo>
                  <a:lnTo>
                    <a:pt x="1083070" y="680948"/>
                  </a:lnTo>
                  <a:lnTo>
                    <a:pt x="1083295" y="683166"/>
                  </a:lnTo>
                  <a:lnTo>
                    <a:pt x="1083525" y="685384"/>
                  </a:lnTo>
                  <a:lnTo>
                    <a:pt x="1083774" y="687602"/>
                  </a:lnTo>
                  <a:lnTo>
                    <a:pt x="1084027" y="689821"/>
                  </a:lnTo>
                  <a:lnTo>
                    <a:pt x="1084303" y="692039"/>
                  </a:lnTo>
                  <a:lnTo>
                    <a:pt x="1084581" y="694257"/>
                  </a:lnTo>
                  <a:lnTo>
                    <a:pt x="1084885" y="696475"/>
                  </a:lnTo>
                  <a:lnTo>
                    <a:pt x="1085192" y="698693"/>
                  </a:lnTo>
                  <a:lnTo>
                    <a:pt x="1085527" y="700911"/>
                  </a:lnTo>
                  <a:lnTo>
                    <a:pt x="1085863" y="703129"/>
                  </a:lnTo>
                  <a:lnTo>
                    <a:pt x="1086232" y="705347"/>
                  </a:lnTo>
                  <a:lnTo>
                    <a:pt x="1086603" y="707565"/>
                  </a:lnTo>
                  <a:lnTo>
                    <a:pt x="1087006" y="709783"/>
                  </a:lnTo>
                  <a:lnTo>
                    <a:pt x="1087414" y="712001"/>
                  </a:lnTo>
                  <a:lnTo>
                    <a:pt x="1087856" y="714219"/>
                  </a:lnTo>
                  <a:lnTo>
                    <a:pt x="1088304" y="716437"/>
                  </a:lnTo>
                  <a:lnTo>
                    <a:pt x="1088787" y="718655"/>
                  </a:lnTo>
                  <a:lnTo>
                    <a:pt x="1089279" y="720874"/>
                  </a:lnTo>
                  <a:lnTo>
                    <a:pt x="1089805" y="723092"/>
                  </a:lnTo>
                  <a:lnTo>
                    <a:pt x="1090344" y="725310"/>
                  </a:lnTo>
                  <a:lnTo>
                    <a:pt x="1090919" y="727528"/>
                  </a:lnTo>
                  <a:lnTo>
                    <a:pt x="1091509" y="729746"/>
                  </a:lnTo>
                  <a:lnTo>
                    <a:pt x="1092134" y="731964"/>
                  </a:lnTo>
                  <a:lnTo>
                    <a:pt x="1092779" y="734182"/>
                  </a:lnTo>
                  <a:lnTo>
                    <a:pt x="1093460" y="736400"/>
                  </a:lnTo>
                  <a:lnTo>
                    <a:pt x="1094163" y="738618"/>
                  </a:lnTo>
                  <a:lnTo>
                    <a:pt x="1094903" y="740836"/>
                  </a:lnTo>
                  <a:lnTo>
                    <a:pt x="1095670" y="743054"/>
                  </a:lnTo>
                  <a:lnTo>
                    <a:pt x="1096473" y="745272"/>
                  </a:lnTo>
                  <a:lnTo>
                    <a:pt x="1097309" y="747490"/>
                  </a:lnTo>
                  <a:lnTo>
                    <a:pt x="1098179" y="749709"/>
                  </a:lnTo>
                  <a:lnTo>
                    <a:pt x="1099088" y="751927"/>
                  </a:lnTo>
                  <a:lnTo>
                    <a:pt x="1100030" y="754145"/>
                  </a:lnTo>
                  <a:lnTo>
                    <a:pt x="1101017" y="756363"/>
                  </a:lnTo>
                  <a:lnTo>
                    <a:pt x="1102036" y="758581"/>
                  </a:lnTo>
                  <a:lnTo>
                    <a:pt x="1103107" y="760799"/>
                  </a:lnTo>
                  <a:lnTo>
                    <a:pt x="1104207" y="763017"/>
                  </a:lnTo>
                  <a:lnTo>
                    <a:pt x="1105368" y="765235"/>
                  </a:lnTo>
                  <a:lnTo>
                    <a:pt x="1106555" y="767453"/>
                  </a:lnTo>
                  <a:lnTo>
                    <a:pt x="1107811" y="769671"/>
                  </a:lnTo>
                  <a:lnTo>
                    <a:pt x="1109091" y="771889"/>
                  </a:lnTo>
                  <a:lnTo>
                    <a:pt x="1110447" y="774107"/>
                  </a:lnTo>
                  <a:lnTo>
                    <a:pt x="1111825" y="776325"/>
                  </a:lnTo>
                  <a:lnTo>
                    <a:pt x="1113289" y="778543"/>
                  </a:lnTo>
                  <a:lnTo>
                    <a:pt x="1114771" y="780762"/>
                  </a:lnTo>
                  <a:lnTo>
                    <a:pt x="1116349" y="782980"/>
                  </a:lnTo>
                  <a:lnTo>
                    <a:pt x="1117940" y="785198"/>
                  </a:lnTo>
                  <a:lnTo>
                    <a:pt x="1119639" y="787416"/>
                  </a:lnTo>
                  <a:lnTo>
                    <a:pt x="1121346" y="789634"/>
                  </a:lnTo>
                  <a:lnTo>
                    <a:pt x="1123172" y="791852"/>
                  </a:lnTo>
                  <a:lnTo>
                    <a:pt x="1125003" y="794070"/>
                  </a:lnTo>
                  <a:lnTo>
                    <a:pt x="1126961" y="796288"/>
                  </a:lnTo>
                  <a:lnTo>
                    <a:pt x="1128928" y="798506"/>
                  </a:lnTo>
                  <a:lnTo>
                    <a:pt x="1131020" y="800724"/>
                  </a:lnTo>
                  <a:lnTo>
                    <a:pt x="1133129" y="802942"/>
                  </a:lnTo>
                  <a:lnTo>
                    <a:pt x="1135363" y="805160"/>
                  </a:lnTo>
                  <a:lnTo>
                    <a:pt x="1137621" y="807378"/>
                  </a:lnTo>
                  <a:lnTo>
                    <a:pt x="1140004" y="809597"/>
                  </a:lnTo>
                  <a:lnTo>
                    <a:pt x="1142419" y="811815"/>
                  </a:lnTo>
                  <a:lnTo>
                    <a:pt x="1144956" y="814033"/>
                  </a:lnTo>
                  <a:lnTo>
                    <a:pt x="1147535" y="816251"/>
                  </a:lnTo>
                  <a:lnTo>
                    <a:pt x="1150234" y="818469"/>
                  </a:lnTo>
                  <a:lnTo>
                    <a:pt x="1152985" y="820687"/>
                  </a:lnTo>
                  <a:lnTo>
                    <a:pt x="1155853" y="822905"/>
                  </a:lnTo>
                  <a:lnTo>
                    <a:pt x="1158783" y="825123"/>
                  </a:lnTo>
                  <a:lnTo>
                    <a:pt x="1161826" y="827341"/>
                  </a:lnTo>
                  <a:lnTo>
                    <a:pt x="1164943" y="829559"/>
                  </a:lnTo>
                  <a:lnTo>
                    <a:pt x="1168168" y="831777"/>
                  </a:lnTo>
                  <a:lnTo>
                    <a:pt x="1171479" y="833995"/>
                  </a:lnTo>
                  <a:lnTo>
                    <a:pt x="1174894" y="836213"/>
                  </a:lnTo>
                  <a:lnTo>
                    <a:pt x="1178406" y="838431"/>
                  </a:lnTo>
                  <a:lnTo>
                    <a:pt x="1182016" y="840650"/>
                  </a:lnTo>
                  <a:lnTo>
                    <a:pt x="1185736" y="842868"/>
                  </a:lnTo>
                  <a:lnTo>
                    <a:pt x="1189548" y="845086"/>
                  </a:lnTo>
                  <a:lnTo>
                    <a:pt x="1193484" y="847304"/>
                  </a:lnTo>
                  <a:lnTo>
                    <a:pt x="1197504" y="849522"/>
                  </a:lnTo>
                  <a:lnTo>
                    <a:pt x="1201662" y="851740"/>
                  </a:lnTo>
                  <a:lnTo>
                    <a:pt x="1205897" y="853958"/>
                  </a:lnTo>
                  <a:lnTo>
                    <a:pt x="1210283" y="856176"/>
                  </a:lnTo>
                  <a:lnTo>
                    <a:pt x="1214738" y="858394"/>
                  </a:lnTo>
                  <a:lnTo>
                    <a:pt x="1219359" y="860612"/>
                  </a:lnTo>
                  <a:lnTo>
                    <a:pt x="1224039" y="862830"/>
                  </a:lnTo>
                  <a:lnTo>
                    <a:pt x="1228901" y="865048"/>
                  </a:lnTo>
                  <a:lnTo>
                    <a:pt x="1233812" y="867266"/>
                  </a:lnTo>
                  <a:lnTo>
                    <a:pt x="1238919" y="869485"/>
                  </a:lnTo>
                  <a:lnTo>
                    <a:pt x="1244065" y="871703"/>
                  </a:lnTo>
                  <a:lnTo>
                    <a:pt x="1249423" y="873921"/>
                  </a:lnTo>
                  <a:lnTo>
                    <a:pt x="1254809" y="876139"/>
                  </a:lnTo>
                  <a:lnTo>
                    <a:pt x="1260422" y="878357"/>
                  </a:lnTo>
                  <a:lnTo>
                    <a:pt x="1266051" y="880575"/>
                  </a:lnTo>
                  <a:lnTo>
                    <a:pt x="1271922" y="882793"/>
                  </a:lnTo>
                  <a:lnTo>
                    <a:pt x="1277805" y="885011"/>
                  </a:lnTo>
                  <a:lnTo>
                    <a:pt x="1283931" y="887229"/>
                  </a:lnTo>
                  <a:lnTo>
                    <a:pt x="1290076" y="889447"/>
                  </a:lnTo>
                  <a:lnTo>
                    <a:pt x="1296453" y="891665"/>
                  </a:lnTo>
                  <a:lnTo>
                    <a:pt x="1302861" y="893883"/>
                  </a:lnTo>
                  <a:lnTo>
                    <a:pt x="1309491" y="896101"/>
                  </a:lnTo>
                  <a:lnTo>
                    <a:pt x="1316165" y="898319"/>
                  </a:lnTo>
                  <a:lnTo>
                    <a:pt x="1323049" y="900538"/>
                  </a:lnTo>
                  <a:lnTo>
                    <a:pt x="1329988" y="902756"/>
                  </a:lnTo>
                  <a:lnTo>
                    <a:pt x="1337125" y="904974"/>
                  </a:lnTo>
                  <a:lnTo>
                    <a:pt x="1344330" y="907192"/>
                  </a:lnTo>
                  <a:lnTo>
                    <a:pt x="1351719" y="909410"/>
                  </a:lnTo>
                  <a:lnTo>
                    <a:pt x="1359188" y="911628"/>
                  </a:lnTo>
                  <a:lnTo>
                    <a:pt x="1366829" y="913846"/>
                  </a:lnTo>
                  <a:lnTo>
                    <a:pt x="1374559" y="916064"/>
                  </a:lnTo>
                  <a:lnTo>
                    <a:pt x="1382448" y="918282"/>
                  </a:lnTo>
                  <a:lnTo>
                    <a:pt x="1390437" y="920500"/>
                  </a:lnTo>
                  <a:lnTo>
                    <a:pt x="1398570" y="922718"/>
                  </a:lnTo>
                  <a:lnTo>
                    <a:pt x="1406814" y="924936"/>
                  </a:lnTo>
                  <a:lnTo>
                    <a:pt x="1415187" y="927154"/>
                  </a:lnTo>
                  <a:lnTo>
                    <a:pt x="1423679" y="929373"/>
                  </a:lnTo>
                  <a:lnTo>
                    <a:pt x="1432287" y="931591"/>
                  </a:lnTo>
                  <a:lnTo>
                    <a:pt x="1441021" y="933809"/>
                  </a:lnTo>
                  <a:lnTo>
                    <a:pt x="1449856" y="936027"/>
                  </a:lnTo>
                  <a:lnTo>
                    <a:pt x="1458825" y="938245"/>
                  </a:lnTo>
                  <a:lnTo>
                    <a:pt x="1467881" y="940463"/>
                  </a:lnTo>
                  <a:lnTo>
                    <a:pt x="1477075" y="942681"/>
                  </a:lnTo>
                  <a:lnTo>
                    <a:pt x="1486342" y="944899"/>
                  </a:lnTo>
                  <a:lnTo>
                    <a:pt x="1495751" y="947117"/>
                  </a:lnTo>
                  <a:lnTo>
                    <a:pt x="1505221" y="949335"/>
                  </a:lnTo>
                  <a:lnTo>
                    <a:pt x="1514833" y="951553"/>
                  </a:lnTo>
                  <a:lnTo>
                    <a:pt x="1524494" y="953771"/>
                  </a:lnTo>
                  <a:lnTo>
                    <a:pt x="1534298" y="955989"/>
                  </a:lnTo>
                  <a:lnTo>
                    <a:pt x="1544138" y="958207"/>
                  </a:lnTo>
                  <a:lnTo>
                    <a:pt x="1554118" y="960426"/>
                  </a:lnTo>
                  <a:lnTo>
                    <a:pt x="1564125" y="962644"/>
                  </a:lnTo>
                  <a:lnTo>
                    <a:pt x="1574267" y="964862"/>
                  </a:lnTo>
                  <a:lnTo>
                    <a:pt x="1584426" y="967080"/>
                  </a:lnTo>
                  <a:lnTo>
                    <a:pt x="1594714" y="969298"/>
                  </a:lnTo>
                  <a:lnTo>
                    <a:pt x="1605010" y="971516"/>
                  </a:lnTo>
                  <a:lnTo>
                    <a:pt x="1615426" y="973734"/>
                  </a:lnTo>
                  <a:lnTo>
                    <a:pt x="1625847" y="975952"/>
                  </a:lnTo>
                  <a:lnTo>
                    <a:pt x="1636368" y="978170"/>
                  </a:lnTo>
                  <a:lnTo>
                    <a:pt x="1646896" y="980388"/>
                  </a:lnTo>
                  <a:lnTo>
                    <a:pt x="1657503" y="982606"/>
                  </a:lnTo>
                  <a:lnTo>
                    <a:pt x="1668119" y="984824"/>
                  </a:lnTo>
                  <a:lnTo>
                    <a:pt x="1678793" y="987042"/>
                  </a:lnTo>
                  <a:lnTo>
                    <a:pt x="1689475" y="989261"/>
                  </a:lnTo>
                  <a:lnTo>
                    <a:pt x="1700196" y="991479"/>
                  </a:lnTo>
                  <a:lnTo>
                    <a:pt x="1710923" y="993697"/>
                  </a:lnTo>
                  <a:lnTo>
                    <a:pt x="1721669" y="995915"/>
                  </a:lnTo>
                  <a:lnTo>
                    <a:pt x="1732417" y="998133"/>
                  </a:lnTo>
                  <a:lnTo>
                    <a:pt x="1743168" y="1000351"/>
                  </a:lnTo>
                  <a:lnTo>
                    <a:pt x="1753914" y="1002569"/>
                  </a:lnTo>
                  <a:lnTo>
                    <a:pt x="1764647" y="1004787"/>
                  </a:lnTo>
                  <a:lnTo>
                    <a:pt x="1775365" y="1007005"/>
                  </a:lnTo>
                  <a:lnTo>
                    <a:pt x="1786058" y="1009223"/>
                  </a:lnTo>
                  <a:lnTo>
                    <a:pt x="1796723" y="1011441"/>
                  </a:lnTo>
                  <a:lnTo>
                    <a:pt x="1807351" y="1013659"/>
                  </a:lnTo>
                  <a:lnTo>
                    <a:pt x="1817938" y="1015877"/>
                  </a:lnTo>
                  <a:lnTo>
                    <a:pt x="1828478" y="1018095"/>
                  </a:lnTo>
                  <a:lnTo>
                    <a:pt x="1838959" y="1020314"/>
                  </a:lnTo>
                  <a:lnTo>
                    <a:pt x="1849386" y="1022532"/>
                  </a:lnTo>
                  <a:lnTo>
                    <a:pt x="1859735" y="1024750"/>
                  </a:lnTo>
                  <a:lnTo>
                    <a:pt x="1870024" y="1026968"/>
                  </a:lnTo>
                  <a:lnTo>
                    <a:pt x="1880214" y="1029186"/>
                  </a:lnTo>
                  <a:lnTo>
                    <a:pt x="1890341" y="1031404"/>
                  </a:lnTo>
                  <a:lnTo>
                    <a:pt x="1900344" y="1033622"/>
                  </a:lnTo>
                  <a:lnTo>
                    <a:pt x="1910283" y="1035840"/>
                  </a:lnTo>
                  <a:lnTo>
                    <a:pt x="1920071" y="1038058"/>
                  </a:lnTo>
                  <a:lnTo>
                    <a:pt x="1929797" y="1040276"/>
                  </a:lnTo>
                  <a:lnTo>
                    <a:pt x="1939344" y="1042494"/>
                  </a:lnTo>
                  <a:lnTo>
                    <a:pt x="1948832" y="1044712"/>
                  </a:lnTo>
                  <a:lnTo>
                    <a:pt x="1958109" y="1046930"/>
                  </a:lnTo>
                  <a:lnTo>
                    <a:pt x="1967334" y="1049149"/>
                  </a:lnTo>
                  <a:lnTo>
                    <a:pt x="1976315" y="1051367"/>
                  </a:lnTo>
                  <a:lnTo>
                    <a:pt x="1985253" y="1053585"/>
                  </a:lnTo>
                  <a:lnTo>
                    <a:pt x="1993910" y="1055803"/>
                  </a:lnTo>
                  <a:lnTo>
                    <a:pt x="2002537" y="1058021"/>
                  </a:lnTo>
                  <a:lnTo>
                    <a:pt x="2010846" y="1060239"/>
                  </a:lnTo>
                  <a:lnTo>
                    <a:pt x="2019137" y="1062457"/>
                  </a:lnTo>
                  <a:lnTo>
                    <a:pt x="2027071" y="1064675"/>
                  </a:lnTo>
                  <a:lnTo>
                    <a:pt x="2034988" y="1066893"/>
                  </a:lnTo>
                  <a:lnTo>
                    <a:pt x="2042540" y="1069111"/>
                  </a:lnTo>
                  <a:lnTo>
                    <a:pt x="2050056" y="1071329"/>
                  </a:lnTo>
                  <a:lnTo>
                    <a:pt x="2057206" y="1073547"/>
                  </a:lnTo>
                  <a:lnTo>
                    <a:pt x="2064297" y="1075765"/>
                  </a:lnTo>
                  <a:lnTo>
                    <a:pt x="2071024" y="1077983"/>
                  </a:lnTo>
                  <a:lnTo>
                    <a:pt x="2077669" y="1080202"/>
                  </a:lnTo>
                  <a:lnTo>
                    <a:pt x="2083953" y="1082420"/>
                  </a:lnTo>
                  <a:lnTo>
                    <a:pt x="2090130" y="1084638"/>
                  </a:lnTo>
                  <a:lnTo>
                    <a:pt x="2095954" y="1086856"/>
                  </a:lnTo>
                  <a:lnTo>
                    <a:pt x="2101643" y="1089074"/>
                  </a:lnTo>
                  <a:lnTo>
                    <a:pt x="2106989" y="1091292"/>
                  </a:lnTo>
                  <a:lnTo>
                    <a:pt x="2112172" y="1093510"/>
                  </a:lnTo>
                  <a:lnTo>
                    <a:pt x="2117024" y="1095728"/>
                  </a:lnTo>
                  <a:lnTo>
                    <a:pt x="2121684" y="1097946"/>
                  </a:lnTo>
                  <a:lnTo>
                    <a:pt x="2126028" y="1100164"/>
                  </a:lnTo>
                  <a:lnTo>
                    <a:pt x="2130149" y="1102382"/>
                  </a:lnTo>
                  <a:lnTo>
                    <a:pt x="2133971" y="1104600"/>
                  </a:lnTo>
                  <a:lnTo>
                    <a:pt x="2137541" y="1106818"/>
                  </a:lnTo>
                  <a:lnTo>
                    <a:pt x="2140830" y="1109037"/>
                  </a:lnTo>
                  <a:lnTo>
                    <a:pt x="2143835" y="1111255"/>
                  </a:lnTo>
                  <a:lnTo>
                    <a:pt x="2146581" y="1113473"/>
                  </a:lnTo>
                  <a:lnTo>
                    <a:pt x="2149012" y="1115691"/>
                  </a:lnTo>
                  <a:lnTo>
                    <a:pt x="2151206" y="1117909"/>
                  </a:lnTo>
                  <a:lnTo>
                    <a:pt x="2153055" y="1120127"/>
                  </a:lnTo>
                  <a:lnTo>
                    <a:pt x="2154691" y="1122345"/>
                  </a:lnTo>
                  <a:lnTo>
                    <a:pt x="2155951" y="1124563"/>
                  </a:lnTo>
                  <a:lnTo>
                    <a:pt x="2157024" y="1126781"/>
                  </a:lnTo>
                  <a:lnTo>
                    <a:pt x="2157692" y="1128999"/>
                  </a:lnTo>
                  <a:lnTo>
                    <a:pt x="2158198" y="1131217"/>
                  </a:lnTo>
                  <a:lnTo>
                    <a:pt x="2158271" y="1133435"/>
                  </a:lnTo>
                  <a:close/>
                </a:path>
              </a:pathLst>
            </a:custGeom>
            <a:solidFill>
              <a:srgbClr val="00008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86378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140305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239146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548626" y="4897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111569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185836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022447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408340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435399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06196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389461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217664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480799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610281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503250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40820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163073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770091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461454" y="506348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624033" y="619691"/>
              <a:ext cx="753977" cy="2266871"/>
            </a:xfrm>
            <a:custGeom>
              <a:avLst/>
              <a:pathLst>
                <a:path w="753977" h="2266871">
                  <a:moveTo>
                    <a:pt x="276509" y="2266871"/>
                  </a:moveTo>
                  <a:lnTo>
                    <a:pt x="276425" y="2262435"/>
                  </a:lnTo>
                  <a:lnTo>
                    <a:pt x="276363" y="2257999"/>
                  </a:lnTo>
                  <a:lnTo>
                    <a:pt x="276302" y="2253563"/>
                  </a:lnTo>
                  <a:lnTo>
                    <a:pt x="276262" y="2249127"/>
                  </a:lnTo>
                  <a:lnTo>
                    <a:pt x="276228" y="2244690"/>
                  </a:lnTo>
                  <a:lnTo>
                    <a:pt x="276205" y="2240254"/>
                  </a:lnTo>
                  <a:lnTo>
                    <a:pt x="276198" y="2235818"/>
                  </a:lnTo>
                  <a:lnTo>
                    <a:pt x="276192" y="2231382"/>
                  </a:lnTo>
                  <a:lnTo>
                    <a:pt x="276212" y="2226946"/>
                  </a:lnTo>
                  <a:lnTo>
                    <a:pt x="276233" y="2222510"/>
                  </a:lnTo>
                  <a:lnTo>
                    <a:pt x="276270" y="2218074"/>
                  </a:lnTo>
                  <a:lnTo>
                    <a:pt x="276318" y="2213637"/>
                  </a:lnTo>
                  <a:lnTo>
                    <a:pt x="276372" y="2209201"/>
                  </a:lnTo>
                  <a:lnTo>
                    <a:pt x="276447" y="2204765"/>
                  </a:lnTo>
                  <a:lnTo>
                    <a:pt x="276522" y="2200329"/>
                  </a:lnTo>
                  <a:lnTo>
                    <a:pt x="276619" y="2195893"/>
                  </a:lnTo>
                  <a:lnTo>
                    <a:pt x="276720" y="2191457"/>
                  </a:lnTo>
                  <a:lnTo>
                    <a:pt x="276834" y="2187020"/>
                  </a:lnTo>
                  <a:lnTo>
                    <a:pt x="276962" y="2182584"/>
                  </a:lnTo>
                  <a:lnTo>
                    <a:pt x="277092" y="2178148"/>
                  </a:lnTo>
                  <a:lnTo>
                    <a:pt x="277245" y="2173712"/>
                  </a:lnTo>
                  <a:lnTo>
                    <a:pt x="277399" y="2169276"/>
                  </a:lnTo>
                  <a:lnTo>
                    <a:pt x="277571" y="2164840"/>
                  </a:lnTo>
                  <a:lnTo>
                    <a:pt x="277750" y="2160404"/>
                  </a:lnTo>
                  <a:lnTo>
                    <a:pt x="277937" y="2155967"/>
                  </a:lnTo>
                  <a:lnTo>
                    <a:pt x="278141" y="2151531"/>
                  </a:lnTo>
                  <a:lnTo>
                    <a:pt x="278346" y="2147095"/>
                  </a:lnTo>
                  <a:lnTo>
                    <a:pt x="278573" y="2142659"/>
                  </a:lnTo>
                  <a:lnTo>
                    <a:pt x="278802" y="2138223"/>
                  </a:lnTo>
                  <a:lnTo>
                    <a:pt x="279043" y="2133787"/>
                  </a:lnTo>
                  <a:lnTo>
                    <a:pt x="279296" y="2129351"/>
                  </a:lnTo>
                  <a:lnTo>
                    <a:pt x="279552" y="2124914"/>
                  </a:lnTo>
                  <a:lnTo>
                    <a:pt x="279829" y="2120478"/>
                  </a:lnTo>
                  <a:lnTo>
                    <a:pt x="280106" y="2116042"/>
                  </a:lnTo>
                  <a:lnTo>
                    <a:pt x="280399" y="2111606"/>
                  </a:lnTo>
                  <a:lnTo>
                    <a:pt x="280698" y="2107170"/>
                  </a:lnTo>
                  <a:lnTo>
                    <a:pt x="281005" y="2102734"/>
                  </a:lnTo>
                  <a:lnTo>
                    <a:pt x="281327" y="2098298"/>
                  </a:lnTo>
                  <a:lnTo>
                    <a:pt x="281648" y="2093861"/>
                  </a:lnTo>
                  <a:lnTo>
                    <a:pt x="281990" y="2089425"/>
                  </a:lnTo>
                  <a:lnTo>
                    <a:pt x="282333" y="2084989"/>
                  </a:lnTo>
                  <a:lnTo>
                    <a:pt x="282687" y="2080553"/>
                  </a:lnTo>
                  <a:lnTo>
                    <a:pt x="283050" y="2076117"/>
                  </a:lnTo>
                  <a:lnTo>
                    <a:pt x="283417" y="2071681"/>
                  </a:lnTo>
                  <a:lnTo>
                    <a:pt x="283800" y="2067244"/>
                  </a:lnTo>
                  <a:lnTo>
                    <a:pt x="284183" y="2062808"/>
                  </a:lnTo>
                  <a:lnTo>
                    <a:pt x="284580" y="2058372"/>
                  </a:lnTo>
                  <a:lnTo>
                    <a:pt x="284982" y="2053936"/>
                  </a:lnTo>
                  <a:lnTo>
                    <a:pt x="285391" y="2049500"/>
                  </a:lnTo>
                  <a:lnTo>
                    <a:pt x="285811" y="2045064"/>
                  </a:lnTo>
                  <a:lnTo>
                    <a:pt x="286231" y="2040628"/>
                  </a:lnTo>
                  <a:lnTo>
                    <a:pt x="286668" y="2036191"/>
                  </a:lnTo>
                  <a:lnTo>
                    <a:pt x="287105" y="2031755"/>
                  </a:lnTo>
                  <a:lnTo>
                    <a:pt x="287552" y="2027319"/>
                  </a:lnTo>
                  <a:lnTo>
                    <a:pt x="288005" y="2022883"/>
                  </a:lnTo>
                  <a:lnTo>
                    <a:pt x="288462" y="2018447"/>
                  </a:lnTo>
                  <a:lnTo>
                    <a:pt x="288930" y="2014011"/>
                  </a:lnTo>
                  <a:lnTo>
                    <a:pt x="289399" y="2009575"/>
                  </a:lnTo>
                  <a:lnTo>
                    <a:pt x="289879" y="2005138"/>
                  </a:lnTo>
                  <a:lnTo>
                    <a:pt x="290362" y="2000702"/>
                  </a:lnTo>
                  <a:lnTo>
                    <a:pt x="290851" y="1996266"/>
                  </a:lnTo>
                  <a:lnTo>
                    <a:pt x="291347" y="1991830"/>
                  </a:lnTo>
                  <a:lnTo>
                    <a:pt x="291844" y="1987394"/>
                  </a:lnTo>
                  <a:lnTo>
                    <a:pt x="292352" y="1982958"/>
                  </a:lnTo>
                  <a:lnTo>
                    <a:pt x="292861" y="1978522"/>
                  </a:lnTo>
                  <a:lnTo>
                    <a:pt x="293377" y="1974085"/>
                  </a:lnTo>
                  <a:lnTo>
                    <a:pt x="293897" y="1969649"/>
                  </a:lnTo>
                  <a:lnTo>
                    <a:pt x="294420" y="1965213"/>
                  </a:lnTo>
                  <a:lnTo>
                    <a:pt x="294950" y="1960777"/>
                  </a:lnTo>
                  <a:lnTo>
                    <a:pt x="295481" y="1956341"/>
                  </a:lnTo>
                  <a:lnTo>
                    <a:pt x="296020" y="1951905"/>
                  </a:lnTo>
                  <a:lnTo>
                    <a:pt x="296559" y="1947468"/>
                  </a:lnTo>
                  <a:lnTo>
                    <a:pt x="297103" y="1943032"/>
                  </a:lnTo>
                  <a:lnTo>
                    <a:pt x="297652" y="1938596"/>
                  </a:lnTo>
                  <a:lnTo>
                    <a:pt x="298201" y="1934160"/>
                  </a:lnTo>
                  <a:lnTo>
                    <a:pt x="298756" y="1929724"/>
                  </a:lnTo>
                  <a:lnTo>
                    <a:pt x="299312" y="1925288"/>
                  </a:lnTo>
                  <a:lnTo>
                    <a:pt x="299873" y="1920852"/>
                  </a:lnTo>
                  <a:lnTo>
                    <a:pt x="300435" y="1916415"/>
                  </a:lnTo>
                  <a:lnTo>
                    <a:pt x="300999" y="1911979"/>
                  </a:lnTo>
                  <a:lnTo>
                    <a:pt x="301567" y="1907543"/>
                  </a:lnTo>
                  <a:lnTo>
                    <a:pt x="302134" y="1903107"/>
                  </a:lnTo>
                  <a:lnTo>
                    <a:pt x="302706" y="1898671"/>
                  </a:lnTo>
                  <a:lnTo>
                    <a:pt x="303279" y="1894235"/>
                  </a:lnTo>
                  <a:lnTo>
                    <a:pt x="303853" y="1889799"/>
                  </a:lnTo>
                  <a:lnTo>
                    <a:pt x="304429" y="1885362"/>
                  </a:lnTo>
                  <a:lnTo>
                    <a:pt x="305005" y="1880926"/>
                  </a:lnTo>
                  <a:lnTo>
                    <a:pt x="305584" y="1876490"/>
                  </a:lnTo>
                  <a:lnTo>
                    <a:pt x="306162" y="1872054"/>
                  </a:lnTo>
                  <a:lnTo>
                    <a:pt x="306742" y="1867618"/>
                  </a:lnTo>
                  <a:lnTo>
                    <a:pt x="307323" y="1863182"/>
                  </a:lnTo>
                  <a:lnTo>
                    <a:pt x="307903" y="1858746"/>
                  </a:lnTo>
                  <a:lnTo>
                    <a:pt x="308485" y="1854309"/>
                  </a:lnTo>
                  <a:lnTo>
                    <a:pt x="309066" y="1849873"/>
                  </a:lnTo>
                  <a:lnTo>
                    <a:pt x="309647" y="1845437"/>
                  </a:lnTo>
                  <a:lnTo>
                    <a:pt x="310228" y="1841001"/>
                  </a:lnTo>
                  <a:lnTo>
                    <a:pt x="310809" y="1836565"/>
                  </a:lnTo>
                  <a:lnTo>
                    <a:pt x="311389" y="1832129"/>
                  </a:lnTo>
                  <a:lnTo>
                    <a:pt x="311969" y="1827692"/>
                  </a:lnTo>
                  <a:lnTo>
                    <a:pt x="312548" y="1823256"/>
                  </a:lnTo>
                  <a:lnTo>
                    <a:pt x="313127" y="1818820"/>
                  </a:lnTo>
                  <a:lnTo>
                    <a:pt x="313704" y="1814384"/>
                  </a:lnTo>
                  <a:lnTo>
                    <a:pt x="314280" y="1809948"/>
                  </a:lnTo>
                  <a:lnTo>
                    <a:pt x="314855" y="1805512"/>
                  </a:lnTo>
                  <a:lnTo>
                    <a:pt x="315428" y="1801076"/>
                  </a:lnTo>
                  <a:lnTo>
                    <a:pt x="316001" y="1796639"/>
                  </a:lnTo>
                  <a:lnTo>
                    <a:pt x="316570" y="1792203"/>
                  </a:lnTo>
                  <a:lnTo>
                    <a:pt x="317139" y="1787767"/>
                  </a:lnTo>
                  <a:lnTo>
                    <a:pt x="317705" y="1783331"/>
                  </a:lnTo>
                  <a:lnTo>
                    <a:pt x="318270" y="1778895"/>
                  </a:lnTo>
                  <a:lnTo>
                    <a:pt x="318833" y="1774459"/>
                  </a:lnTo>
                  <a:lnTo>
                    <a:pt x="319392" y="1770023"/>
                  </a:lnTo>
                  <a:lnTo>
                    <a:pt x="319951" y="1765586"/>
                  </a:lnTo>
                  <a:lnTo>
                    <a:pt x="320505" y="1761150"/>
                  </a:lnTo>
                  <a:lnTo>
                    <a:pt x="321058" y="1756714"/>
                  </a:lnTo>
                  <a:lnTo>
                    <a:pt x="321608" y="1752278"/>
                  </a:lnTo>
                  <a:lnTo>
                    <a:pt x="322155" y="1747842"/>
                  </a:lnTo>
                  <a:lnTo>
                    <a:pt x="322701" y="1743406"/>
                  </a:lnTo>
                  <a:lnTo>
                    <a:pt x="323240" y="1738970"/>
                  </a:lnTo>
                  <a:lnTo>
                    <a:pt x="323779" y="1734533"/>
                  </a:lnTo>
                  <a:lnTo>
                    <a:pt x="324314" y="1730097"/>
                  </a:lnTo>
                  <a:lnTo>
                    <a:pt x="324845" y="1725661"/>
                  </a:lnTo>
                  <a:lnTo>
                    <a:pt x="325375" y="1721225"/>
                  </a:lnTo>
                  <a:lnTo>
                    <a:pt x="325898" y="1716789"/>
                  </a:lnTo>
                  <a:lnTo>
                    <a:pt x="326421" y="1712353"/>
                  </a:lnTo>
                  <a:lnTo>
                    <a:pt x="326937" y="1707916"/>
                  </a:lnTo>
                  <a:lnTo>
                    <a:pt x="327452" y="1703480"/>
                  </a:lnTo>
                  <a:lnTo>
                    <a:pt x="327962" y="1699044"/>
                  </a:lnTo>
                  <a:lnTo>
                    <a:pt x="328468" y="1694608"/>
                  </a:lnTo>
                  <a:lnTo>
                    <a:pt x="328972" y="1690172"/>
                  </a:lnTo>
                  <a:lnTo>
                    <a:pt x="329468" y="1685736"/>
                  </a:lnTo>
                  <a:lnTo>
                    <a:pt x="329964" y="1681300"/>
                  </a:lnTo>
                  <a:lnTo>
                    <a:pt x="330453" y="1676863"/>
                  </a:lnTo>
                  <a:lnTo>
                    <a:pt x="330939" y="1672427"/>
                  </a:lnTo>
                  <a:lnTo>
                    <a:pt x="331423" y="1667991"/>
                  </a:lnTo>
                  <a:lnTo>
                    <a:pt x="331898" y="1663555"/>
                  </a:lnTo>
                  <a:lnTo>
                    <a:pt x="332374" y="1659119"/>
                  </a:lnTo>
                  <a:lnTo>
                    <a:pt x="332840" y="1654683"/>
                  </a:lnTo>
                  <a:lnTo>
                    <a:pt x="333306" y="1650247"/>
                  </a:lnTo>
                  <a:lnTo>
                    <a:pt x="333765" y="1645810"/>
                  </a:lnTo>
                  <a:lnTo>
                    <a:pt x="334220" y="1641374"/>
                  </a:lnTo>
                  <a:lnTo>
                    <a:pt x="334673" y="1636938"/>
                  </a:lnTo>
                  <a:lnTo>
                    <a:pt x="335116" y="1632502"/>
                  </a:lnTo>
                  <a:lnTo>
                    <a:pt x="335560" y="1628066"/>
                  </a:lnTo>
                  <a:lnTo>
                    <a:pt x="335995" y="1623630"/>
                  </a:lnTo>
                  <a:lnTo>
                    <a:pt x="336427" y="1619194"/>
                  </a:lnTo>
                  <a:lnTo>
                    <a:pt x="336855" y="1614757"/>
                  </a:lnTo>
                  <a:lnTo>
                    <a:pt x="337276" y="1610321"/>
                  </a:lnTo>
                  <a:lnTo>
                    <a:pt x="337696" y="1605885"/>
                  </a:lnTo>
                  <a:lnTo>
                    <a:pt x="338106" y="1601449"/>
                  </a:lnTo>
                  <a:lnTo>
                    <a:pt x="338515" y="1597013"/>
                  </a:lnTo>
                  <a:lnTo>
                    <a:pt x="338918" y="1592577"/>
                  </a:lnTo>
                  <a:lnTo>
                    <a:pt x="339315" y="1588140"/>
                  </a:lnTo>
                  <a:lnTo>
                    <a:pt x="339711" y="1583704"/>
                  </a:lnTo>
                  <a:lnTo>
                    <a:pt x="340096" y="1579268"/>
                  </a:lnTo>
                  <a:lnTo>
                    <a:pt x="340482" y="1574832"/>
                  </a:lnTo>
                  <a:lnTo>
                    <a:pt x="340858" y="1570396"/>
                  </a:lnTo>
                  <a:lnTo>
                    <a:pt x="341232" y="1565960"/>
                  </a:lnTo>
                  <a:lnTo>
                    <a:pt x="341601" y="1561524"/>
                  </a:lnTo>
                  <a:lnTo>
                    <a:pt x="341963" y="1557087"/>
                  </a:lnTo>
                  <a:lnTo>
                    <a:pt x="342324" y="1552651"/>
                  </a:lnTo>
                  <a:lnTo>
                    <a:pt x="342674" y="1548215"/>
                  </a:lnTo>
                  <a:lnTo>
                    <a:pt x="343024" y="1543779"/>
                  </a:lnTo>
                  <a:lnTo>
                    <a:pt x="343367" y="1539343"/>
                  </a:lnTo>
                  <a:lnTo>
                    <a:pt x="343704" y="1534907"/>
                  </a:lnTo>
                  <a:lnTo>
                    <a:pt x="344040" y="1530471"/>
                  </a:lnTo>
                  <a:lnTo>
                    <a:pt x="344366" y="1526034"/>
                  </a:lnTo>
                  <a:lnTo>
                    <a:pt x="344691" y="1521598"/>
                  </a:lnTo>
                  <a:lnTo>
                    <a:pt x="345008" y="1517162"/>
                  </a:lnTo>
                  <a:lnTo>
                    <a:pt x="345322" y="1512726"/>
                  </a:lnTo>
                  <a:lnTo>
                    <a:pt x="345631" y="1508290"/>
                  </a:lnTo>
                  <a:lnTo>
                    <a:pt x="345933" y="1503854"/>
                  </a:lnTo>
                  <a:lnTo>
                    <a:pt x="346235" y="1499418"/>
                  </a:lnTo>
                  <a:lnTo>
                    <a:pt x="346525" y="1494981"/>
                  </a:lnTo>
                  <a:lnTo>
                    <a:pt x="346815" y="1490545"/>
                  </a:lnTo>
                  <a:lnTo>
                    <a:pt x="347098" y="1486109"/>
                  </a:lnTo>
                  <a:lnTo>
                    <a:pt x="347376" y="1481673"/>
                  </a:lnTo>
                  <a:lnTo>
                    <a:pt x="347652" y="1477237"/>
                  </a:lnTo>
                  <a:lnTo>
                    <a:pt x="347919" y="1472801"/>
                  </a:lnTo>
                  <a:lnTo>
                    <a:pt x="348186" y="1468364"/>
                  </a:lnTo>
                  <a:lnTo>
                    <a:pt x="348443" y="1463928"/>
                  </a:lnTo>
                  <a:lnTo>
                    <a:pt x="348698" y="1459492"/>
                  </a:lnTo>
                  <a:lnTo>
                    <a:pt x="348949" y="1455056"/>
                  </a:lnTo>
                  <a:lnTo>
                    <a:pt x="349192" y="1450620"/>
                  </a:lnTo>
                  <a:lnTo>
                    <a:pt x="349436" y="1446184"/>
                  </a:lnTo>
                  <a:lnTo>
                    <a:pt x="349668" y="1441748"/>
                  </a:lnTo>
                  <a:lnTo>
                    <a:pt x="349901" y="1437311"/>
                  </a:lnTo>
                  <a:lnTo>
                    <a:pt x="350126" y="1432875"/>
                  </a:lnTo>
                  <a:lnTo>
                    <a:pt x="350347" y="1428439"/>
                  </a:lnTo>
                  <a:lnTo>
                    <a:pt x="350565" y="1424003"/>
                  </a:lnTo>
                  <a:lnTo>
                    <a:pt x="350776" y="1419567"/>
                  </a:lnTo>
                  <a:lnTo>
                    <a:pt x="350986" y="1415131"/>
                  </a:lnTo>
                  <a:lnTo>
                    <a:pt x="351186" y="1410695"/>
                  </a:lnTo>
                  <a:lnTo>
                    <a:pt x="351385" y="1406258"/>
                  </a:lnTo>
                  <a:lnTo>
                    <a:pt x="351579" y="1401822"/>
                  </a:lnTo>
                  <a:lnTo>
                    <a:pt x="351768" y="1397386"/>
                  </a:lnTo>
                  <a:lnTo>
                    <a:pt x="351955" y="1392950"/>
                  </a:lnTo>
                  <a:lnTo>
                    <a:pt x="352132" y="1388514"/>
                  </a:lnTo>
                  <a:lnTo>
                    <a:pt x="352310" y="1384078"/>
                  </a:lnTo>
                  <a:lnTo>
                    <a:pt x="352480" y="1379642"/>
                  </a:lnTo>
                  <a:lnTo>
                    <a:pt x="352646" y="1375205"/>
                  </a:lnTo>
                  <a:lnTo>
                    <a:pt x="352810" y="1370769"/>
                  </a:lnTo>
                  <a:lnTo>
                    <a:pt x="352966" y="1366333"/>
                  </a:lnTo>
                  <a:lnTo>
                    <a:pt x="353122" y="1361897"/>
                  </a:lnTo>
                  <a:lnTo>
                    <a:pt x="353269" y="1357461"/>
                  </a:lnTo>
                  <a:lnTo>
                    <a:pt x="353414" y="1353025"/>
                  </a:lnTo>
                  <a:lnTo>
                    <a:pt x="353554" y="1348589"/>
                  </a:lnTo>
                  <a:lnTo>
                    <a:pt x="353689" y="1344152"/>
                  </a:lnTo>
                  <a:lnTo>
                    <a:pt x="353823" y="1339716"/>
                  </a:lnTo>
                  <a:lnTo>
                    <a:pt x="353948" y="1335280"/>
                  </a:lnTo>
                  <a:lnTo>
                    <a:pt x="354072" y="1330844"/>
                  </a:lnTo>
                  <a:lnTo>
                    <a:pt x="354189" y="1326408"/>
                  </a:lnTo>
                  <a:lnTo>
                    <a:pt x="354304" y="1321972"/>
                  </a:lnTo>
                  <a:lnTo>
                    <a:pt x="354414" y="1317535"/>
                  </a:lnTo>
                  <a:lnTo>
                    <a:pt x="354518" y="1313099"/>
                  </a:lnTo>
                  <a:lnTo>
                    <a:pt x="354622" y="1308663"/>
                  </a:lnTo>
                  <a:lnTo>
                    <a:pt x="354716" y="1304227"/>
                  </a:lnTo>
                  <a:lnTo>
                    <a:pt x="354809" y="1299791"/>
                  </a:lnTo>
                  <a:lnTo>
                    <a:pt x="354897" y="1295355"/>
                  </a:lnTo>
                  <a:lnTo>
                    <a:pt x="354980" y="1290919"/>
                  </a:lnTo>
                  <a:lnTo>
                    <a:pt x="355061" y="1286482"/>
                  </a:lnTo>
                  <a:lnTo>
                    <a:pt x="355134" y="1282046"/>
                  </a:lnTo>
                  <a:lnTo>
                    <a:pt x="355206" y="1277610"/>
                  </a:lnTo>
                  <a:lnTo>
                    <a:pt x="355271" y="1273174"/>
                  </a:lnTo>
                  <a:lnTo>
                    <a:pt x="355333" y="1268738"/>
                  </a:lnTo>
                  <a:lnTo>
                    <a:pt x="355390" y="1264302"/>
                  </a:lnTo>
                  <a:lnTo>
                    <a:pt x="355442" y="1259866"/>
                  </a:lnTo>
                  <a:lnTo>
                    <a:pt x="355493" y="1255429"/>
                  </a:lnTo>
                  <a:lnTo>
                    <a:pt x="355534" y="1250993"/>
                  </a:lnTo>
                  <a:lnTo>
                    <a:pt x="355574" y="1246557"/>
                  </a:lnTo>
                  <a:lnTo>
                    <a:pt x="355608" y="1242121"/>
                  </a:lnTo>
                  <a:lnTo>
                    <a:pt x="355638" y="1237685"/>
                  </a:lnTo>
                  <a:lnTo>
                    <a:pt x="355665" y="1233249"/>
                  </a:lnTo>
                  <a:lnTo>
                    <a:pt x="355684" y="1228813"/>
                  </a:lnTo>
                  <a:lnTo>
                    <a:pt x="355702" y="1224376"/>
                  </a:lnTo>
                  <a:lnTo>
                    <a:pt x="355711" y="1219940"/>
                  </a:lnTo>
                  <a:lnTo>
                    <a:pt x="355718" y="1215504"/>
                  </a:lnTo>
                  <a:lnTo>
                    <a:pt x="355720" y="1211068"/>
                  </a:lnTo>
                  <a:lnTo>
                    <a:pt x="355716" y="1206632"/>
                  </a:lnTo>
                  <a:lnTo>
                    <a:pt x="355711" y="1202196"/>
                  </a:lnTo>
                  <a:lnTo>
                    <a:pt x="355694" y="1197759"/>
                  </a:lnTo>
                  <a:lnTo>
                    <a:pt x="355678" y="1193323"/>
                  </a:lnTo>
                  <a:lnTo>
                    <a:pt x="355654" y="1188887"/>
                  </a:lnTo>
                  <a:lnTo>
                    <a:pt x="355625" y="1184451"/>
                  </a:lnTo>
                  <a:lnTo>
                    <a:pt x="355593" y="1180015"/>
                  </a:lnTo>
                  <a:lnTo>
                    <a:pt x="355552" y="1175579"/>
                  </a:lnTo>
                  <a:lnTo>
                    <a:pt x="355511" y="1171143"/>
                  </a:lnTo>
                  <a:lnTo>
                    <a:pt x="355458" y="1166706"/>
                  </a:lnTo>
                  <a:lnTo>
                    <a:pt x="355404" y="1162270"/>
                  </a:lnTo>
                  <a:lnTo>
                    <a:pt x="355343" y="1157834"/>
                  </a:lnTo>
                  <a:lnTo>
                    <a:pt x="355275" y="1153398"/>
                  </a:lnTo>
                  <a:lnTo>
                    <a:pt x="355206" y="1148962"/>
                  </a:lnTo>
                  <a:lnTo>
                    <a:pt x="355124" y="1144526"/>
                  </a:lnTo>
                  <a:lnTo>
                    <a:pt x="355043" y="1140090"/>
                  </a:lnTo>
                  <a:lnTo>
                    <a:pt x="354951" y="1135653"/>
                  </a:lnTo>
                  <a:lnTo>
                    <a:pt x="354855" y="1131217"/>
                  </a:lnTo>
                  <a:lnTo>
                    <a:pt x="354754" y="1126781"/>
                  </a:lnTo>
                  <a:lnTo>
                    <a:pt x="354643" y="1122345"/>
                  </a:lnTo>
                  <a:lnTo>
                    <a:pt x="354532" y="1117909"/>
                  </a:lnTo>
                  <a:lnTo>
                    <a:pt x="354406" y="1113473"/>
                  </a:lnTo>
                  <a:lnTo>
                    <a:pt x="354280" y="1109037"/>
                  </a:lnTo>
                  <a:lnTo>
                    <a:pt x="354144" y="1104600"/>
                  </a:lnTo>
                  <a:lnTo>
                    <a:pt x="354001" y="1100164"/>
                  </a:lnTo>
                  <a:lnTo>
                    <a:pt x="353856" y="1095728"/>
                  </a:lnTo>
                  <a:lnTo>
                    <a:pt x="353696" y="1091292"/>
                  </a:lnTo>
                  <a:lnTo>
                    <a:pt x="353536" y="1086856"/>
                  </a:lnTo>
                  <a:lnTo>
                    <a:pt x="353363" y="1082420"/>
                  </a:lnTo>
                  <a:lnTo>
                    <a:pt x="353185" y="1077983"/>
                  </a:lnTo>
                  <a:lnTo>
                    <a:pt x="353001" y="1073547"/>
                  </a:lnTo>
                  <a:lnTo>
                    <a:pt x="352805" y="1069111"/>
                  </a:lnTo>
                  <a:lnTo>
                    <a:pt x="352609" y="1064675"/>
                  </a:lnTo>
                  <a:lnTo>
                    <a:pt x="352394" y="1060239"/>
                  </a:lnTo>
                  <a:lnTo>
                    <a:pt x="352179" y="1055803"/>
                  </a:lnTo>
                  <a:lnTo>
                    <a:pt x="351952" y="1051367"/>
                  </a:lnTo>
                  <a:lnTo>
                    <a:pt x="351717" y="1046930"/>
                  </a:lnTo>
                  <a:lnTo>
                    <a:pt x="351478" y="1042494"/>
                  </a:lnTo>
                  <a:lnTo>
                    <a:pt x="351222" y="1038058"/>
                  </a:lnTo>
                  <a:lnTo>
                    <a:pt x="350965" y="1033622"/>
                  </a:lnTo>
                  <a:lnTo>
                    <a:pt x="350692" y="1029186"/>
                  </a:lnTo>
                  <a:lnTo>
                    <a:pt x="350414" y="1024750"/>
                  </a:lnTo>
                  <a:lnTo>
                    <a:pt x="350126" y="1020314"/>
                  </a:lnTo>
                  <a:lnTo>
                    <a:pt x="349825" y="1015877"/>
                  </a:lnTo>
                  <a:lnTo>
                    <a:pt x="349524" y="1011441"/>
                  </a:lnTo>
                  <a:lnTo>
                    <a:pt x="349200" y="1007005"/>
                  </a:lnTo>
                  <a:lnTo>
                    <a:pt x="348875" y="1002569"/>
                  </a:lnTo>
                  <a:lnTo>
                    <a:pt x="348535" y="998133"/>
                  </a:lnTo>
                  <a:lnTo>
                    <a:pt x="348186" y="993697"/>
                  </a:lnTo>
                  <a:lnTo>
                    <a:pt x="347831" y="989261"/>
                  </a:lnTo>
                  <a:lnTo>
                    <a:pt x="347455" y="984824"/>
                  </a:lnTo>
                  <a:lnTo>
                    <a:pt x="347080" y="980388"/>
                  </a:lnTo>
                  <a:lnTo>
                    <a:pt x="346682" y="975952"/>
                  </a:lnTo>
                  <a:lnTo>
                    <a:pt x="346280" y="971516"/>
                  </a:lnTo>
                  <a:lnTo>
                    <a:pt x="345866" y="967080"/>
                  </a:lnTo>
                  <a:lnTo>
                    <a:pt x="345435" y="962644"/>
                  </a:lnTo>
                  <a:lnTo>
                    <a:pt x="345004" y="958207"/>
                  </a:lnTo>
                  <a:lnTo>
                    <a:pt x="344545" y="953771"/>
                  </a:lnTo>
                  <a:lnTo>
                    <a:pt x="344086" y="949335"/>
                  </a:lnTo>
                  <a:lnTo>
                    <a:pt x="343607" y="944899"/>
                  </a:lnTo>
                  <a:lnTo>
                    <a:pt x="343117" y="940463"/>
                  </a:lnTo>
                  <a:lnTo>
                    <a:pt x="342620" y="936027"/>
                  </a:lnTo>
                  <a:lnTo>
                    <a:pt x="342099" y="931591"/>
                  </a:lnTo>
                  <a:lnTo>
                    <a:pt x="341578" y="927154"/>
                  </a:lnTo>
                  <a:lnTo>
                    <a:pt x="341029" y="922718"/>
                  </a:lnTo>
                  <a:lnTo>
                    <a:pt x="340476" y="918282"/>
                  </a:lnTo>
                  <a:lnTo>
                    <a:pt x="339906" y="913846"/>
                  </a:lnTo>
                  <a:lnTo>
                    <a:pt x="339319" y="909410"/>
                  </a:lnTo>
                  <a:lnTo>
                    <a:pt x="338730" y="904974"/>
                  </a:lnTo>
                  <a:lnTo>
                    <a:pt x="338108" y="900538"/>
                  </a:lnTo>
                  <a:lnTo>
                    <a:pt x="337486" y="896101"/>
                  </a:lnTo>
                  <a:lnTo>
                    <a:pt x="336839" y="891665"/>
                  </a:lnTo>
                  <a:lnTo>
                    <a:pt x="336181" y="887229"/>
                  </a:lnTo>
                  <a:lnTo>
                    <a:pt x="335512" y="882793"/>
                  </a:lnTo>
                  <a:lnTo>
                    <a:pt x="334817" y="878357"/>
                  </a:lnTo>
                  <a:lnTo>
                    <a:pt x="334122" y="873921"/>
                  </a:lnTo>
                  <a:lnTo>
                    <a:pt x="333392" y="869485"/>
                  </a:lnTo>
                  <a:lnTo>
                    <a:pt x="332659" y="865048"/>
                  </a:lnTo>
                  <a:lnTo>
                    <a:pt x="331905" y="860612"/>
                  </a:lnTo>
                  <a:lnTo>
                    <a:pt x="331133" y="856176"/>
                  </a:lnTo>
                  <a:lnTo>
                    <a:pt x="330355" y="851740"/>
                  </a:lnTo>
                  <a:lnTo>
                    <a:pt x="329541" y="847304"/>
                  </a:lnTo>
                  <a:lnTo>
                    <a:pt x="328728" y="842868"/>
                  </a:lnTo>
                  <a:lnTo>
                    <a:pt x="327884" y="838431"/>
                  </a:lnTo>
                  <a:lnTo>
                    <a:pt x="327029" y="833995"/>
                  </a:lnTo>
                  <a:lnTo>
                    <a:pt x="326159" y="829559"/>
                  </a:lnTo>
                  <a:lnTo>
                    <a:pt x="325261" y="825123"/>
                  </a:lnTo>
                  <a:lnTo>
                    <a:pt x="324363" y="820687"/>
                  </a:lnTo>
                  <a:lnTo>
                    <a:pt x="323424" y="816251"/>
                  </a:lnTo>
                  <a:lnTo>
                    <a:pt x="322482" y="811815"/>
                  </a:lnTo>
                  <a:lnTo>
                    <a:pt x="321515" y="807378"/>
                  </a:lnTo>
                  <a:lnTo>
                    <a:pt x="320528" y="802942"/>
                  </a:lnTo>
                  <a:lnTo>
                    <a:pt x="319534" y="798506"/>
                  </a:lnTo>
                  <a:lnTo>
                    <a:pt x="318502" y="794070"/>
                  </a:lnTo>
                  <a:lnTo>
                    <a:pt x="317469" y="789634"/>
                  </a:lnTo>
                  <a:lnTo>
                    <a:pt x="316401" y="785198"/>
                  </a:lnTo>
                  <a:lnTo>
                    <a:pt x="315321" y="780762"/>
                  </a:lnTo>
                  <a:lnTo>
                    <a:pt x="314224" y="776325"/>
                  </a:lnTo>
                  <a:lnTo>
                    <a:pt x="313097" y="771889"/>
                  </a:lnTo>
                  <a:lnTo>
                    <a:pt x="311970" y="767453"/>
                  </a:lnTo>
                  <a:lnTo>
                    <a:pt x="310796" y="763017"/>
                  </a:lnTo>
                  <a:lnTo>
                    <a:pt x="309621" y="758581"/>
                  </a:lnTo>
                  <a:lnTo>
                    <a:pt x="308416" y="754145"/>
                  </a:lnTo>
                  <a:lnTo>
                    <a:pt x="307192" y="749709"/>
                  </a:lnTo>
                  <a:lnTo>
                    <a:pt x="305957" y="745272"/>
                  </a:lnTo>
                  <a:lnTo>
                    <a:pt x="304683" y="740836"/>
                  </a:lnTo>
                  <a:lnTo>
                    <a:pt x="303409" y="736400"/>
                  </a:lnTo>
                  <a:lnTo>
                    <a:pt x="302094" y="731964"/>
                  </a:lnTo>
                  <a:lnTo>
                    <a:pt x="300769" y="727528"/>
                  </a:lnTo>
                  <a:lnTo>
                    <a:pt x="299423" y="723092"/>
                  </a:lnTo>
                  <a:lnTo>
                    <a:pt x="298048" y="718655"/>
                  </a:lnTo>
                  <a:lnTo>
                    <a:pt x="296671" y="714219"/>
                  </a:lnTo>
                  <a:lnTo>
                    <a:pt x="295244" y="709783"/>
                  </a:lnTo>
                  <a:lnTo>
                    <a:pt x="293817" y="705347"/>
                  </a:lnTo>
                  <a:lnTo>
                    <a:pt x="292358" y="700911"/>
                  </a:lnTo>
                  <a:lnTo>
                    <a:pt x="290879" y="696475"/>
                  </a:lnTo>
                  <a:lnTo>
                    <a:pt x="289388" y="692039"/>
                  </a:lnTo>
                  <a:lnTo>
                    <a:pt x="287858" y="687602"/>
                  </a:lnTo>
                  <a:lnTo>
                    <a:pt x="286328" y="683166"/>
                  </a:lnTo>
                  <a:lnTo>
                    <a:pt x="284754" y="678730"/>
                  </a:lnTo>
                  <a:lnTo>
                    <a:pt x="283172" y="674294"/>
                  </a:lnTo>
                  <a:lnTo>
                    <a:pt x="281566" y="669858"/>
                  </a:lnTo>
                  <a:lnTo>
                    <a:pt x="279932" y="665422"/>
                  </a:lnTo>
                  <a:lnTo>
                    <a:pt x="278294" y="660986"/>
                  </a:lnTo>
                  <a:lnTo>
                    <a:pt x="276609" y="656549"/>
                  </a:lnTo>
                  <a:lnTo>
                    <a:pt x="274923" y="652113"/>
                  </a:lnTo>
                  <a:lnTo>
                    <a:pt x="273202" y="647677"/>
                  </a:lnTo>
                  <a:lnTo>
                    <a:pt x="271465" y="643241"/>
                  </a:lnTo>
                  <a:lnTo>
                    <a:pt x="269713" y="638805"/>
                  </a:lnTo>
                  <a:lnTo>
                    <a:pt x="267925" y="634369"/>
                  </a:lnTo>
                  <a:lnTo>
                    <a:pt x="266137" y="629933"/>
                  </a:lnTo>
                  <a:lnTo>
                    <a:pt x="264303" y="625496"/>
                  </a:lnTo>
                  <a:lnTo>
                    <a:pt x="262464" y="621060"/>
                  </a:lnTo>
                  <a:lnTo>
                    <a:pt x="260600" y="616624"/>
                  </a:lnTo>
                  <a:lnTo>
                    <a:pt x="258711" y="612188"/>
                  </a:lnTo>
                  <a:lnTo>
                    <a:pt x="256816" y="607752"/>
                  </a:lnTo>
                  <a:lnTo>
                    <a:pt x="254878" y="603316"/>
                  </a:lnTo>
                  <a:lnTo>
                    <a:pt x="252940" y="598879"/>
                  </a:lnTo>
                  <a:lnTo>
                    <a:pt x="250967" y="594443"/>
                  </a:lnTo>
                  <a:lnTo>
                    <a:pt x="248981" y="590007"/>
                  </a:lnTo>
                  <a:lnTo>
                    <a:pt x="246979" y="585571"/>
                  </a:lnTo>
                  <a:lnTo>
                    <a:pt x="244945" y="581135"/>
                  </a:lnTo>
                  <a:lnTo>
                    <a:pt x="242912" y="576699"/>
                  </a:lnTo>
                  <a:lnTo>
                    <a:pt x="240835" y="572263"/>
                  </a:lnTo>
                  <a:lnTo>
                    <a:pt x="238756" y="567826"/>
                  </a:lnTo>
                  <a:lnTo>
                    <a:pt x="236652" y="563390"/>
                  </a:lnTo>
                  <a:lnTo>
                    <a:pt x="234528" y="558954"/>
                  </a:lnTo>
                  <a:lnTo>
                    <a:pt x="232397" y="554518"/>
                  </a:lnTo>
                  <a:lnTo>
                    <a:pt x="230230" y="550082"/>
                  </a:lnTo>
                  <a:lnTo>
                    <a:pt x="228063" y="545646"/>
                  </a:lnTo>
                  <a:lnTo>
                    <a:pt x="225864" y="541210"/>
                  </a:lnTo>
                  <a:lnTo>
                    <a:pt x="223656" y="536773"/>
                  </a:lnTo>
                  <a:lnTo>
                    <a:pt x="221433" y="532337"/>
                  </a:lnTo>
                  <a:lnTo>
                    <a:pt x="219185" y="527901"/>
                  </a:lnTo>
                  <a:lnTo>
                    <a:pt x="216937" y="523465"/>
                  </a:lnTo>
                  <a:lnTo>
                    <a:pt x="214652" y="519029"/>
                  </a:lnTo>
                  <a:lnTo>
                    <a:pt x="212367" y="514593"/>
                  </a:lnTo>
                  <a:lnTo>
                    <a:pt x="210061" y="510157"/>
                  </a:lnTo>
                  <a:lnTo>
                    <a:pt x="207740" y="505720"/>
                  </a:lnTo>
                  <a:lnTo>
                    <a:pt x="205412" y="501284"/>
                  </a:lnTo>
                  <a:lnTo>
                    <a:pt x="203059" y="496848"/>
                  </a:lnTo>
                  <a:lnTo>
                    <a:pt x="200705" y="492412"/>
                  </a:lnTo>
                  <a:lnTo>
                    <a:pt x="198327" y="487976"/>
                  </a:lnTo>
                  <a:lnTo>
                    <a:pt x="195942" y="483540"/>
                  </a:lnTo>
                  <a:lnTo>
                    <a:pt x="193546" y="479103"/>
                  </a:lnTo>
                  <a:lnTo>
                    <a:pt x="191134" y="474667"/>
                  </a:lnTo>
                  <a:lnTo>
                    <a:pt x="188721" y="470231"/>
                  </a:lnTo>
                  <a:lnTo>
                    <a:pt x="186284" y="465795"/>
                  </a:lnTo>
                  <a:lnTo>
                    <a:pt x="183846" y="461359"/>
                  </a:lnTo>
                  <a:lnTo>
                    <a:pt x="181395" y="456923"/>
                  </a:lnTo>
                  <a:lnTo>
                    <a:pt x="178935" y="452487"/>
                  </a:lnTo>
                  <a:lnTo>
                    <a:pt x="176470" y="448050"/>
                  </a:lnTo>
                  <a:lnTo>
                    <a:pt x="173991" y="443614"/>
                  </a:lnTo>
                  <a:lnTo>
                    <a:pt x="171512" y="439178"/>
                  </a:lnTo>
                  <a:lnTo>
                    <a:pt x="169020" y="434742"/>
                  </a:lnTo>
                  <a:lnTo>
                    <a:pt x="166525" y="430306"/>
                  </a:lnTo>
                  <a:lnTo>
                    <a:pt x="164024" y="425870"/>
                  </a:lnTo>
                  <a:lnTo>
                    <a:pt x="161516" y="421434"/>
                  </a:lnTo>
                  <a:lnTo>
                    <a:pt x="159008" y="416997"/>
                  </a:lnTo>
                  <a:lnTo>
                    <a:pt x="156491" y="412561"/>
                  </a:lnTo>
                  <a:lnTo>
                    <a:pt x="153974" y="408125"/>
                  </a:lnTo>
                  <a:lnTo>
                    <a:pt x="151453" y="403689"/>
                  </a:lnTo>
                  <a:lnTo>
                    <a:pt x="148930" y="399253"/>
                  </a:lnTo>
                  <a:lnTo>
                    <a:pt x="146407" y="394817"/>
                  </a:lnTo>
                  <a:lnTo>
                    <a:pt x="143882" y="390381"/>
                  </a:lnTo>
                  <a:lnTo>
                    <a:pt x="141357" y="385944"/>
                  </a:lnTo>
                  <a:lnTo>
                    <a:pt x="138833" y="381508"/>
                  </a:lnTo>
                  <a:lnTo>
                    <a:pt x="136310" y="377072"/>
                  </a:lnTo>
                  <a:lnTo>
                    <a:pt x="133790" y="372636"/>
                  </a:lnTo>
                  <a:lnTo>
                    <a:pt x="131272" y="368200"/>
                  </a:lnTo>
                  <a:lnTo>
                    <a:pt x="128756" y="363764"/>
                  </a:lnTo>
                  <a:lnTo>
                    <a:pt x="126248" y="359327"/>
                  </a:lnTo>
                  <a:lnTo>
                    <a:pt x="123739" y="354891"/>
                  </a:lnTo>
                  <a:lnTo>
                    <a:pt x="121241" y="350455"/>
                  </a:lnTo>
                  <a:lnTo>
                    <a:pt x="118746" y="346019"/>
                  </a:lnTo>
                  <a:lnTo>
                    <a:pt x="116257" y="341583"/>
                  </a:lnTo>
                  <a:lnTo>
                    <a:pt x="113781" y="337147"/>
                  </a:lnTo>
                  <a:lnTo>
                    <a:pt x="111304" y="332711"/>
                  </a:lnTo>
                  <a:lnTo>
                    <a:pt x="108847" y="328274"/>
                  </a:lnTo>
                  <a:lnTo>
                    <a:pt x="106392" y="323838"/>
                  </a:lnTo>
                  <a:lnTo>
                    <a:pt x="103951" y="319402"/>
                  </a:lnTo>
                  <a:lnTo>
                    <a:pt x="101521" y="314966"/>
                  </a:lnTo>
                  <a:lnTo>
                    <a:pt x="99097" y="310530"/>
                  </a:lnTo>
                  <a:lnTo>
                    <a:pt x="96698" y="306094"/>
                  </a:lnTo>
                  <a:lnTo>
                    <a:pt x="94298" y="301658"/>
                  </a:lnTo>
                  <a:lnTo>
                    <a:pt x="91926" y="297221"/>
                  </a:lnTo>
                  <a:lnTo>
                    <a:pt x="89561" y="292785"/>
                  </a:lnTo>
                  <a:lnTo>
                    <a:pt x="87210" y="288349"/>
                  </a:lnTo>
                  <a:lnTo>
                    <a:pt x="84884" y="283913"/>
                  </a:lnTo>
                  <a:lnTo>
                    <a:pt x="82559" y="279477"/>
                  </a:lnTo>
                  <a:lnTo>
                    <a:pt x="80274" y="275041"/>
                  </a:lnTo>
                  <a:lnTo>
                    <a:pt x="77991" y="270605"/>
                  </a:lnTo>
                  <a:lnTo>
                    <a:pt x="75736" y="266168"/>
                  </a:lnTo>
                  <a:lnTo>
                    <a:pt x="73500" y="261732"/>
                  </a:lnTo>
                  <a:lnTo>
                    <a:pt x="71274" y="257296"/>
                  </a:lnTo>
                  <a:lnTo>
                    <a:pt x="69090" y="252860"/>
                  </a:lnTo>
                  <a:lnTo>
                    <a:pt x="66905" y="248424"/>
                  </a:lnTo>
                  <a:lnTo>
                    <a:pt x="64765" y="243988"/>
                  </a:lnTo>
                  <a:lnTo>
                    <a:pt x="62636" y="239551"/>
                  </a:lnTo>
                  <a:lnTo>
                    <a:pt x="60532" y="235115"/>
                  </a:lnTo>
                  <a:lnTo>
                    <a:pt x="58463" y="230679"/>
                  </a:lnTo>
                  <a:lnTo>
                    <a:pt x="56394" y="226243"/>
                  </a:lnTo>
                  <a:lnTo>
                    <a:pt x="54389" y="221807"/>
                  </a:lnTo>
                  <a:lnTo>
                    <a:pt x="52383" y="217371"/>
                  </a:lnTo>
                  <a:lnTo>
                    <a:pt x="50420" y="212935"/>
                  </a:lnTo>
                  <a:lnTo>
                    <a:pt x="48482" y="208498"/>
                  </a:lnTo>
                  <a:lnTo>
                    <a:pt x="46561" y="204062"/>
                  </a:lnTo>
                  <a:lnTo>
                    <a:pt x="44695" y="199626"/>
                  </a:lnTo>
                  <a:lnTo>
                    <a:pt x="42829" y="195190"/>
                  </a:lnTo>
                  <a:lnTo>
                    <a:pt x="41026" y="190754"/>
                  </a:lnTo>
                  <a:lnTo>
                    <a:pt x="39235" y="186318"/>
                  </a:lnTo>
                  <a:lnTo>
                    <a:pt x="37479" y="181882"/>
                  </a:lnTo>
                  <a:lnTo>
                    <a:pt x="35768" y="177445"/>
                  </a:lnTo>
                  <a:lnTo>
                    <a:pt x="34060" y="173009"/>
                  </a:lnTo>
                  <a:lnTo>
                    <a:pt x="32431" y="168573"/>
                  </a:lnTo>
                  <a:lnTo>
                    <a:pt x="30802" y="164137"/>
                  </a:lnTo>
                  <a:lnTo>
                    <a:pt x="29229" y="159701"/>
                  </a:lnTo>
                  <a:lnTo>
                    <a:pt x="27686" y="155265"/>
                  </a:lnTo>
                  <a:lnTo>
                    <a:pt x="26167" y="150829"/>
                  </a:lnTo>
                  <a:lnTo>
                    <a:pt x="24713" y="146392"/>
                  </a:lnTo>
                  <a:lnTo>
                    <a:pt x="23258" y="141956"/>
                  </a:lnTo>
                  <a:lnTo>
                    <a:pt x="21885" y="137520"/>
                  </a:lnTo>
                  <a:lnTo>
                    <a:pt x="20523" y="133084"/>
                  </a:lnTo>
                  <a:lnTo>
                    <a:pt x="19208" y="128648"/>
                  </a:lnTo>
                  <a:lnTo>
                    <a:pt x="17941" y="124212"/>
                  </a:lnTo>
                  <a:lnTo>
                    <a:pt x="16683" y="119775"/>
                  </a:lnTo>
                  <a:lnTo>
                    <a:pt x="15514" y="115339"/>
                  </a:lnTo>
                  <a:lnTo>
                    <a:pt x="14345" y="110903"/>
                  </a:lnTo>
                  <a:lnTo>
                    <a:pt x="13247" y="106467"/>
                  </a:lnTo>
                  <a:lnTo>
                    <a:pt x="12178" y="102031"/>
                  </a:lnTo>
                  <a:lnTo>
                    <a:pt x="11142" y="97595"/>
                  </a:lnTo>
                  <a:lnTo>
                    <a:pt x="10175" y="93159"/>
                  </a:lnTo>
                  <a:lnTo>
                    <a:pt x="9209" y="88722"/>
                  </a:lnTo>
                  <a:lnTo>
                    <a:pt x="8340" y="84286"/>
                  </a:lnTo>
                  <a:lnTo>
                    <a:pt x="7478" y="79850"/>
                  </a:lnTo>
                  <a:lnTo>
                    <a:pt x="6674" y="75414"/>
                  </a:lnTo>
                  <a:lnTo>
                    <a:pt x="5919" y="70978"/>
                  </a:lnTo>
                  <a:lnTo>
                    <a:pt x="5180" y="66542"/>
                  </a:lnTo>
                  <a:lnTo>
                    <a:pt x="4533" y="62106"/>
                  </a:lnTo>
                  <a:lnTo>
                    <a:pt x="3887" y="57669"/>
                  </a:lnTo>
                  <a:lnTo>
                    <a:pt x="3322" y="53233"/>
                  </a:lnTo>
                  <a:lnTo>
                    <a:pt x="2786" y="48797"/>
                  </a:lnTo>
                  <a:lnTo>
                    <a:pt x="2289" y="44361"/>
                  </a:lnTo>
                  <a:lnTo>
                    <a:pt x="1863" y="39925"/>
                  </a:lnTo>
                  <a:lnTo>
                    <a:pt x="1437" y="35489"/>
                  </a:lnTo>
                  <a:lnTo>
                    <a:pt x="1120" y="31053"/>
                  </a:lnTo>
                  <a:lnTo>
                    <a:pt x="806" y="26616"/>
                  </a:lnTo>
                  <a:lnTo>
                    <a:pt x="557" y="22180"/>
                  </a:lnTo>
                  <a:lnTo>
                    <a:pt x="356" y="17744"/>
                  </a:lnTo>
                  <a:lnTo>
                    <a:pt x="176" y="13308"/>
                  </a:lnTo>
                  <a:lnTo>
                    <a:pt x="88" y="8872"/>
                  </a:lnTo>
                  <a:lnTo>
                    <a:pt x="0" y="4436"/>
                  </a:lnTo>
                  <a:lnTo>
                    <a:pt x="1" y="0"/>
                  </a:lnTo>
                  <a:lnTo>
                    <a:pt x="753975" y="0"/>
                  </a:lnTo>
                  <a:lnTo>
                    <a:pt x="753977" y="4436"/>
                  </a:lnTo>
                  <a:lnTo>
                    <a:pt x="753889" y="8872"/>
                  </a:lnTo>
                  <a:lnTo>
                    <a:pt x="753801" y="13308"/>
                  </a:lnTo>
                  <a:lnTo>
                    <a:pt x="753621" y="17744"/>
                  </a:lnTo>
                  <a:lnTo>
                    <a:pt x="753420" y="22180"/>
                  </a:lnTo>
                  <a:lnTo>
                    <a:pt x="753171" y="26616"/>
                  </a:lnTo>
                  <a:lnTo>
                    <a:pt x="752857" y="31053"/>
                  </a:lnTo>
                  <a:lnTo>
                    <a:pt x="752539" y="35489"/>
                  </a:lnTo>
                  <a:lnTo>
                    <a:pt x="752114" y="39925"/>
                  </a:lnTo>
                  <a:lnTo>
                    <a:pt x="751688" y="44361"/>
                  </a:lnTo>
                  <a:lnTo>
                    <a:pt x="751191" y="48797"/>
                  </a:lnTo>
                  <a:lnTo>
                    <a:pt x="750654" y="53233"/>
                  </a:lnTo>
                  <a:lnTo>
                    <a:pt x="750090" y="57669"/>
                  </a:lnTo>
                  <a:lnTo>
                    <a:pt x="749444" y="62106"/>
                  </a:lnTo>
                  <a:lnTo>
                    <a:pt x="748797" y="66542"/>
                  </a:lnTo>
                  <a:lnTo>
                    <a:pt x="748058" y="70978"/>
                  </a:lnTo>
                  <a:lnTo>
                    <a:pt x="747303" y="75414"/>
                  </a:lnTo>
                  <a:lnTo>
                    <a:pt x="746498" y="79850"/>
                  </a:lnTo>
                  <a:lnTo>
                    <a:pt x="745637" y="84286"/>
                  </a:lnTo>
                  <a:lnTo>
                    <a:pt x="744768" y="88722"/>
                  </a:lnTo>
                  <a:lnTo>
                    <a:pt x="743801" y="93159"/>
                  </a:lnTo>
                  <a:lnTo>
                    <a:pt x="742835" y="97595"/>
                  </a:lnTo>
                  <a:lnTo>
                    <a:pt x="741799" y="102031"/>
                  </a:lnTo>
                  <a:lnTo>
                    <a:pt x="740730" y="106467"/>
                  </a:lnTo>
                  <a:lnTo>
                    <a:pt x="739632" y="110903"/>
                  </a:lnTo>
                  <a:lnTo>
                    <a:pt x="738463" y="115339"/>
                  </a:lnTo>
                  <a:lnTo>
                    <a:pt x="737293" y="119775"/>
                  </a:lnTo>
                  <a:lnTo>
                    <a:pt x="736036" y="124212"/>
                  </a:lnTo>
                  <a:lnTo>
                    <a:pt x="734769" y="128648"/>
                  </a:lnTo>
                  <a:lnTo>
                    <a:pt x="733454" y="133084"/>
                  </a:lnTo>
                  <a:lnTo>
                    <a:pt x="732091" y="137520"/>
                  </a:lnTo>
                  <a:lnTo>
                    <a:pt x="730719" y="141956"/>
                  </a:lnTo>
                  <a:lnTo>
                    <a:pt x="729264" y="146392"/>
                  </a:lnTo>
                  <a:lnTo>
                    <a:pt x="727810" y="150829"/>
                  </a:lnTo>
                  <a:lnTo>
                    <a:pt x="726291" y="155265"/>
                  </a:lnTo>
                  <a:lnTo>
                    <a:pt x="724747" y="159701"/>
                  </a:lnTo>
                  <a:lnTo>
                    <a:pt x="723175" y="164137"/>
                  </a:lnTo>
                  <a:lnTo>
                    <a:pt x="721546" y="168573"/>
                  </a:lnTo>
                  <a:lnTo>
                    <a:pt x="719916" y="173009"/>
                  </a:lnTo>
                  <a:lnTo>
                    <a:pt x="718209" y="177445"/>
                  </a:lnTo>
                  <a:lnTo>
                    <a:pt x="716497" y="181882"/>
                  </a:lnTo>
                  <a:lnTo>
                    <a:pt x="714742" y="186318"/>
                  </a:lnTo>
                  <a:lnTo>
                    <a:pt x="712951" y="190754"/>
                  </a:lnTo>
                  <a:lnTo>
                    <a:pt x="711148" y="195190"/>
                  </a:lnTo>
                  <a:lnTo>
                    <a:pt x="709282" y="199626"/>
                  </a:lnTo>
                  <a:lnTo>
                    <a:pt x="707416" y="204062"/>
                  </a:lnTo>
                  <a:lnTo>
                    <a:pt x="705494" y="208498"/>
                  </a:lnTo>
                  <a:lnTo>
                    <a:pt x="703557" y="212935"/>
                  </a:lnTo>
                  <a:lnTo>
                    <a:pt x="701593" y="217371"/>
                  </a:lnTo>
                  <a:lnTo>
                    <a:pt x="699588" y="221807"/>
                  </a:lnTo>
                  <a:lnTo>
                    <a:pt x="697582" y="226243"/>
                  </a:lnTo>
                  <a:lnTo>
                    <a:pt x="695514" y="230679"/>
                  </a:lnTo>
                  <a:lnTo>
                    <a:pt x="693445" y="235115"/>
                  </a:lnTo>
                  <a:lnTo>
                    <a:pt x="691340" y="239551"/>
                  </a:lnTo>
                  <a:lnTo>
                    <a:pt x="689212" y="243988"/>
                  </a:lnTo>
                  <a:lnTo>
                    <a:pt x="687071" y="248424"/>
                  </a:lnTo>
                  <a:lnTo>
                    <a:pt x="684887" y="252860"/>
                  </a:lnTo>
                  <a:lnTo>
                    <a:pt x="682703" y="257296"/>
                  </a:lnTo>
                  <a:lnTo>
                    <a:pt x="680477" y="261732"/>
                  </a:lnTo>
                  <a:lnTo>
                    <a:pt x="678241" y="266168"/>
                  </a:lnTo>
                  <a:lnTo>
                    <a:pt x="675985" y="270605"/>
                  </a:lnTo>
                  <a:lnTo>
                    <a:pt x="673702" y="275041"/>
                  </a:lnTo>
                  <a:lnTo>
                    <a:pt x="671418" y="279477"/>
                  </a:lnTo>
                  <a:lnTo>
                    <a:pt x="669092" y="283913"/>
                  </a:lnTo>
                  <a:lnTo>
                    <a:pt x="666766" y="288349"/>
                  </a:lnTo>
                  <a:lnTo>
                    <a:pt x="664416" y="292785"/>
                  </a:lnTo>
                  <a:lnTo>
                    <a:pt x="662051" y="297221"/>
                  </a:lnTo>
                  <a:lnTo>
                    <a:pt x="659678" y="301658"/>
                  </a:lnTo>
                  <a:lnTo>
                    <a:pt x="657279" y="306094"/>
                  </a:lnTo>
                  <a:lnTo>
                    <a:pt x="654880" y="310530"/>
                  </a:lnTo>
                  <a:lnTo>
                    <a:pt x="652455" y="314966"/>
                  </a:lnTo>
                  <a:lnTo>
                    <a:pt x="650026" y="319402"/>
                  </a:lnTo>
                  <a:lnTo>
                    <a:pt x="647585" y="323838"/>
                  </a:lnTo>
                  <a:lnTo>
                    <a:pt x="645130" y="328274"/>
                  </a:lnTo>
                  <a:lnTo>
                    <a:pt x="642673" y="332711"/>
                  </a:lnTo>
                  <a:lnTo>
                    <a:pt x="640196" y="337147"/>
                  </a:lnTo>
                  <a:lnTo>
                    <a:pt x="637719" y="341583"/>
                  </a:lnTo>
                  <a:lnTo>
                    <a:pt x="635230" y="346019"/>
                  </a:lnTo>
                  <a:lnTo>
                    <a:pt x="632736" y="350455"/>
                  </a:lnTo>
                  <a:lnTo>
                    <a:pt x="630237" y="354891"/>
                  </a:lnTo>
                  <a:lnTo>
                    <a:pt x="627729" y="359327"/>
                  </a:lnTo>
                  <a:lnTo>
                    <a:pt x="625221" y="363764"/>
                  </a:lnTo>
                  <a:lnTo>
                    <a:pt x="622704" y="368200"/>
                  </a:lnTo>
                  <a:lnTo>
                    <a:pt x="620187" y="372636"/>
                  </a:lnTo>
                  <a:lnTo>
                    <a:pt x="617666" y="377072"/>
                  </a:lnTo>
                  <a:lnTo>
                    <a:pt x="615143" y="381508"/>
                  </a:lnTo>
                  <a:lnTo>
                    <a:pt x="612620" y="385944"/>
                  </a:lnTo>
                  <a:lnTo>
                    <a:pt x="610095" y="390381"/>
                  </a:lnTo>
                  <a:lnTo>
                    <a:pt x="607570" y="394817"/>
                  </a:lnTo>
                  <a:lnTo>
                    <a:pt x="605047" y="399253"/>
                  </a:lnTo>
                  <a:lnTo>
                    <a:pt x="602524" y="403689"/>
                  </a:lnTo>
                  <a:lnTo>
                    <a:pt x="600003" y="408125"/>
                  </a:lnTo>
                  <a:lnTo>
                    <a:pt x="597486" y="412561"/>
                  </a:lnTo>
                  <a:lnTo>
                    <a:pt x="594969" y="416997"/>
                  </a:lnTo>
                  <a:lnTo>
                    <a:pt x="592460" y="421434"/>
                  </a:lnTo>
                  <a:lnTo>
                    <a:pt x="589953" y="425870"/>
                  </a:lnTo>
                  <a:lnTo>
                    <a:pt x="587452" y="430306"/>
                  </a:lnTo>
                  <a:lnTo>
                    <a:pt x="584957" y="434742"/>
                  </a:lnTo>
                  <a:lnTo>
                    <a:pt x="582464" y="439178"/>
                  </a:lnTo>
                  <a:lnTo>
                    <a:pt x="579985" y="443614"/>
                  </a:lnTo>
                  <a:lnTo>
                    <a:pt x="577506" y="448050"/>
                  </a:lnTo>
                  <a:lnTo>
                    <a:pt x="575042" y="452487"/>
                  </a:lnTo>
                  <a:lnTo>
                    <a:pt x="572582" y="456923"/>
                  </a:lnTo>
                  <a:lnTo>
                    <a:pt x="570131" y="461359"/>
                  </a:lnTo>
                  <a:lnTo>
                    <a:pt x="567693" y="465795"/>
                  </a:lnTo>
                  <a:lnTo>
                    <a:pt x="565256" y="470231"/>
                  </a:lnTo>
                  <a:lnTo>
                    <a:pt x="562843" y="474667"/>
                  </a:lnTo>
                  <a:lnTo>
                    <a:pt x="560430" y="479103"/>
                  </a:lnTo>
                  <a:lnTo>
                    <a:pt x="558035" y="483540"/>
                  </a:lnTo>
                  <a:lnTo>
                    <a:pt x="555650" y="487976"/>
                  </a:lnTo>
                  <a:lnTo>
                    <a:pt x="553272" y="492412"/>
                  </a:lnTo>
                  <a:lnTo>
                    <a:pt x="550918" y="496848"/>
                  </a:lnTo>
                  <a:lnTo>
                    <a:pt x="548564" y="501284"/>
                  </a:lnTo>
                  <a:lnTo>
                    <a:pt x="546237" y="505720"/>
                  </a:lnTo>
                  <a:lnTo>
                    <a:pt x="543916" y="510157"/>
                  </a:lnTo>
                  <a:lnTo>
                    <a:pt x="541610" y="514593"/>
                  </a:lnTo>
                  <a:lnTo>
                    <a:pt x="539325" y="519029"/>
                  </a:lnTo>
                  <a:lnTo>
                    <a:pt x="537040" y="523465"/>
                  </a:lnTo>
                  <a:lnTo>
                    <a:pt x="534792" y="527901"/>
                  </a:lnTo>
                  <a:lnTo>
                    <a:pt x="532544" y="532337"/>
                  </a:lnTo>
                  <a:lnTo>
                    <a:pt x="530321" y="536773"/>
                  </a:lnTo>
                  <a:lnTo>
                    <a:pt x="528112" y="541210"/>
                  </a:lnTo>
                  <a:lnTo>
                    <a:pt x="525914" y="545646"/>
                  </a:lnTo>
                  <a:lnTo>
                    <a:pt x="523747" y="550082"/>
                  </a:lnTo>
                  <a:lnTo>
                    <a:pt x="521580" y="554518"/>
                  </a:lnTo>
                  <a:lnTo>
                    <a:pt x="519449" y="558954"/>
                  </a:lnTo>
                  <a:lnTo>
                    <a:pt x="517325" y="563390"/>
                  </a:lnTo>
                  <a:lnTo>
                    <a:pt x="515221" y="567826"/>
                  </a:lnTo>
                  <a:lnTo>
                    <a:pt x="513142" y="572263"/>
                  </a:lnTo>
                  <a:lnTo>
                    <a:pt x="511065" y="576699"/>
                  </a:lnTo>
                  <a:lnTo>
                    <a:pt x="509031" y="581135"/>
                  </a:lnTo>
                  <a:lnTo>
                    <a:pt x="506998" y="585571"/>
                  </a:lnTo>
                  <a:lnTo>
                    <a:pt x="504996" y="590007"/>
                  </a:lnTo>
                  <a:lnTo>
                    <a:pt x="503009" y="594443"/>
                  </a:lnTo>
                  <a:lnTo>
                    <a:pt x="501037" y="598879"/>
                  </a:lnTo>
                  <a:lnTo>
                    <a:pt x="499098" y="603316"/>
                  </a:lnTo>
                  <a:lnTo>
                    <a:pt x="497160" y="607752"/>
                  </a:lnTo>
                  <a:lnTo>
                    <a:pt x="495266" y="612188"/>
                  </a:lnTo>
                  <a:lnTo>
                    <a:pt x="493377" y="616624"/>
                  </a:lnTo>
                  <a:lnTo>
                    <a:pt x="491513" y="621060"/>
                  </a:lnTo>
                  <a:lnTo>
                    <a:pt x="489674" y="625496"/>
                  </a:lnTo>
                  <a:lnTo>
                    <a:pt x="487840" y="629933"/>
                  </a:lnTo>
                  <a:lnTo>
                    <a:pt x="486052" y="634369"/>
                  </a:lnTo>
                  <a:lnTo>
                    <a:pt x="484264" y="638805"/>
                  </a:lnTo>
                  <a:lnTo>
                    <a:pt x="482512" y="643241"/>
                  </a:lnTo>
                  <a:lnTo>
                    <a:pt x="480774" y="647677"/>
                  </a:lnTo>
                  <a:lnTo>
                    <a:pt x="479054" y="652113"/>
                  </a:lnTo>
                  <a:lnTo>
                    <a:pt x="477368" y="656549"/>
                  </a:lnTo>
                  <a:lnTo>
                    <a:pt x="475682" y="660986"/>
                  </a:lnTo>
                  <a:lnTo>
                    <a:pt x="474045" y="665422"/>
                  </a:lnTo>
                  <a:lnTo>
                    <a:pt x="472411" y="669858"/>
                  </a:lnTo>
                  <a:lnTo>
                    <a:pt x="470805" y="674294"/>
                  </a:lnTo>
                  <a:lnTo>
                    <a:pt x="469223" y="678730"/>
                  </a:lnTo>
                  <a:lnTo>
                    <a:pt x="467648" y="683166"/>
                  </a:lnTo>
                  <a:lnTo>
                    <a:pt x="466118" y="687602"/>
                  </a:lnTo>
                  <a:lnTo>
                    <a:pt x="464588" y="692039"/>
                  </a:lnTo>
                  <a:lnTo>
                    <a:pt x="463097" y="696475"/>
                  </a:lnTo>
                  <a:lnTo>
                    <a:pt x="461619" y="700911"/>
                  </a:lnTo>
                  <a:lnTo>
                    <a:pt x="460159" y="705347"/>
                  </a:lnTo>
                  <a:lnTo>
                    <a:pt x="458733" y="709783"/>
                  </a:lnTo>
                  <a:lnTo>
                    <a:pt x="457306" y="714219"/>
                  </a:lnTo>
                  <a:lnTo>
                    <a:pt x="455929" y="718655"/>
                  </a:lnTo>
                  <a:lnTo>
                    <a:pt x="454554" y="723092"/>
                  </a:lnTo>
                  <a:lnTo>
                    <a:pt x="453208" y="727528"/>
                  </a:lnTo>
                  <a:lnTo>
                    <a:pt x="451883" y="731964"/>
                  </a:lnTo>
                  <a:lnTo>
                    <a:pt x="450568" y="736400"/>
                  </a:lnTo>
                  <a:lnTo>
                    <a:pt x="449294" y="740836"/>
                  </a:lnTo>
                  <a:lnTo>
                    <a:pt x="448020" y="745272"/>
                  </a:lnTo>
                  <a:lnTo>
                    <a:pt x="446785" y="749709"/>
                  </a:lnTo>
                  <a:lnTo>
                    <a:pt x="445561" y="754145"/>
                  </a:lnTo>
                  <a:lnTo>
                    <a:pt x="444356" y="758581"/>
                  </a:lnTo>
                  <a:lnTo>
                    <a:pt x="443181" y="763017"/>
                  </a:lnTo>
                  <a:lnTo>
                    <a:pt x="442006" y="767453"/>
                  </a:lnTo>
                  <a:lnTo>
                    <a:pt x="440879" y="771889"/>
                  </a:lnTo>
                  <a:lnTo>
                    <a:pt x="439753" y="776325"/>
                  </a:lnTo>
                  <a:lnTo>
                    <a:pt x="438655" y="780762"/>
                  </a:lnTo>
                  <a:lnTo>
                    <a:pt x="437576" y="785198"/>
                  </a:lnTo>
                  <a:lnTo>
                    <a:pt x="436508" y="789634"/>
                  </a:lnTo>
                  <a:lnTo>
                    <a:pt x="435475" y="794070"/>
                  </a:lnTo>
                  <a:lnTo>
                    <a:pt x="434443" y="798506"/>
                  </a:lnTo>
                  <a:lnTo>
                    <a:pt x="433448" y="802942"/>
                  </a:lnTo>
                  <a:lnTo>
                    <a:pt x="432462" y="807378"/>
                  </a:lnTo>
                  <a:lnTo>
                    <a:pt x="431495" y="811815"/>
                  </a:lnTo>
                  <a:lnTo>
                    <a:pt x="430553" y="816251"/>
                  </a:lnTo>
                  <a:lnTo>
                    <a:pt x="429614" y="820687"/>
                  </a:lnTo>
                  <a:lnTo>
                    <a:pt x="428716" y="825123"/>
                  </a:lnTo>
                  <a:lnTo>
                    <a:pt x="427818" y="829559"/>
                  </a:lnTo>
                  <a:lnTo>
                    <a:pt x="426948" y="833995"/>
                  </a:lnTo>
                  <a:lnTo>
                    <a:pt x="426093" y="838431"/>
                  </a:lnTo>
                  <a:lnTo>
                    <a:pt x="425249" y="842868"/>
                  </a:lnTo>
                  <a:lnTo>
                    <a:pt x="424435" y="847304"/>
                  </a:lnTo>
                  <a:lnTo>
                    <a:pt x="423622" y="851740"/>
                  </a:lnTo>
                  <a:lnTo>
                    <a:pt x="422844" y="856176"/>
                  </a:lnTo>
                  <a:lnTo>
                    <a:pt x="422071" y="860612"/>
                  </a:lnTo>
                  <a:lnTo>
                    <a:pt x="421318" y="865048"/>
                  </a:lnTo>
                  <a:lnTo>
                    <a:pt x="420584" y="869485"/>
                  </a:lnTo>
                  <a:lnTo>
                    <a:pt x="419854" y="873921"/>
                  </a:lnTo>
                  <a:lnTo>
                    <a:pt x="419159" y="878357"/>
                  </a:lnTo>
                  <a:lnTo>
                    <a:pt x="418464" y="882793"/>
                  </a:lnTo>
                  <a:lnTo>
                    <a:pt x="417795" y="887229"/>
                  </a:lnTo>
                  <a:lnTo>
                    <a:pt x="417138" y="891665"/>
                  </a:lnTo>
                  <a:lnTo>
                    <a:pt x="416491" y="896101"/>
                  </a:lnTo>
                  <a:lnTo>
                    <a:pt x="415869" y="900538"/>
                  </a:lnTo>
                  <a:lnTo>
                    <a:pt x="415247" y="904974"/>
                  </a:lnTo>
                  <a:lnTo>
                    <a:pt x="414657" y="909410"/>
                  </a:lnTo>
                  <a:lnTo>
                    <a:pt x="414070" y="913846"/>
                  </a:lnTo>
                  <a:lnTo>
                    <a:pt x="413501" y="918282"/>
                  </a:lnTo>
                  <a:lnTo>
                    <a:pt x="412948" y="922718"/>
                  </a:lnTo>
                  <a:lnTo>
                    <a:pt x="412399" y="927154"/>
                  </a:lnTo>
                  <a:lnTo>
                    <a:pt x="411878" y="931591"/>
                  </a:lnTo>
                  <a:lnTo>
                    <a:pt x="411357" y="936027"/>
                  </a:lnTo>
                  <a:lnTo>
                    <a:pt x="410860" y="940463"/>
                  </a:lnTo>
                  <a:lnTo>
                    <a:pt x="410370" y="944899"/>
                  </a:lnTo>
                  <a:lnTo>
                    <a:pt x="409891" y="949335"/>
                  </a:lnTo>
                  <a:lnTo>
                    <a:pt x="409432" y="953771"/>
                  </a:lnTo>
                  <a:lnTo>
                    <a:pt x="408973" y="958207"/>
                  </a:lnTo>
                  <a:lnTo>
                    <a:pt x="408541" y="962644"/>
                  </a:lnTo>
                  <a:lnTo>
                    <a:pt x="408111" y="967080"/>
                  </a:lnTo>
                  <a:lnTo>
                    <a:pt x="407697" y="971516"/>
                  </a:lnTo>
                  <a:lnTo>
                    <a:pt x="407294" y="975952"/>
                  </a:lnTo>
                  <a:lnTo>
                    <a:pt x="406897" y="980388"/>
                  </a:lnTo>
                  <a:lnTo>
                    <a:pt x="406522" y="984824"/>
                  </a:lnTo>
                  <a:lnTo>
                    <a:pt x="406146" y="989261"/>
                  </a:lnTo>
                  <a:lnTo>
                    <a:pt x="405791" y="993697"/>
                  </a:lnTo>
                  <a:lnTo>
                    <a:pt x="405442" y="998133"/>
                  </a:lnTo>
                  <a:lnTo>
                    <a:pt x="405102" y="1002569"/>
                  </a:lnTo>
                  <a:lnTo>
                    <a:pt x="404777" y="1007005"/>
                  </a:lnTo>
                  <a:lnTo>
                    <a:pt x="404452" y="1011441"/>
                  </a:lnTo>
                  <a:lnTo>
                    <a:pt x="404151" y="1015877"/>
                  </a:lnTo>
                  <a:lnTo>
                    <a:pt x="403850" y="1020314"/>
                  </a:lnTo>
                  <a:lnTo>
                    <a:pt x="403563" y="1024750"/>
                  </a:lnTo>
                  <a:lnTo>
                    <a:pt x="403285" y="1029186"/>
                  </a:lnTo>
                  <a:lnTo>
                    <a:pt x="403012" y="1033622"/>
                  </a:lnTo>
                  <a:lnTo>
                    <a:pt x="402755" y="1038058"/>
                  </a:lnTo>
                  <a:lnTo>
                    <a:pt x="402499" y="1042494"/>
                  </a:lnTo>
                  <a:lnTo>
                    <a:pt x="402260" y="1046930"/>
                  </a:lnTo>
                  <a:lnTo>
                    <a:pt x="402024" y="1051367"/>
                  </a:lnTo>
                  <a:lnTo>
                    <a:pt x="401798" y="1055803"/>
                  </a:lnTo>
                  <a:lnTo>
                    <a:pt x="401582" y="1060239"/>
                  </a:lnTo>
                  <a:lnTo>
                    <a:pt x="401368" y="1064675"/>
                  </a:lnTo>
                  <a:lnTo>
                    <a:pt x="401172" y="1069111"/>
                  </a:lnTo>
                  <a:lnTo>
                    <a:pt x="400976" y="1073547"/>
                  </a:lnTo>
                  <a:lnTo>
                    <a:pt x="400792" y="1077983"/>
                  </a:lnTo>
                  <a:lnTo>
                    <a:pt x="400614" y="1082420"/>
                  </a:lnTo>
                  <a:lnTo>
                    <a:pt x="400441" y="1086856"/>
                  </a:lnTo>
                  <a:lnTo>
                    <a:pt x="400281" y="1091292"/>
                  </a:lnTo>
                  <a:lnTo>
                    <a:pt x="400121" y="1095728"/>
                  </a:lnTo>
                  <a:lnTo>
                    <a:pt x="399975" y="1100164"/>
                  </a:lnTo>
                  <a:lnTo>
                    <a:pt x="399832" y="1104600"/>
                  </a:lnTo>
                  <a:lnTo>
                    <a:pt x="399697" y="1109037"/>
                  </a:lnTo>
                  <a:lnTo>
                    <a:pt x="399570" y="1113473"/>
                  </a:lnTo>
                  <a:lnTo>
                    <a:pt x="399445" y="1117909"/>
                  </a:lnTo>
                  <a:lnTo>
                    <a:pt x="399334" y="1122345"/>
                  </a:lnTo>
                  <a:lnTo>
                    <a:pt x="399223" y="1126781"/>
                  </a:lnTo>
                  <a:lnTo>
                    <a:pt x="399122" y="1131217"/>
                  </a:lnTo>
                  <a:lnTo>
                    <a:pt x="399026" y="1135653"/>
                  </a:lnTo>
                  <a:lnTo>
                    <a:pt x="398934" y="1140090"/>
                  </a:lnTo>
                  <a:lnTo>
                    <a:pt x="398852" y="1144526"/>
                  </a:lnTo>
                  <a:lnTo>
                    <a:pt x="398771" y="1148962"/>
                  </a:lnTo>
                  <a:lnTo>
                    <a:pt x="398702" y="1153398"/>
                  </a:lnTo>
                  <a:lnTo>
                    <a:pt x="398634" y="1157834"/>
                  </a:lnTo>
                  <a:lnTo>
                    <a:pt x="398573" y="1162270"/>
                  </a:lnTo>
                  <a:lnTo>
                    <a:pt x="398519" y="1166706"/>
                  </a:lnTo>
                  <a:lnTo>
                    <a:pt x="398466" y="1171143"/>
                  </a:lnTo>
                  <a:lnTo>
                    <a:pt x="398425" y="1175579"/>
                  </a:lnTo>
                  <a:lnTo>
                    <a:pt x="398384" y="1180015"/>
                  </a:lnTo>
                  <a:lnTo>
                    <a:pt x="398352" y="1184451"/>
                  </a:lnTo>
                  <a:lnTo>
                    <a:pt x="398323" y="1188887"/>
                  </a:lnTo>
                  <a:lnTo>
                    <a:pt x="398299" y="1193323"/>
                  </a:lnTo>
                  <a:lnTo>
                    <a:pt x="398282" y="1197759"/>
                  </a:lnTo>
                  <a:lnTo>
                    <a:pt x="398266" y="1202196"/>
                  </a:lnTo>
                  <a:lnTo>
                    <a:pt x="398261" y="1206632"/>
                  </a:lnTo>
                  <a:lnTo>
                    <a:pt x="398256" y="1211068"/>
                  </a:lnTo>
                  <a:lnTo>
                    <a:pt x="398258" y="1215504"/>
                  </a:lnTo>
                  <a:lnTo>
                    <a:pt x="398266" y="1219940"/>
                  </a:lnTo>
                  <a:lnTo>
                    <a:pt x="398275" y="1224376"/>
                  </a:lnTo>
                  <a:lnTo>
                    <a:pt x="398293" y="1228813"/>
                  </a:lnTo>
                  <a:lnTo>
                    <a:pt x="398312" y="1233249"/>
                  </a:lnTo>
                  <a:lnTo>
                    <a:pt x="398339" y="1237685"/>
                  </a:lnTo>
                  <a:lnTo>
                    <a:pt x="398368" y="1242121"/>
                  </a:lnTo>
                  <a:lnTo>
                    <a:pt x="398402" y="1246557"/>
                  </a:lnTo>
                  <a:lnTo>
                    <a:pt x="398443" y="1250993"/>
                  </a:lnTo>
                  <a:lnTo>
                    <a:pt x="398484" y="1255429"/>
                  </a:lnTo>
                  <a:lnTo>
                    <a:pt x="398535" y="1259866"/>
                  </a:lnTo>
                  <a:lnTo>
                    <a:pt x="398586" y="1264302"/>
                  </a:lnTo>
                  <a:lnTo>
                    <a:pt x="398644" y="1268738"/>
                  </a:lnTo>
                  <a:lnTo>
                    <a:pt x="398706" y="1273174"/>
                  </a:lnTo>
                  <a:lnTo>
                    <a:pt x="398770" y="1277610"/>
                  </a:lnTo>
                  <a:lnTo>
                    <a:pt x="398843" y="1282046"/>
                  </a:lnTo>
                  <a:lnTo>
                    <a:pt x="398916" y="1286482"/>
                  </a:lnTo>
                  <a:lnTo>
                    <a:pt x="398997" y="1290919"/>
                  </a:lnTo>
                  <a:lnTo>
                    <a:pt x="399080" y="1295355"/>
                  </a:lnTo>
                  <a:lnTo>
                    <a:pt x="399167" y="1299791"/>
                  </a:lnTo>
                  <a:lnTo>
                    <a:pt x="399261" y="1304227"/>
                  </a:lnTo>
                  <a:lnTo>
                    <a:pt x="399355" y="1308663"/>
                  </a:lnTo>
                  <a:lnTo>
                    <a:pt x="399459" y="1313099"/>
                  </a:lnTo>
                  <a:lnTo>
                    <a:pt x="399563" y="1317535"/>
                  </a:lnTo>
                  <a:lnTo>
                    <a:pt x="399673" y="1321972"/>
                  </a:lnTo>
                  <a:lnTo>
                    <a:pt x="399787" y="1326408"/>
                  </a:lnTo>
                  <a:lnTo>
                    <a:pt x="399904" y="1330844"/>
                  </a:lnTo>
                  <a:lnTo>
                    <a:pt x="400029" y="1335280"/>
                  </a:lnTo>
                  <a:lnTo>
                    <a:pt x="400154" y="1339716"/>
                  </a:lnTo>
                  <a:lnTo>
                    <a:pt x="400287" y="1344152"/>
                  </a:lnTo>
                  <a:lnTo>
                    <a:pt x="400423" y="1348589"/>
                  </a:lnTo>
                  <a:lnTo>
                    <a:pt x="400563" y="1353025"/>
                  </a:lnTo>
                  <a:lnTo>
                    <a:pt x="400708" y="1357461"/>
                  </a:lnTo>
                  <a:lnTo>
                    <a:pt x="400855" y="1361897"/>
                  </a:lnTo>
                  <a:lnTo>
                    <a:pt x="401011" y="1366333"/>
                  </a:lnTo>
                  <a:lnTo>
                    <a:pt x="401167" y="1370769"/>
                  </a:lnTo>
                  <a:lnTo>
                    <a:pt x="401330" y="1375205"/>
                  </a:lnTo>
                  <a:lnTo>
                    <a:pt x="401497" y="1379642"/>
                  </a:lnTo>
                  <a:lnTo>
                    <a:pt x="401667" y="1384078"/>
                  </a:lnTo>
                  <a:lnTo>
                    <a:pt x="401844" y="1388514"/>
                  </a:lnTo>
                  <a:lnTo>
                    <a:pt x="402022" y="1392950"/>
                  </a:lnTo>
                  <a:lnTo>
                    <a:pt x="402209" y="1397386"/>
                  </a:lnTo>
                  <a:lnTo>
                    <a:pt x="402397" y="1401822"/>
                  </a:lnTo>
                  <a:lnTo>
                    <a:pt x="402591" y="1406258"/>
                  </a:lnTo>
                  <a:lnTo>
                    <a:pt x="402790" y="1410695"/>
                  </a:lnTo>
                  <a:lnTo>
                    <a:pt x="402991" y="1415131"/>
                  </a:lnTo>
                  <a:lnTo>
                    <a:pt x="403201" y="1419567"/>
                  </a:lnTo>
                  <a:lnTo>
                    <a:pt x="403411" y="1424003"/>
                  </a:lnTo>
                  <a:lnTo>
                    <a:pt x="403630" y="1428439"/>
                  </a:lnTo>
                  <a:lnTo>
                    <a:pt x="403851" y="1432875"/>
                  </a:lnTo>
                  <a:lnTo>
                    <a:pt x="404076" y="1437311"/>
                  </a:lnTo>
                  <a:lnTo>
                    <a:pt x="404309" y="1441748"/>
                  </a:lnTo>
                  <a:lnTo>
                    <a:pt x="404541" y="1446184"/>
                  </a:lnTo>
                  <a:lnTo>
                    <a:pt x="404784" y="1450620"/>
                  </a:lnTo>
                  <a:lnTo>
                    <a:pt x="405028" y="1455056"/>
                  </a:lnTo>
                  <a:lnTo>
                    <a:pt x="405278" y="1459492"/>
                  </a:lnTo>
                  <a:lnTo>
                    <a:pt x="405534" y="1463928"/>
                  </a:lnTo>
                  <a:lnTo>
                    <a:pt x="405791" y="1468364"/>
                  </a:lnTo>
                  <a:lnTo>
                    <a:pt x="406058" y="1472801"/>
                  </a:lnTo>
                  <a:lnTo>
                    <a:pt x="406325" y="1477237"/>
                  </a:lnTo>
                  <a:lnTo>
                    <a:pt x="406600" y="1481673"/>
                  </a:lnTo>
                  <a:lnTo>
                    <a:pt x="406879" y="1486109"/>
                  </a:lnTo>
                  <a:lnTo>
                    <a:pt x="407162" y="1490545"/>
                  </a:lnTo>
                  <a:lnTo>
                    <a:pt x="407452" y="1494981"/>
                  </a:lnTo>
                  <a:lnTo>
                    <a:pt x="407742" y="1499418"/>
                  </a:lnTo>
                  <a:lnTo>
                    <a:pt x="408044" y="1503854"/>
                  </a:lnTo>
                  <a:lnTo>
                    <a:pt x="408346" y="1508290"/>
                  </a:lnTo>
                  <a:lnTo>
                    <a:pt x="408655" y="1512726"/>
                  </a:lnTo>
                  <a:lnTo>
                    <a:pt x="408969" y="1517162"/>
                  </a:lnTo>
                  <a:lnTo>
                    <a:pt x="409285" y="1521598"/>
                  </a:lnTo>
                  <a:lnTo>
                    <a:pt x="409611" y="1526034"/>
                  </a:lnTo>
                  <a:lnTo>
                    <a:pt x="409937" y="1530471"/>
                  </a:lnTo>
                  <a:lnTo>
                    <a:pt x="410272" y="1534907"/>
                  </a:lnTo>
                  <a:lnTo>
                    <a:pt x="410610" y="1539343"/>
                  </a:lnTo>
                  <a:lnTo>
                    <a:pt x="410953" y="1543779"/>
                  </a:lnTo>
                  <a:lnTo>
                    <a:pt x="411302" y="1548215"/>
                  </a:lnTo>
                  <a:lnTo>
                    <a:pt x="411653" y="1552651"/>
                  </a:lnTo>
                  <a:lnTo>
                    <a:pt x="412014" y="1557087"/>
                  </a:lnTo>
                  <a:lnTo>
                    <a:pt x="412376" y="1561524"/>
                  </a:lnTo>
                  <a:lnTo>
                    <a:pt x="412745" y="1565960"/>
                  </a:lnTo>
                  <a:lnTo>
                    <a:pt x="413119" y="1570396"/>
                  </a:lnTo>
                  <a:lnTo>
                    <a:pt x="413495" y="1574832"/>
                  </a:lnTo>
                  <a:lnTo>
                    <a:pt x="413881" y="1579268"/>
                  </a:lnTo>
                  <a:lnTo>
                    <a:pt x="414266" y="1583704"/>
                  </a:lnTo>
                  <a:lnTo>
                    <a:pt x="414662" y="1588140"/>
                  </a:lnTo>
                  <a:lnTo>
                    <a:pt x="415059" y="1592577"/>
                  </a:lnTo>
                  <a:lnTo>
                    <a:pt x="415462" y="1597013"/>
                  </a:lnTo>
                  <a:lnTo>
                    <a:pt x="415871" y="1601449"/>
                  </a:lnTo>
                  <a:lnTo>
                    <a:pt x="416280" y="1605885"/>
                  </a:lnTo>
                  <a:lnTo>
                    <a:pt x="416701" y="1610321"/>
                  </a:lnTo>
                  <a:lnTo>
                    <a:pt x="417122" y="1614757"/>
                  </a:lnTo>
                  <a:lnTo>
                    <a:pt x="417550" y="1619194"/>
                  </a:lnTo>
                  <a:lnTo>
                    <a:pt x="417982" y="1623630"/>
                  </a:lnTo>
                  <a:lnTo>
                    <a:pt x="418417" y="1628066"/>
                  </a:lnTo>
                  <a:lnTo>
                    <a:pt x="418860" y="1632502"/>
                  </a:lnTo>
                  <a:lnTo>
                    <a:pt x="419304" y="1636938"/>
                  </a:lnTo>
                  <a:lnTo>
                    <a:pt x="419757" y="1641374"/>
                  </a:lnTo>
                  <a:lnTo>
                    <a:pt x="420211" y="1645810"/>
                  </a:lnTo>
                  <a:lnTo>
                    <a:pt x="420671" y="1650247"/>
                  </a:lnTo>
                  <a:lnTo>
                    <a:pt x="421136" y="1654683"/>
                  </a:lnTo>
                  <a:lnTo>
                    <a:pt x="421603" y="1659119"/>
                  </a:lnTo>
                  <a:lnTo>
                    <a:pt x="422078" y="1663555"/>
                  </a:lnTo>
                  <a:lnTo>
                    <a:pt x="422554" y="1667991"/>
                  </a:lnTo>
                  <a:lnTo>
                    <a:pt x="423037" y="1672427"/>
                  </a:lnTo>
                  <a:lnTo>
                    <a:pt x="423523" y="1676863"/>
                  </a:lnTo>
                  <a:lnTo>
                    <a:pt x="424013" y="1681300"/>
                  </a:lnTo>
                  <a:lnTo>
                    <a:pt x="424508" y="1685736"/>
                  </a:lnTo>
                  <a:lnTo>
                    <a:pt x="425004" y="1690172"/>
                  </a:lnTo>
                  <a:lnTo>
                    <a:pt x="425509" y="1694608"/>
                  </a:lnTo>
                  <a:lnTo>
                    <a:pt x="426015" y="1699044"/>
                  </a:lnTo>
                  <a:lnTo>
                    <a:pt x="426525" y="1703480"/>
                  </a:lnTo>
                  <a:lnTo>
                    <a:pt x="427040" y="1707916"/>
                  </a:lnTo>
                  <a:lnTo>
                    <a:pt x="427555" y="1712353"/>
                  </a:lnTo>
                  <a:lnTo>
                    <a:pt x="428079" y="1716789"/>
                  </a:lnTo>
                  <a:lnTo>
                    <a:pt x="428602" y="1721225"/>
                  </a:lnTo>
                  <a:lnTo>
                    <a:pt x="429131" y="1725661"/>
                  </a:lnTo>
                  <a:lnTo>
                    <a:pt x="429663" y="1730097"/>
                  </a:lnTo>
                  <a:lnTo>
                    <a:pt x="430197" y="1734533"/>
                  </a:lnTo>
                  <a:lnTo>
                    <a:pt x="430737" y="1738970"/>
                  </a:lnTo>
                  <a:lnTo>
                    <a:pt x="431276" y="1743406"/>
                  </a:lnTo>
                  <a:lnTo>
                    <a:pt x="431822" y="1747842"/>
                  </a:lnTo>
                  <a:lnTo>
                    <a:pt x="432368" y="1752278"/>
                  </a:lnTo>
                  <a:lnTo>
                    <a:pt x="432919" y="1756714"/>
                  </a:lnTo>
                  <a:lnTo>
                    <a:pt x="433472" y="1761150"/>
                  </a:lnTo>
                  <a:lnTo>
                    <a:pt x="434026" y="1765586"/>
                  </a:lnTo>
                  <a:lnTo>
                    <a:pt x="434585" y="1770023"/>
                  </a:lnTo>
                  <a:lnTo>
                    <a:pt x="435144" y="1774459"/>
                  </a:lnTo>
                  <a:lnTo>
                    <a:pt x="435707" y="1778895"/>
                  </a:lnTo>
                  <a:lnTo>
                    <a:pt x="436271" y="1783331"/>
                  </a:lnTo>
                  <a:lnTo>
                    <a:pt x="436838" y="1787767"/>
                  </a:lnTo>
                  <a:lnTo>
                    <a:pt x="437407" y="1792203"/>
                  </a:lnTo>
                  <a:lnTo>
                    <a:pt x="437976" y="1796639"/>
                  </a:lnTo>
                  <a:lnTo>
                    <a:pt x="438549" y="1801076"/>
                  </a:lnTo>
                  <a:lnTo>
                    <a:pt x="439122" y="1805512"/>
                  </a:lnTo>
                  <a:lnTo>
                    <a:pt x="439697" y="1809948"/>
                  </a:lnTo>
                  <a:lnTo>
                    <a:pt x="440273" y="1814384"/>
                  </a:lnTo>
                  <a:lnTo>
                    <a:pt x="440850" y="1818820"/>
                  </a:lnTo>
                  <a:lnTo>
                    <a:pt x="441429" y="1823256"/>
                  </a:lnTo>
                  <a:lnTo>
                    <a:pt x="442007" y="1827692"/>
                  </a:lnTo>
                  <a:lnTo>
                    <a:pt x="442587" y="1832129"/>
                  </a:lnTo>
                  <a:lnTo>
                    <a:pt x="443168" y="1836565"/>
                  </a:lnTo>
                  <a:lnTo>
                    <a:pt x="443748" y="1841001"/>
                  </a:lnTo>
                  <a:lnTo>
                    <a:pt x="444330" y="1845437"/>
                  </a:lnTo>
                  <a:lnTo>
                    <a:pt x="444911" y="1849873"/>
                  </a:lnTo>
                  <a:lnTo>
                    <a:pt x="445492" y="1854309"/>
                  </a:lnTo>
                  <a:lnTo>
                    <a:pt x="446073" y="1858746"/>
                  </a:lnTo>
                  <a:lnTo>
                    <a:pt x="446654" y="1863182"/>
                  </a:lnTo>
                  <a:lnTo>
                    <a:pt x="447234" y="1867618"/>
                  </a:lnTo>
                  <a:lnTo>
                    <a:pt x="447814" y="1872054"/>
                  </a:lnTo>
                  <a:lnTo>
                    <a:pt x="448393" y="1876490"/>
                  </a:lnTo>
                  <a:lnTo>
                    <a:pt x="448972" y="1880926"/>
                  </a:lnTo>
                  <a:lnTo>
                    <a:pt x="449548" y="1885362"/>
                  </a:lnTo>
                  <a:lnTo>
                    <a:pt x="450124" y="1889799"/>
                  </a:lnTo>
                  <a:lnTo>
                    <a:pt x="450698" y="1894235"/>
                  </a:lnTo>
                  <a:lnTo>
                    <a:pt x="451270" y="1898671"/>
                  </a:lnTo>
                  <a:lnTo>
                    <a:pt x="451842" y="1903107"/>
                  </a:lnTo>
                  <a:lnTo>
                    <a:pt x="452410" y="1907543"/>
                  </a:lnTo>
                  <a:lnTo>
                    <a:pt x="452978" y="1911979"/>
                  </a:lnTo>
                  <a:lnTo>
                    <a:pt x="453542" y="1916415"/>
                  </a:lnTo>
                  <a:lnTo>
                    <a:pt x="454104" y="1920852"/>
                  </a:lnTo>
                  <a:lnTo>
                    <a:pt x="454664" y="1925288"/>
                  </a:lnTo>
                  <a:lnTo>
                    <a:pt x="455220" y="1929724"/>
                  </a:lnTo>
                  <a:lnTo>
                    <a:pt x="455776" y="1934160"/>
                  </a:lnTo>
                  <a:lnTo>
                    <a:pt x="456325" y="1938596"/>
                  </a:lnTo>
                  <a:lnTo>
                    <a:pt x="456873" y="1943032"/>
                  </a:lnTo>
                  <a:lnTo>
                    <a:pt x="457417" y="1947468"/>
                  </a:lnTo>
                  <a:lnTo>
                    <a:pt x="457957" y="1951905"/>
                  </a:lnTo>
                  <a:lnTo>
                    <a:pt x="458496" y="1956341"/>
                  </a:lnTo>
                  <a:lnTo>
                    <a:pt x="459026" y="1960777"/>
                  </a:lnTo>
                  <a:lnTo>
                    <a:pt x="459557" y="1965213"/>
                  </a:lnTo>
                  <a:lnTo>
                    <a:pt x="460079" y="1969649"/>
                  </a:lnTo>
                  <a:lnTo>
                    <a:pt x="460600" y="1974085"/>
                  </a:lnTo>
                  <a:lnTo>
                    <a:pt x="461116" y="1978522"/>
                  </a:lnTo>
                  <a:lnTo>
                    <a:pt x="461624" y="1982958"/>
                  </a:lnTo>
                  <a:lnTo>
                    <a:pt x="462133" y="1987394"/>
                  </a:lnTo>
                  <a:lnTo>
                    <a:pt x="462630" y="1991830"/>
                  </a:lnTo>
                  <a:lnTo>
                    <a:pt x="463126" y="1996266"/>
                  </a:lnTo>
                  <a:lnTo>
                    <a:pt x="463615" y="2000702"/>
                  </a:lnTo>
                  <a:lnTo>
                    <a:pt x="464097" y="2005138"/>
                  </a:lnTo>
                  <a:lnTo>
                    <a:pt x="464578" y="2009575"/>
                  </a:lnTo>
                  <a:lnTo>
                    <a:pt x="465046" y="2014011"/>
                  </a:lnTo>
                  <a:lnTo>
                    <a:pt x="465515" y="2018447"/>
                  </a:lnTo>
                  <a:lnTo>
                    <a:pt x="465971" y="2022883"/>
                  </a:lnTo>
                  <a:lnTo>
                    <a:pt x="466425" y="2027319"/>
                  </a:lnTo>
                  <a:lnTo>
                    <a:pt x="466872" y="2031755"/>
                  </a:lnTo>
                  <a:lnTo>
                    <a:pt x="467309" y="2036191"/>
                  </a:lnTo>
                  <a:lnTo>
                    <a:pt x="467746" y="2040628"/>
                  </a:lnTo>
                  <a:lnTo>
                    <a:pt x="468166" y="2045064"/>
                  </a:lnTo>
                  <a:lnTo>
                    <a:pt x="468586" y="2049500"/>
                  </a:lnTo>
                  <a:lnTo>
                    <a:pt x="468994" y="2053936"/>
                  </a:lnTo>
                  <a:lnTo>
                    <a:pt x="469396" y="2058372"/>
                  </a:lnTo>
                  <a:lnTo>
                    <a:pt x="469794" y="2062808"/>
                  </a:lnTo>
                  <a:lnTo>
                    <a:pt x="470177" y="2067244"/>
                  </a:lnTo>
                  <a:lnTo>
                    <a:pt x="470560" y="2071681"/>
                  </a:lnTo>
                  <a:lnTo>
                    <a:pt x="470927" y="2076117"/>
                  </a:lnTo>
                  <a:lnTo>
                    <a:pt x="471290" y="2080553"/>
                  </a:lnTo>
                  <a:lnTo>
                    <a:pt x="471644" y="2084989"/>
                  </a:lnTo>
                  <a:lnTo>
                    <a:pt x="471987" y="2089425"/>
                  </a:lnTo>
                  <a:lnTo>
                    <a:pt x="472329" y="2093861"/>
                  </a:lnTo>
                  <a:lnTo>
                    <a:pt x="472650" y="2098298"/>
                  </a:lnTo>
                  <a:lnTo>
                    <a:pt x="472972" y="2102734"/>
                  </a:lnTo>
                  <a:lnTo>
                    <a:pt x="473278" y="2107170"/>
                  </a:lnTo>
                  <a:lnTo>
                    <a:pt x="473578" y="2111606"/>
                  </a:lnTo>
                  <a:lnTo>
                    <a:pt x="473871" y="2116042"/>
                  </a:lnTo>
                  <a:lnTo>
                    <a:pt x="474148" y="2120478"/>
                  </a:lnTo>
                  <a:lnTo>
                    <a:pt x="474424" y="2124914"/>
                  </a:lnTo>
                  <a:lnTo>
                    <a:pt x="474680" y="2129351"/>
                  </a:lnTo>
                  <a:lnTo>
                    <a:pt x="474933" y="2133787"/>
                  </a:lnTo>
                  <a:lnTo>
                    <a:pt x="475175" y="2138223"/>
                  </a:lnTo>
                  <a:lnTo>
                    <a:pt x="475404" y="2142659"/>
                  </a:lnTo>
                  <a:lnTo>
                    <a:pt x="475631" y="2147095"/>
                  </a:lnTo>
                  <a:lnTo>
                    <a:pt x="475835" y="2151531"/>
                  </a:lnTo>
                  <a:lnTo>
                    <a:pt x="476040" y="2155967"/>
                  </a:lnTo>
                  <a:lnTo>
                    <a:pt x="476227" y="2160404"/>
                  </a:lnTo>
                  <a:lnTo>
                    <a:pt x="476406" y="2164840"/>
                  </a:lnTo>
                  <a:lnTo>
                    <a:pt x="476577" y="2169276"/>
                  </a:lnTo>
                  <a:lnTo>
                    <a:pt x="476731" y="2173712"/>
                  </a:lnTo>
                  <a:lnTo>
                    <a:pt x="476885" y="2178148"/>
                  </a:lnTo>
                  <a:lnTo>
                    <a:pt x="477015" y="2182584"/>
                  </a:lnTo>
                  <a:lnTo>
                    <a:pt x="477143" y="2187020"/>
                  </a:lnTo>
                  <a:lnTo>
                    <a:pt x="477256" y="2191457"/>
                  </a:lnTo>
                  <a:lnTo>
                    <a:pt x="477358" y="2195893"/>
                  </a:lnTo>
                  <a:lnTo>
                    <a:pt x="477455" y="2200329"/>
                  </a:lnTo>
                  <a:lnTo>
                    <a:pt x="477530" y="2204765"/>
                  </a:lnTo>
                  <a:lnTo>
                    <a:pt x="477604" y="2209201"/>
                  </a:lnTo>
                  <a:lnTo>
                    <a:pt x="477659" y="2213637"/>
                  </a:lnTo>
                  <a:lnTo>
                    <a:pt x="477706" y="2218074"/>
                  </a:lnTo>
                  <a:lnTo>
                    <a:pt x="477744" y="2222510"/>
                  </a:lnTo>
                  <a:lnTo>
                    <a:pt x="477764" y="2226946"/>
                  </a:lnTo>
                  <a:lnTo>
                    <a:pt x="477785" y="2231382"/>
                  </a:lnTo>
                  <a:lnTo>
                    <a:pt x="477779" y="2235818"/>
                  </a:lnTo>
                  <a:lnTo>
                    <a:pt x="477772" y="2240254"/>
                  </a:lnTo>
                  <a:lnTo>
                    <a:pt x="477749" y="2244690"/>
                  </a:lnTo>
                  <a:lnTo>
                    <a:pt x="477715" y="2249127"/>
                  </a:lnTo>
                  <a:lnTo>
                    <a:pt x="477675" y="2253563"/>
                  </a:lnTo>
                  <a:lnTo>
                    <a:pt x="477613" y="2257999"/>
                  </a:lnTo>
                  <a:lnTo>
                    <a:pt x="477551" y="2262435"/>
                  </a:lnTo>
                  <a:lnTo>
                    <a:pt x="477468" y="2266871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722905" y="619691"/>
              <a:ext cx="354791" cy="2266871"/>
            </a:xfrm>
            <a:custGeom>
              <a:avLst/>
              <a:pathLst>
                <a:path w="354791" h="2266871">
                  <a:moveTo>
                    <a:pt x="87540" y="2266871"/>
                  </a:moveTo>
                  <a:lnTo>
                    <a:pt x="87511" y="2262435"/>
                  </a:lnTo>
                  <a:lnTo>
                    <a:pt x="87484" y="2257999"/>
                  </a:lnTo>
                  <a:lnTo>
                    <a:pt x="87465" y="2253563"/>
                  </a:lnTo>
                  <a:lnTo>
                    <a:pt x="87446" y="2249127"/>
                  </a:lnTo>
                  <a:lnTo>
                    <a:pt x="87427" y="2244690"/>
                  </a:lnTo>
                  <a:lnTo>
                    <a:pt x="87414" y="2240254"/>
                  </a:lnTo>
                  <a:lnTo>
                    <a:pt x="87404" y="2235818"/>
                  </a:lnTo>
                  <a:lnTo>
                    <a:pt x="87395" y="2231382"/>
                  </a:lnTo>
                  <a:lnTo>
                    <a:pt x="87386" y="2226946"/>
                  </a:lnTo>
                  <a:lnTo>
                    <a:pt x="87385" y="2222510"/>
                  </a:lnTo>
                  <a:lnTo>
                    <a:pt x="87386" y="2218074"/>
                  </a:lnTo>
                  <a:lnTo>
                    <a:pt x="87386" y="2213637"/>
                  </a:lnTo>
                  <a:lnTo>
                    <a:pt x="87389" y="2209201"/>
                  </a:lnTo>
                  <a:lnTo>
                    <a:pt x="87399" y="2204765"/>
                  </a:lnTo>
                  <a:lnTo>
                    <a:pt x="87408" y="2200329"/>
                  </a:lnTo>
                  <a:lnTo>
                    <a:pt x="87418" y="2195893"/>
                  </a:lnTo>
                  <a:lnTo>
                    <a:pt x="87434" y="2191457"/>
                  </a:lnTo>
                  <a:lnTo>
                    <a:pt x="87453" y="2187020"/>
                  </a:lnTo>
                  <a:lnTo>
                    <a:pt x="87472" y="2182584"/>
                  </a:lnTo>
                  <a:lnTo>
                    <a:pt x="87492" y="2178148"/>
                  </a:lnTo>
                  <a:lnTo>
                    <a:pt x="87520" y="2173712"/>
                  </a:lnTo>
                  <a:lnTo>
                    <a:pt x="87547" y="2169276"/>
                  </a:lnTo>
                  <a:lnTo>
                    <a:pt x="87575" y="2164840"/>
                  </a:lnTo>
                  <a:lnTo>
                    <a:pt x="87608" y="2160404"/>
                  </a:lnTo>
                  <a:lnTo>
                    <a:pt x="87644" y="2155967"/>
                  </a:lnTo>
                  <a:lnTo>
                    <a:pt x="87681" y="2151531"/>
                  </a:lnTo>
                  <a:lnTo>
                    <a:pt x="87717" y="2147095"/>
                  </a:lnTo>
                  <a:lnTo>
                    <a:pt x="87762" y="2142659"/>
                  </a:lnTo>
                  <a:lnTo>
                    <a:pt x="87807" y="2138223"/>
                  </a:lnTo>
                  <a:lnTo>
                    <a:pt x="87852" y="2133787"/>
                  </a:lnTo>
                  <a:lnTo>
                    <a:pt x="87901" y="2129351"/>
                  </a:lnTo>
                  <a:lnTo>
                    <a:pt x="87954" y="2124914"/>
                  </a:lnTo>
                  <a:lnTo>
                    <a:pt x="88008" y="2120478"/>
                  </a:lnTo>
                  <a:lnTo>
                    <a:pt x="88061" y="2116042"/>
                  </a:lnTo>
                  <a:lnTo>
                    <a:pt x="88121" y="2111606"/>
                  </a:lnTo>
                  <a:lnTo>
                    <a:pt x="88182" y="2107170"/>
                  </a:lnTo>
                  <a:lnTo>
                    <a:pt x="88244" y="2102734"/>
                  </a:lnTo>
                  <a:lnTo>
                    <a:pt x="88307" y="2098298"/>
                  </a:lnTo>
                  <a:lnTo>
                    <a:pt x="88376" y="2093861"/>
                  </a:lnTo>
                  <a:lnTo>
                    <a:pt x="88445" y="2089425"/>
                  </a:lnTo>
                  <a:lnTo>
                    <a:pt x="88515" y="2084989"/>
                  </a:lnTo>
                  <a:lnTo>
                    <a:pt x="88588" y="2080553"/>
                  </a:lnTo>
                  <a:lnTo>
                    <a:pt x="88665" y="2076117"/>
                  </a:lnTo>
                  <a:lnTo>
                    <a:pt x="88742" y="2071681"/>
                  </a:lnTo>
                  <a:lnTo>
                    <a:pt x="88819" y="2067244"/>
                  </a:lnTo>
                  <a:lnTo>
                    <a:pt x="88903" y="2062808"/>
                  </a:lnTo>
                  <a:lnTo>
                    <a:pt x="88987" y="2058372"/>
                  </a:lnTo>
                  <a:lnTo>
                    <a:pt x="89071" y="2053936"/>
                  </a:lnTo>
                  <a:lnTo>
                    <a:pt x="89157" y="2049500"/>
                  </a:lnTo>
                  <a:lnTo>
                    <a:pt x="89248" y="2045064"/>
                  </a:lnTo>
                  <a:lnTo>
                    <a:pt x="89339" y="2040628"/>
                  </a:lnTo>
                  <a:lnTo>
                    <a:pt x="89430" y="2036191"/>
                  </a:lnTo>
                  <a:lnTo>
                    <a:pt x="89526" y="2031755"/>
                  </a:lnTo>
                  <a:lnTo>
                    <a:pt x="89623" y="2027319"/>
                  </a:lnTo>
                  <a:lnTo>
                    <a:pt x="89720" y="2022883"/>
                  </a:lnTo>
                  <a:lnTo>
                    <a:pt x="89819" y="2018447"/>
                  </a:lnTo>
                  <a:lnTo>
                    <a:pt x="89922" y="2014011"/>
                  </a:lnTo>
                  <a:lnTo>
                    <a:pt x="90026" y="2009575"/>
                  </a:lnTo>
                  <a:lnTo>
                    <a:pt x="90129" y="2005138"/>
                  </a:lnTo>
                  <a:lnTo>
                    <a:pt x="90236" y="2000702"/>
                  </a:lnTo>
                  <a:lnTo>
                    <a:pt x="90346" y="1996266"/>
                  </a:lnTo>
                  <a:lnTo>
                    <a:pt x="90455" y="1991830"/>
                  </a:lnTo>
                  <a:lnTo>
                    <a:pt x="90564" y="1987394"/>
                  </a:lnTo>
                  <a:lnTo>
                    <a:pt x="90679" y="1982958"/>
                  </a:lnTo>
                  <a:lnTo>
                    <a:pt x="90793" y="1978522"/>
                  </a:lnTo>
                  <a:lnTo>
                    <a:pt x="90908" y="1974085"/>
                  </a:lnTo>
                  <a:lnTo>
                    <a:pt x="91024" y="1969649"/>
                  </a:lnTo>
                  <a:lnTo>
                    <a:pt x="91144" y="1965213"/>
                  </a:lnTo>
                  <a:lnTo>
                    <a:pt x="91264" y="1960777"/>
                  </a:lnTo>
                  <a:lnTo>
                    <a:pt x="91383" y="1956341"/>
                  </a:lnTo>
                  <a:lnTo>
                    <a:pt x="91506" y="1951905"/>
                  </a:lnTo>
                  <a:lnTo>
                    <a:pt x="91630" y="1947468"/>
                  </a:lnTo>
                  <a:lnTo>
                    <a:pt x="91755" y="1943032"/>
                  </a:lnTo>
                  <a:lnTo>
                    <a:pt x="91879" y="1938596"/>
                  </a:lnTo>
                  <a:lnTo>
                    <a:pt x="92008" y="1934160"/>
                  </a:lnTo>
                  <a:lnTo>
                    <a:pt x="92136" y="1929724"/>
                  </a:lnTo>
                  <a:lnTo>
                    <a:pt x="92264" y="1925288"/>
                  </a:lnTo>
                  <a:lnTo>
                    <a:pt x="92394" y="1920852"/>
                  </a:lnTo>
                  <a:lnTo>
                    <a:pt x="92526" y="1916415"/>
                  </a:lnTo>
                  <a:lnTo>
                    <a:pt x="92658" y="1911979"/>
                  </a:lnTo>
                  <a:lnTo>
                    <a:pt x="92790" y="1907543"/>
                  </a:lnTo>
                  <a:lnTo>
                    <a:pt x="92925" y="1903107"/>
                  </a:lnTo>
                  <a:lnTo>
                    <a:pt x="93060" y="1898671"/>
                  </a:lnTo>
                  <a:lnTo>
                    <a:pt x="93195" y="1894235"/>
                  </a:lnTo>
                  <a:lnTo>
                    <a:pt x="93331" y="1889799"/>
                  </a:lnTo>
                  <a:lnTo>
                    <a:pt x="93469" y="1885362"/>
                  </a:lnTo>
                  <a:lnTo>
                    <a:pt x="93607" y="1880926"/>
                  </a:lnTo>
                  <a:lnTo>
                    <a:pt x="93744" y="1876490"/>
                  </a:lnTo>
                  <a:lnTo>
                    <a:pt x="93884" y="1872054"/>
                  </a:lnTo>
                  <a:lnTo>
                    <a:pt x="94024" y="1867618"/>
                  </a:lnTo>
                  <a:lnTo>
                    <a:pt x="94164" y="1863182"/>
                  </a:lnTo>
                  <a:lnTo>
                    <a:pt x="94304" y="1858746"/>
                  </a:lnTo>
                  <a:lnTo>
                    <a:pt x="94446" y="1854309"/>
                  </a:lnTo>
                  <a:lnTo>
                    <a:pt x="94588" y="1849873"/>
                  </a:lnTo>
                  <a:lnTo>
                    <a:pt x="94729" y="1845437"/>
                  </a:lnTo>
                  <a:lnTo>
                    <a:pt x="94872" y="1841001"/>
                  </a:lnTo>
                  <a:lnTo>
                    <a:pt x="95015" y="1836565"/>
                  </a:lnTo>
                  <a:lnTo>
                    <a:pt x="95158" y="1832129"/>
                  </a:lnTo>
                  <a:lnTo>
                    <a:pt x="95301" y="1827692"/>
                  </a:lnTo>
                  <a:lnTo>
                    <a:pt x="95444" y="1823256"/>
                  </a:lnTo>
                  <a:lnTo>
                    <a:pt x="95588" y="1818820"/>
                  </a:lnTo>
                  <a:lnTo>
                    <a:pt x="95732" y="1814384"/>
                  </a:lnTo>
                  <a:lnTo>
                    <a:pt x="95876" y="1809948"/>
                  </a:lnTo>
                  <a:lnTo>
                    <a:pt x="96019" y="1805512"/>
                  </a:lnTo>
                  <a:lnTo>
                    <a:pt x="96163" y="1801076"/>
                  </a:lnTo>
                  <a:lnTo>
                    <a:pt x="96307" y="1796639"/>
                  </a:lnTo>
                  <a:lnTo>
                    <a:pt x="96451" y="1792203"/>
                  </a:lnTo>
                  <a:lnTo>
                    <a:pt x="96595" y="1787767"/>
                  </a:lnTo>
                  <a:lnTo>
                    <a:pt x="96738" y="1783331"/>
                  </a:lnTo>
                  <a:lnTo>
                    <a:pt x="96882" y="1778895"/>
                  </a:lnTo>
                  <a:lnTo>
                    <a:pt x="97025" y="1774459"/>
                  </a:lnTo>
                  <a:lnTo>
                    <a:pt x="97167" y="1770023"/>
                  </a:lnTo>
                  <a:lnTo>
                    <a:pt x="97310" y="1765586"/>
                  </a:lnTo>
                  <a:lnTo>
                    <a:pt x="97452" y="1761150"/>
                  </a:lnTo>
                  <a:lnTo>
                    <a:pt x="97594" y="1756714"/>
                  </a:lnTo>
                  <a:lnTo>
                    <a:pt x="97735" y="1752278"/>
                  </a:lnTo>
                  <a:lnTo>
                    <a:pt x="97877" y="1747842"/>
                  </a:lnTo>
                  <a:lnTo>
                    <a:pt x="98016" y="1743406"/>
                  </a:lnTo>
                  <a:lnTo>
                    <a:pt x="98156" y="1738970"/>
                  </a:lnTo>
                  <a:lnTo>
                    <a:pt x="98296" y="1734533"/>
                  </a:lnTo>
                  <a:lnTo>
                    <a:pt x="98434" y="1730097"/>
                  </a:lnTo>
                  <a:lnTo>
                    <a:pt x="98571" y="1725661"/>
                  </a:lnTo>
                  <a:lnTo>
                    <a:pt x="98709" y="1721225"/>
                  </a:lnTo>
                  <a:lnTo>
                    <a:pt x="98846" y="1716789"/>
                  </a:lnTo>
                  <a:lnTo>
                    <a:pt x="98981" y="1712353"/>
                  </a:lnTo>
                  <a:lnTo>
                    <a:pt x="99115" y="1707916"/>
                  </a:lnTo>
                  <a:lnTo>
                    <a:pt x="99249" y="1703480"/>
                  </a:lnTo>
                  <a:lnTo>
                    <a:pt x="99383" y="1699044"/>
                  </a:lnTo>
                  <a:lnTo>
                    <a:pt x="99514" y="1694608"/>
                  </a:lnTo>
                  <a:lnTo>
                    <a:pt x="99645" y="1690172"/>
                  </a:lnTo>
                  <a:lnTo>
                    <a:pt x="99775" y="1685736"/>
                  </a:lnTo>
                  <a:lnTo>
                    <a:pt x="99904" y="1681300"/>
                  </a:lnTo>
                  <a:lnTo>
                    <a:pt x="100031" y="1676863"/>
                  </a:lnTo>
                  <a:lnTo>
                    <a:pt x="100157" y="1672427"/>
                  </a:lnTo>
                  <a:lnTo>
                    <a:pt x="100284" y="1667991"/>
                  </a:lnTo>
                  <a:lnTo>
                    <a:pt x="100407" y="1663555"/>
                  </a:lnTo>
                  <a:lnTo>
                    <a:pt x="100529" y="1659119"/>
                  </a:lnTo>
                  <a:lnTo>
                    <a:pt x="100651" y="1654683"/>
                  </a:lnTo>
                  <a:lnTo>
                    <a:pt x="100771" y="1650247"/>
                  </a:lnTo>
                  <a:lnTo>
                    <a:pt x="100889" y="1645810"/>
                  </a:lnTo>
                  <a:lnTo>
                    <a:pt x="101006" y="1641374"/>
                  </a:lnTo>
                  <a:lnTo>
                    <a:pt x="101123" y="1636938"/>
                  </a:lnTo>
                  <a:lnTo>
                    <a:pt x="101236" y="1632502"/>
                  </a:lnTo>
                  <a:lnTo>
                    <a:pt x="101348" y="1628066"/>
                  </a:lnTo>
                  <a:lnTo>
                    <a:pt x="101460" y="1623630"/>
                  </a:lnTo>
                  <a:lnTo>
                    <a:pt x="101570" y="1619194"/>
                  </a:lnTo>
                  <a:lnTo>
                    <a:pt x="101676" y="1614757"/>
                  </a:lnTo>
                  <a:lnTo>
                    <a:pt x="101781" y="1610321"/>
                  </a:lnTo>
                  <a:lnTo>
                    <a:pt x="101887" y="1605885"/>
                  </a:lnTo>
                  <a:lnTo>
                    <a:pt x="101988" y="1601449"/>
                  </a:lnTo>
                  <a:lnTo>
                    <a:pt x="102088" y="1597013"/>
                  </a:lnTo>
                  <a:lnTo>
                    <a:pt x="102187" y="1592577"/>
                  </a:lnTo>
                  <a:lnTo>
                    <a:pt x="102285" y="1588140"/>
                  </a:lnTo>
                  <a:lnTo>
                    <a:pt x="102377" y="1583704"/>
                  </a:lnTo>
                  <a:lnTo>
                    <a:pt x="102470" y="1579268"/>
                  </a:lnTo>
                  <a:lnTo>
                    <a:pt x="102562" y="1574832"/>
                  </a:lnTo>
                  <a:lnTo>
                    <a:pt x="102650" y="1570396"/>
                  </a:lnTo>
                  <a:lnTo>
                    <a:pt x="102735" y="1565960"/>
                  </a:lnTo>
                  <a:lnTo>
                    <a:pt x="102819" y="1561524"/>
                  </a:lnTo>
                  <a:lnTo>
                    <a:pt x="102904" y="1557087"/>
                  </a:lnTo>
                  <a:lnTo>
                    <a:pt x="102981" y="1552651"/>
                  </a:lnTo>
                  <a:lnTo>
                    <a:pt x="103058" y="1548215"/>
                  </a:lnTo>
                  <a:lnTo>
                    <a:pt x="103134" y="1543779"/>
                  </a:lnTo>
                  <a:lnTo>
                    <a:pt x="103208" y="1539343"/>
                  </a:lnTo>
                  <a:lnTo>
                    <a:pt x="103276" y="1534907"/>
                  </a:lnTo>
                  <a:lnTo>
                    <a:pt x="103344" y="1530471"/>
                  </a:lnTo>
                  <a:lnTo>
                    <a:pt x="103412" y="1526034"/>
                  </a:lnTo>
                  <a:lnTo>
                    <a:pt x="103474" y="1521598"/>
                  </a:lnTo>
                  <a:lnTo>
                    <a:pt x="103533" y="1517162"/>
                  </a:lnTo>
                  <a:lnTo>
                    <a:pt x="103592" y="1512726"/>
                  </a:lnTo>
                  <a:lnTo>
                    <a:pt x="103650" y="1508290"/>
                  </a:lnTo>
                  <a:lnTo>
                    <a:pt x="103700" y="1503854"/>
                  </a:lnTo>
                  <a:lnTo>
                    <a:pt x="103749" y="1499418"/>
                  </a:lnTo>
                  <a:lnTo>
                    <a:pt x="103799" y="1494981"/>
                  </a:lnTo>
                  <a:lnTo>
                    <a:pt x="103844" y="1490545"/>
                  </a:lnTo>
                  <a:lnTo>
                    <a:pt x="103883" y="1486109"/>
                  </a:lnTo>
                  <a:lnTo>
                    <a:pt x="103923" y="1481673"/>
                  </a:lnTo>
                  <a:lnTo>
                    <a:pt x="103963" y="1477237"/>
                  </a:lnTo>
                  <a:lnTo>
                    <a:pt x="103993" y="1472801"/>
                  </a:lnTo>
                  <a:lnTo>
                    <a:pt x="104023" y="1468364"/>
                  </a:lnTo>
                  <a:lnTo>
                    <a:pt x="104052" y="1463928"/>
                  </a:lnTo>
                  <a:lnTo>
                    <a:pt x="104078" y="1459492"/>
                  </a:lnTo>
                  <a:lnTo>
                    <a:pt x="104097" y="1455056"/>
                  </a:lnTo>
                  <a:lnTo>
                    <a:pt x="104116" y="1450620"/>
                  </a:lnTo>
                  <a:lnTo>
                    <a:pt x="104134" y="1446184"/>
                  </a:lnTo>
                  <a:lnTo>
                    <a:pt x="104145" y="1441748"/>
                  </a:lnTo>
                  <a:lnTo>
                    <a:pt x="104153" y="1437311"/>
                  </a:lnTo>
                  <a:lnTo>
                    <a:pt x="104161" y="1432875"/>
                  </a:lnTo>
                  <a:lnTo>
                    <a:pt x="104167" y="1428439"/>
                  </a:lnTo>
                  <a:lnTo>
                    <a:pt x="104163" y="1424003"/>
                  </a:lnTo>
                  <a:lnTo>
                    <a:pt x="104159" y="1419567"/>
                  </a:lnTo>
                  <a:lnTo>
                    <a:pt x="104155" y="1415131"/>
                  </a:lnTo>
                  <a:lnTo>
                    <a:pt x="104146" y="1410695"/>
                  </a:lnTo>
                  <a:lnTo>
                    <a:pt x="104130" y="1406258"/>
                  </a:lnTo>
                  <a:lnTo>
                    <a:pt x="104114" y="1401822"/>
                  </a:lnTo>
                  <a:lnTo>
                    <a:pt x="104099" y="1397386"/>
                  </a:lnTo>
                  <a:lnTo>
                    <a:pt x="104072" y="1392950"/>
                  </a:lnTo>
                  <a:lnTo>
                    <a:pt x="104044" y="1388514"/>
                  </a:lnTo>
                  <a:lnTo>
                    <a:pt x="104016" y="1384078"/>
                  </a:lnTo>
                  <a:lnTo>
                    <a:pt x="103985" y="1379642"/>
                  </a:lnTo>
                  <a:lnTo>
                    <a:pt x="103945" y="1375205"/>
                  </a:lnTo>
                  <a:lnTo>
                    <a:pt x="103904" y="1370769"/>
                  </a:lnTo>
                  <a:lnTo>
                    <a:pt x="103864" y="1366333"/>
                  </a:lnTo>
                  <a:lnTo>
                    <a:pt x="103815" y="1361897"/>
                  </a:lnTo>
                  <a:lnTo>
                    <a:pt x="103762" y="1357461"/>
                  </a:lnTo>
                  <a:lnTo>
                    <a:pt x="103709" y="1353025"/>
                  </a:lnTo>
                  <a:lnTo>
                    <a:pt x="103654" y="1348589"/>
                  </a:lnTo>
                  <a:lnTo>
                    <a:pt x="103588" y="1344152"/>
                  </a:lnTo>
                  <a:lnTo>
                    <a:pt x="103522" y="1339716"/>
                  </a:lnTo>
                  <a:lnTo>
                    <a:pt x="103456" y="1335280"/>
                  </a:lnTo>
                  <a:lnTo>
                    <a:pt x="103383" y="1330844"/>
                  </a:lnTo>
                  <a:lnTo>
                    <a:pt x="103304" y="1326408"/>
                  </a:lnTo>
                  <a:lnTo>
                    <a:pt x="103224" y="1321972"/>
                  </a:lnTo>
                  <a:lnTo>
                    <a:pt x="103145" y="1317535"/>
                  </a:lnTo>
                  <a:lnTo>
                    <a:pt x="103053" y="1313099"/>
                  </a:lnTo>
                  <a:lnTo>
                    <a:pt x="102960" y="1308663"/>
                  </a:lnTo>
                  <a:lnTo>
                    <a:pt x="102867" y="1304227"/>
                  </a:lnTo>
                  <a:lnTo>
                    <a:pt x="102770" y="1299791"/>
                  </a:lnTo>
                  <a:lnTo>
                    <a:pt x="102663" y="1295355"/>
                  </a:lnTo>
                  <a:lnTo>
                    <a:pt x="102556" y="1290919"/>
                  </a:lnTo>
                  <a:lnTo>
                    <a:pt x="102449" y="1286482"/>
                  </a:lnTo>
                  <a:lnTo>
                    <a:pt x="102333" y="1282046"/>
                  </a:lnTo>
                  <a:lnTo>
                    <a:pt x="102212" y="1277610"/>
                  </a:lnTo>
                  <a:lnTo>
                    <a:pt x="102092" y="1273174"/>
                  </a:lnTo>
                  <a:lnTo>
                    <a:pt x="101970" y="1268738"/>
                  </a:lnTo>
                  <a:lnTo>
                    <a:pt x="101835" y="1264302"/>
                  </a:lnTo>
                  <a:lnTo>
                    <a:pt x="101700" y="1259866"/>
                  </a:lnTo>
                  <a:lnTo>
                    <a:pt x="101565" y="1255429"/>
                  </a:lnTo>
                  <a:lnTo>
                    <a:pt x="101423" y="1250993"/>
                  </a:lnTo>
                  <a:lnTo>
                    <a:pt x="101274" y="1246557"/>
                  </a:lnTo>
                  <a:lnTo>
                    <a:pt x="101125" y="1242121"/>
                  </a:lnTo>
                  <a:lnTo>
                    <a:pt x="100976" y="1237685"/>
                  </a:lnTo>
                  <a:lnTo>
                    <a:pt x="100814" y="1233249"/>
                  </a:lnTo>
                  <a:lnTo>
                    <a:pt x="100650" y="1228813"/>
                  </a:lnTo>
                  <a:lnTo>
                    <a:pt x="100487" y="1224376"/>
                  </a:lnTo>
                  <a:lnTo>
                    <a:pt x="100319" y="1219940"/>
                  </a:lnTo>
                  <a:lnTo>
                    <a:pt x="100141" y="1215504"/>
                  </a:lnTo>
                  <a:lnTo>
                    <a:pt x="99963" y="1211068"/>
                  </a:lnTo>
                  <a:lnTo>
                    <a:pt x="99785" y="1206632"/>
                  </a:lnTo>
                  <a:lnTo>
                    <a:pt x="99597" y="1202196"/>
                  </a:lnTo>
                  <a:lnTo>
                    <a:pt x="99405" y="1197759"/>
                  </a:lnTo>
                  <a:lnTo>
                    <a:pt x="99213" y="1193323"/>
                  </a:lnTo>
                  <a:lnTo>
                    <a:pt x="99019" y="1188887"/>
                  </a:lnTo>
                  <a:lnTo>
                    <a:pt x="98812" y="1184451"/>
                  </a:lnTo>
                  <a:lnTo>
                    <a:pt x="98605" y="1180015"/>
                  </a:lnTo>
                  <a:lnTo>
                    <a:pt x="98398" y="1175579"/>
                  </a:lnTo>
                  <a:lnTo>
                    <a:pt x="98184" y="1171143"/>
                  </a:lnTo>
                  <a:lnTo>
                    <a:pt x="97962" y="1166706"/>
                  </a:lnTo>
                  <a:lnTo>
                    <a:pt x="97741" y="1162270"/>
                  </a:lnTo>
                  <a:lnTo>
                    <a:pt x="97519" y="1157834"/>
                  </a:lnTo>
                  <a:lnTo>
                    <a:pt x="97285" y="1153398"/>
                  </a:lnTo>
                  <a:lnTo>
                    <a:pt x="97049" y="1148962"/>
                  </a:lnTo>
                  <a:lnTo>
                    <a:pt x="96813" y="1144526"/>
                  </a:lnTo>
                  <a:lnTo>
                    <a:pt x="96572" y="1140090"/>
                  </a:lnTo>
                  <a:lnTo>
                    <a:pt x="96322" y="1135653"/>
                  </a:lnTo>
                  <a:lnTo>
                    <a:pt x="96071" y="1131217"/>
                  </a:lnTo>
                  <a:lnTo>
                    <a:pt x="95821" y="1126781"/>
                  </a:lnTo>
                  <a:lnTo>
                    <a:pt x="95560" y="1122345"/>
                  </a:lnTo>
                  <a:lnTo>
                    <a:pt x="95295" y="1117909"/>
                  </a:lnTo>
                  <a:lnTo>
                    <a:pt x="95030" y="1113473"/>
                  </a:lnTo>
                  <a:lnTo>
                    <a:pt x="94764" y="1109037"/>
                  </a:lnTo>
                  <a:lnTo>
                    <a:pt x="94485" y="1104600"/>
                  </a:lnTo>
                  <a:lnTo>
                    <a:pt x="94205" y="1100164"/>
                  </a:lnTo>
                  <a:lnTo>
                    <a:pt x="93926" y="1095728"/>
                  </a:lnTo>
                  <a:lnTo>
                    <a:pt x="93640" y="1091292"/>
                  </a:lnTo>
                  <a:lnTo>
                    <a:pt x="93346" y="1086856"/>
                  </a:lnTo>
                  <a:lnTo>
                    <a:pt x="93053" y="1082420"/>
                  </a:lnTo>
                  <a:lnTo>
                    <a:pt x="92759" y="1077983"/>
                  </a:lnTo>
                  <a:lnTo>
                    <a:pt x="92453" y="1073547"/>
                  </a:lnTo>
                  <a:lnTo>
                    <a:pt x="92146" y="1069111"/>
                  </a:lnTo>
                  <a:lnTo>
                    <a:pt x="91839" y="1064675"/>
                  </a:lnTo>
                  <a:lnTo>
                    <a:pt x="91527" y="1060239"/>
                  </a:lnTo>
                  <a:lnTo>
                    <a:pt x="91206" y="1055803"/>
                  </a:lnTo>
                  <a:lnTo>
                    <a:pt x="90884" y="1051367"/>
                  </a:lnTo>
                  <a:lnTo>
                    <a:pt x="90563" y="1046930"/>
                  </a:lnTo>
                  <a:lnTo>
                    <a:pt x="90232" y="1042494"/>
                  </a:lnTo>
                  <a:lnTo>
                    <a:pt x="89897" y="1038058"/>
                  </a:lnTo>
                  <a:lnTo>
                    <a:pt x="89563" y="1033622"/>
                  </a:lnTo>
                  <a:lnTo>
                    <a:pt x="89226" y="1029186"/>
                  </a:lnTo>
                  <a:lnTo>
                    <a:pt x="88878" y="1024750"/>
                  </a:lnTo>
                  <a:lnTo>
                    <a:pt x="88530" y="1020314"/>
                  </a:lnTo>
                  <a:lnTo>
                    <a:pt x="88181" y="1015877"/>
                  </a:lnTo>
                  <a:lnTo>
                    <a:pt x="87827" y="1011441"/>
                  </a:lnTo>
                  <a:lnTo>
                    <a:pt x="87465" y="1007005"/>
                  </a:lnTo>
                  <a:lnTo>
                    <a:pt x="87104" y="1002569"/>
                  </a:lnTo>
                  <a:lnTo>
                    <a:pt x="86743" y="998133"/>
                  </a:lnTo>
                  <a:lnTo>
                    <a:pt x="86370" y="993697"/>
                  </a:lnTo>
                  <a:lnTo>
                    <a:pt x="85995" y="989261"/>
                  </a:lnTo>
                  <a:lnTo>
                    <a:pt x="85621" y="984824"/>
                  </a:lnTo>
                  <a:lnTo>
                    <a:pt x="85243" y="980388"/>
                  </a:lnTo>
                  <a:lnTo>
                    <a:pt x="84857" y="975952"/>
                  </a:lnTo>
                  <a:lnTo>
                    <a:pt x="84470" y="971516"/>
                  </a:lnTo>
                  <a:lnTo>
                    <a:pt x="84083" y="967080"/>
                  </a:lnTo>
                  <a:lnTo>
                    <a:pt x="83688" y="962644"/>
                  </a:lnTo>
                  <a:lnTo>
                    <a:pt x="83289" y="958207"/>
                  </a:lnTo>
                  <a:lnTo>
                    <a:pt x="82891" y="953771"/>
                  </a:lnTo>
                  <a:lnTo>
                    <a:pt x="82490" y="949335"/>
                  </a:lnTo>
                  <a:lnTo>
                    <a:pt x="82080" y="944899"/>
                  </a:lnTo>
                  <a:lnTo>
                    <a:pt x="81669" y="940463"/>
                  </a:lnTo>
                  <a:lnTo>
                    <a:pt x="81259" y="936027"/>
                  </a:lnTo>
                  <a:lnTo>
                    <a:pt x="80843" y="931591"/>
                  </a:lnTo>
                  <a:lnTo>
                    <a:pt x="80421" y="927154"/>
                  </a:lnTo>
                  <a:lnTo>
                    <a:pt x="79999" y="922718"/>
                  </a:lnTo>
                  <a:lnTo>
                    <a:pt x="79577" y="918282"/>
                  </a:lnTo>
                  <a:lnTo>
                    <a:pt x="79145" y="913846"/>
                  </a:lnTo>
                  <a:lnTo>
                    <a:pt x="78713" y="909410"/>
                  </a:lnTo>
                  <a:lnTo>
                    <a:pt x="78280" y="904974"/>
                  </a:lnTo>
                  <a:lnTo>
                    <a:pt x="77844" y="900538"/>
                  </a:lnTo>
                  <a:lnTo>
                    <a:pt x="77401" y="896101"/>
                  </a:lnTo>
                  <a:lnTo>
                    <a:pt x="76957" y="891665"/>
                  </a:lnTo>
                  <a:lnTo>
                    <a:pt x="76514" y="887229"/>
                  </a:lnTo>
                  <a:lnTo>
                    <a:pt x="76064" y="882793"/>
                  </a:lnTo>
                  <a:lnTo>
                    <a:pt x="75611" y="878357"/>
                  </a:lnTo>
                  <a:lnTo>
                    <a:pt x="75157" y="873921"/>
                  </a:lnTo>
                  <a:lnTo>
                    <a:pt x="74703" y="869485"/>
                  </a:lnTo>
                  <a:lnTo>
                    <a:pt x="74241" y="865048"/>
                  </a:lnTo>
                  <a:lnTo>
                    <a:pt x="73778" y="860612"/>
                  </a:lnTo>
                  <a:lnTo>
                    <a:pt x="73315" y="856176"/>
                  </a:lnTo>
                  <a:lnTo>
                    <a:pt x="72848" y="851740"/>
                  </a:lnTo>
                  <a:lnTo>
                    <a:pt x="72376" y="847304"/>
                  </a:lnTo>
                  <a:lnTo>
                    <a:pt x="71905" y="842868"/>
                  </a:lnTo>
                  <a:lnTo>
                    <a:pt x="71433" y="838431"/>
                  </a:lnTo>
                  <a:lnTo>
                    <a:pt x="70954" y="833995"/>
                  </a:lnTo>
                  <a:lnTo>
                    <a:pt x="70474" y="829559"/>
                  </a:lnTo>
                  <a:lnTo>
                    <a:pt x="69994" y="825123"/>
                  </a:lnTo>
                  <a:lnTo>
                    <a:pt x="69512" y="820687"/>
                  </a:lnTo>
                  <a:lnTo>
                    <a:pt x="69024" y="816251"/>
                  </a:lnTo>
                  <a:lnTo>
                    <a:pt x="68536" y="811815"/>
                  </a:lnTo>
                  <a:lnTo>
                    <a:pt x="68048" y="807378"/>
                  </a:lnTo>
                  <a:lnTo>
                    <a:pt x="67555" y="802942"/>
                  </a:lnTo>
                  <a:lnTo>
                    <a:pt x="67060" y="798506"/>
                  </a:lnTo>
                  <a:lnTo>
                    <a:pt x="66565" y="794070"/>
                  </a:lnTo>
                  <a:lnTo>
                    <a:pt x="66070" y="789634"/>
                  </a:lnTo>
                  <a:lnTo>
                    <a:pt x="65568" y="785198"/>
                  </a:lnTo>
                  <a:lnTo>
                    <a:pt x="65066" y="780762"/>
                  </a:lnTo>
                  <a:lnTo>
                    <a:pt x="64565" y="776325"/>
                  </a:lnTo>
                  <a:lnTo>
                    <a:pt x="64060" y="771889"/>
                  </a:lnTo>
                  <a:lnTo>
                    <a:pt x="63553" y="767453"/>
                  </a:lnTo>
                  <a:lnTo>
                    <a:pt x="63045" y="763017"/>
                  </a:lnTo>
                  <a:lnTo>
                    <a:pt x="62538" y="758581"/>
                  </a:lnTo>
                  <a:lnTo>
                    <a:pt x="62025" y="754145"/>
                  </a:lnTo>
                  <a:lnTo>
                    <a:pt x="61512" y="749709"/>
                  </a:lnTo>
                  <a:lnTo>
                    <a:pt x="60999" y="745272"/>
                  </a:lnTo>
                  <a:lnTo>
                    <a:pt x="60485" y="740836"/>
                  </a:lnTo>
                  <a:lnTo>
                    <a:pt x="59967" y="736400"/>
                  </a:lnTo>
                  <a:lnTo>
                    <a:pt x="59450" y="731964"/>
                  </a:lnTo>
                  <a:lnTo>
                    <a:pt x="58932" y="727528"/>
                  </a:lnTo>
                  <a:lnTo>
                    <a:pt x="58412" y="723092"/>
                  </a:lnTo>
                  <a:lnTo>
                    <a:pt x="57891" y="718655"/>
                  </a:lnTo>
                  <a:lnTo>
                    <a:pt x="57369" y="714219"/>
                  </a:lnTo>
                  <a:lnTo>
                    <a:pt x="56847" y="709783"/>
                  </a:lnTo>
                  <a:lnTo>
                    <a:pt x="56323" y="705347"/>
                  </a:lnTo>
                  <a:lnTo>
                    <a:pt x="55798" y="700911"/>
                  </a:lnTo>
                  <a:lnTo>
                    <a:pt x="55273" y="696475"/>
                  </a:lnTo>
                  <a:lnTo>
                    <a:pt x="54747" y="692039"/>
                  </a:lnTo>
                  <a:lnTo>
                    <a:pt x="54220" y="687602"/>
                  </a:lnTo>
                  <a:lnTo>
                    <a:pt x="53693" y="683166"/>
                  </a:lnTo>
                  <a:lnTo>
                    <a:pt x="53165" y="678730"/>
                  </a:lnTo>
                  <a:lnTo>
                    <a:pt x="52636" y="674294"/>
                  </a:lnTo>
                  <a:lnTo>
                    <a:pt x="52107" y="669858"/>
                  </a:lnTo>
                  <a:lnTo>
                    <a:pt x="51578" y="665422"/>
                  </a:lnTo>
                  <a:lnTo>
                    <a:pt x="51049" y="660986"/>
                  </a:lnTo>
                  <a:lnTo>
                    <a:pt x="50519" y="656549"/>
                  </a:lnTo>
                  <a:lnTo>
                    <a:pt x="49989" y="652113"/>
                  </a:lnTo>
                  <a:lnTo>
                    <a:pt x="49459" y="647677"/>
                  </a:lnTo>
                  <a:lnTo>
                    <a:pt x="48928" y="643241"/>
                  </a:lnTo>
                  <a:lnTo>
                    <a:pt x="48398" y="638805"/>
                  </a:lnTo>
                  <a:lnTo>
                    <a:pt x="47867" y="634369"/>
                  </a:lnTo>
                  <a:lnTo>
                    <a:pt x="47337" y="629933"/>
                  </a:lnTo>
                  <a:lnTo>
                    <a:pt x="46807" y="625496"/>
                  </a:lnTo>
                  <a:lnTo>
                    <a:pt x="46277" y="621060"/>
                  </a:lnTo>
                  <a:lnTo>
                    <a:pt x="45747" y="616624"/>
                  </a:lnTo>
                  <a:lnTo>
                    <a:pt x="45217" y="612188"/>
                  </a:lnTo>
                  <a:lnTo>
                    <a:pt x="44689" y="607752"/>
                  </a:lnTo>
                  <a:lnTo>
                    <a:pt x="44160" y="603316"/>
                  </a:lnTo>
                  <a:lnTo>
                    <a:pt x="43631" y="598879"/>
                  </a:lnTo>
                  <a:lnTo>
                    <a:pt x="43104" y="594443"/>
                  </a:lnTo>
                  <a:lnTo>
                    <a:pt x="42577" y="590007"/>
                  </a:lnTo>
                  <a:lnTo>
                    <a:pt x="42050" y="585571"/>
                  </a:lnTo>
                  <a:lnTo>
                    <a:pt x="41524" y="581135"/>
                  </a:lnTo>
                  <a:lnTo>
                    <a:pt x="41000" y="576699"/>
                  </a:lnTo>
                  <a:lnTo>
                    <a:pt x="40476" y="572263"/>
                  </a:lnTo>
                  <a:lnTo>
                    <a:pt x="39952" y="567826"/>
                  </a:lnTo>
                  <a:lnTo>
                    <a:pt x="39431" y="563390"/>
                  </a:lnTo>
                  <a:lnTo>
                    <a:pt x="38910" y="558954"/>
                  </a:lnTo>
                  <a:lnTo>
                    <a:pt x="38389" y="554518"/>
                  </a:lnTo>
                  <a:lnTo>
                    <a:pt x="37870" y="550082"/>
                  </a:lnTo>
                  <a:lnTo>
                    <a:pt x="37353" y="545646"/>
                  </a:lnTo>
                  <a:lnTo>
                    <a:pt x="36837" y="541210"/>
                  </a:lnTo>
                  <a:lnTo>
                    <a:pt x="36321" y="536773"/>
                  </a:lnTo>
                  <a:lnTo>
                    <a:pt x="35807" y="532337"/>
                  </a:lnTo>
                  <a:lnTo>
                    <a:pt x="35296" y="527901"/>
                  </a:lnTo>
                  <a:lnTo>
                    <a:pt x="34785" y="523465"/>
                  </a:lnTo>
                  <a:lnTo>
                    <a:pt x="34274" y="519029"/>
                  </a:lnTo>
                  <a:lnTo>
                    <a:pt x="33768" y="514593"/>
                  </a:lnTo>
                  <a:lnTo>
                    <a:pt x="33263" y="510157"/>
                  </a:lnTo>
                  <a:lnTo>
                    <a:pt x="32757" y="505720"/>
                  </a:lnTo>
                  <a:lnTo>
                    <a:pt x="32255" y="501284"/>
                  </a:lnTo>
                  <a:lnTo>
                    <a:pt x="31756" y="496848"/>
                  </a:lnTo>
                  <a:lnTo>
                    <a:pt x="31257" y="492412"/>
                  </a:lnTo>
                  <a:lnTo>
                    <a:pt x="30758" y="487976"/>
                  </a:lnTo>
                  <a:lnTo>
                    <a:pt x="30265" y="483540"/>
                  </a:lnTo>
                  <a:lnTo>
                    <a:pt x="29774" y="479103"/>
                  </a:lnTo>
                  <a:lnTo>
                    <a:pt x="29283" y="474667"/>
                  </a:lnTo>
                  <a:lnTo>
                    <a:pt x="28793" y="470231"/>
                  </a:lnTo>
                  <a:lnTo>
                    <a:pt x="28310" y="465795"/>
                  </a:lnTo>
                  <a:lnTo>
                    <a:pt x="27827" y="461359"/>
                  </a:lnTo>
                  <a:lnTo>
                    <a:pt x="27344" y="456923"/>
                  </a:lnTo>
                  <a:lnTo>
                    <a:pt x="26866" y="452487"/>
                  </a:lnTo>
                  <a:lnTo>
                    <a:pt x="26392" y="448050"/>
                  </a:lnTo>
                  <a:lnTo>
                    <a:pt x="25917" y="443614"/>
                  </a:lnTo>
                  <a:lnTo>
                    <a:pt x="25443" y="439178"/>
                  </a:lnTo>
                  <a:lnTo>
                    <a:pt x="24979" y="434742"/>
                  </a:lnTo>
                  <a:lnTo>
                    <a:pt x="24514" y="430306"/>
                  </a:lnTo>
                  <a:lnTo>
                    <a:pt x="24050" y="425870"/>
                  </a:lnTo>
                  <a:lnTo>
                    <a:pt x="23589" y="421434"/>
                  </a:lnTo>
                  <a:lnTo>
                    <a:pt x="23135" y="416997"/>
                  </a:lnTo>
                  <a:lnTo>
                    <a:pt x="22681" y="412561"/>
                  </a:lnTo>
                  <a:lnTo>
                    <a:pt x="22227" y="408125"/>
                  </a:lnTo>
                  <a:lnTo>
                    <a:pt x="21782" y="403689"/>
                  </a:lnTo>
                  <a:lnTo>
                    <a:pt x="21339" y="399253"/>
                  </a:lnTo>
                  <a:lnTo>
                    <a:pt x="20896" y="394817"/>
                  </a:lnTo>
                  <a:lnTo>
                    <a:pt x="20455" y="390381"/>
                  </a:lnTo>
                  <a:lnTo>
                    <a:pt x="20024" y="385944"/>
                  </a:lnTo>
                  <a:lnTo>
                    <a:pt x="19594" y="381508"/>
                  </a:lnTo>
                  <a:lnTo>
                    <a:pt x="19163" y="377072"/>
                  </a:lnTo>
                  <a:lnTo>
                    <a:pt x="18739" y="372636"/>
                  </a:lnTo>
                  <a:lnTo>
                    <a:pt x="18321" y="368200"/>
                  </a:lnTo>
                  <a:lnTo>
                    <a:pt x="17902" y="363764"/>
                  </a:lnTo>
                  <a:lnTo>
                    <a:pt x="17484" y="359327"/>
                  </a:lnTo>
                  <a:lnTo>
                    <a:pt x="17079" y="354891"/>
                  </a:lnTo>
                  <a:lnTo>
                    <a:pt x="16673" y="350455"/>
                  </a:lnTo>
                  <a:lnTo>
                    <a:pt x="16268" y="346019"/>
                  </a:lnTo>
                  <a:lnTo>
                    <a:pt x="15869" y="341583"/>
                  </a:lnTo>
                  <a:lnTo>
                    <a:pt x="15478" y="337147"/>
                  </a:lnTo>
                  <a:lnTo>
                    <a:pt x="15086" y="332711"/>
                  </a:lnTo>
                  <a:lnTo>
                    <a:pt x="14695" y="328274"/>
                  </a:lnTo>
                  <a:lnTo>
                    <a:pt x="14316" y="323838"/>
                  </a:lnTo>
                  <a:lnTo>
                    <a:pt x="13939" y="319402"/>
                  </a:lnTo>
                  <a:lnTo>
                    <a:pt x="13563" y="314966"/>
                  </a:lnTo>
                  <a:lnTo>
                    <a:pt x="13189" y="310530"/>
                  </a:lnTo>
                  <a:lnTo>
                    <a:pt x="12828" y="306094"/>
                  </a:lnTo>
                  <a:lnTo>
                    <a:pt x="12466" y="301658"/>
                  </a:lnTo>
                  <a:lnTo>
                    <a:pt x="12105" y="297221"/>
                  </a:lnTo>
                  <a:lnTo>
                    <a:pt x="11753" y="292785"/>
                  </a:lnTo>
                  <a:lnTo>
                    <a:pt x="11408" y="288349"/>
                  </a:lnTo>
                  <a:lnTo>
                    <a:pt x="11062" y="283913"/>
                  </a:lnTo>
                  <a:lnTo>
                    <a:pt x="10717" y="279477"/>
                  </a:lnTo>
                  <a:lnTo>
                    <a:pt x="10388" y="275041"/>
                  </a:lnTo>
                  <a:lnTo>
                    <a:pt x="10059" y="270605"/>
                  </a:lnTo>
                  <a:lnTo>
                    <a:pt x="9730" y="266168"/>
                  </a:lnTo>
                  <a:lnTo>
                    <a:pt x="9408" y="261732"/>
                  </a:lnTo>
                  <a:lnTo>
                    <a:pt x="9096" y="257296"/>
                  </a:lnTo>
                  <a:lnTo>
                    <a:pt x="8784" y="252860"/>
                  </a:lnTo>
                  <a:lnTo>
                    <a:pt x="8472" y="248424"/>
                  </a:lnTo>
                  <a:lnTo>
                    <a:pt x="8174" y="243988"/>
                  </a:lnTo>
                  <a:lnTo>
                    <a:pt x="7879" y="239551"/>
                  </a:lnTo>
                  <a:lnTo>
                    <a:pt x="7585" y="235115"/>
                  </a:lnTo>
                  <a:lnTo>
                    <a:pt x="7294" y="230679"/>
                  </a:lnTo>
                  <a:lnTo>
                    <a:pt x="7018" y="226243"/>
                  </a:lnTo>
                  <a:lnTo>
                    <a:pt x="6741" y="221807"/>
                  </a:lnTo>
                  <a:lnTo>
                    <a:pt x="6465" y="217371"/>
                  </a:lnTo>
                  <a:lnTo>
                    <a:pt x="6200" y="212935"/>
                  </a:lnTo>
                  <a:lnTo>
                    <a:pt x="5942" y="208498"/>
                  </a:lnTo>
                  <a:lnTo>
                    <a:pt x="5684" y="204062"/>
                  </a:lnTo>
                  <a:lnTo>
                    <a:pt x="5426" y="199626"/>
                  </a:lnTo>
                  <a:lnTo>
                    <a:pt x="5187" y="195190"/>
                  </a:lnTo>
                  <a:lnTo>
                    <a:pt x="4949" y="190754"/>
                  </a:lnTo>
                  <a:lnTo>
                    <a:pt x="4710" y="186318"/>
                  </a:lnTo>
                  <a:lnTo>
                    <a:pt x="4479" y="181882"/>
                  </a:lnTo>
                  <a:lnTo>
                    <a:pt x="4259" y="177445"/>
                  </a:lnTo>
                  <a:lnTo>
                    <a:pt x="4040" y="173009"/>
                  </a:lnTo>
                  <a:lnTo>
                    <a:pt x="3821" y="168573"/>
                  </a:lnTo>
                  <a:lnTo>
                    <a:pt x="3617" y="164137"/>
                  </a:lnTo>
                  <a:lnTo>
                    <a:pt x="3418" y="159701"/>
                  </a:lnTo>
                  <a:lnTo>
                    <a:pt x="3218" y="155265"/>
                  </a:lnTo>
                  <a:lnTo>
                    <a:pt x="3023" y="150829"/>
                  </a:lnTo>
                  <a:lnTo>
                    <a:pt x="2844" y="146392"/>
                  </a:lnTo>
                  <a:lnTo>
                    <a:pt x="2665" y="141956"/>
                  </a:lnTo>
                  <a:lnTo>
                    <a:pt x="2485" y="137520"/>
                  </a:lnTo>
                  <a:lnTo>
                    <a:pt x="2318" y="133084"/>
                  </a:lnTo>
                  <a:lnTo>
                    <a:pt x="2160" y="128648"/>
                  </a:lnTo>
                  <a:lnTo>
                    <a:pt x="2001" y="124212"/>
                  </a:lnTo>
                  <a:lnTo>
                    <a:pt x="1843" y="119775"/>
                  </a:lnTo>
                  <a:lnTo>
                    <a:pt x="1705" y="115339"/>
                  </a:lnTo>
                  <a:lnTo>
                    <a:pt x="1567" y="110903"/>
                  </a:lnTo>
                  <a:lnTo>
                    <a:pt x="1429" y="106467"/>
                  </a:lnTo>
                  <a:lnTo>
                    <a:pt x="1300" y="102031"/>
                  </a:lnTo>
                  <a:lnTo>
                    <a:pt x="1183" y="97595"/>
                  </a:lnTo>
                  <a:lnTo>
                    <a:pt x="1067" y="93159"/>
                  </a:lnTo>
                  <a:lnTo>
                    <a:pt x="950" y="88722"/>
                  </a:lnTo>
                  <a:lnTo>
                    <a:pt x="851" y="84286"/>
                  </a:lnTo>
                  <a:lnTo>
                    <a:pt x="755" y="79850"/>
                  </a:lnTo>
                  <a:lnTo>
                    <a:pt x="660" y="75414"/>
                  </a:lnTo>
                  <a:lnTo>
                    <a:pt x="570" y="70978"/>
                  </a:lnTo>
                  <a:lnTo>
                    <a:pt x="496" y="66542"/>
                  </a:lnTo>
                  <a:lnTo>
                    <a:pt x="422" y="62106"/>
                  </a:lnTo>
                  <a:lnTo>
                    <a:pt x="349" y="57669"/>
                  </a:lnTo>
                  <a:lnTo>
                    <a:pt x="288" y="53233"/>
                  </a:lnTo>
                  <a:lnTo>
                    <a:pt x="237" y="48797"/>
                  </a:lnTo>
                  <a:lnTo>
                    <a:pt x="185" y="44361"/>
                  </a:lnTo>
                  <a:lnTo>
                    <a:pt x="133" y="39925"/>
                  </a:lnTo>
                  <a:lnTo>
                    <a:pt x="103" y="35489"/>
                  </a:lnTo>
                  <a:lnTo>
                    <a:pt x="74" y="31053"/>
                  </a:lnTo>
                  <a:lnTo>
                    <a:pt x="44" y="26616"/>
                  </a:lnTo>
                  <a:lnTo>
                    <a:pt x="23" y="22180"/>
                  </a:lnTo>
                  <a:lnTo>
                    <a:pt x="15" y="17744"/>
                  </a:lnTo>
                  <a:lnTo>
                    <a:pt x="7" y="13308"/>
                  </a:lnTo>
                  <a:lnTo>
                    <a:pt x="0" y="8872"/>
                  </a:lnTo>
                  <a:lnTo>
                    <a:pt x="10" y="4436"/>
                  </a:lnTo>
                  <a:lnTo>
                    <a:pt x="24" y="0"/>
                  </a:lnTo>
                  <a:lnTo>
                    <a:pt x="354766" y="0"/>
                  </a:lnTo>
                  <a:lnTo>
                    <a:pt x="354781" y="4436"/>
                  </a:lnTo>
                  <a:lnTo>
                    <a:pt x="354791" y="8872"/>
                  </a:lnTo>
                  <a:lnTo>
                    <a:pt x="354783" y="13308"/>
                  </a:lnTo>
                  <a:lnTo>
                    <a:pt x="354775" y="17744"/>
                  </a:lnTo>
                  <a:lnTo>
                    <a:pt x="354768" y="22180"/>
                  </a:lnTo>
                  <a:lnTo>
                    <a:pt x="354747" y="26616"/>
                  </a:lnTo>
                  <a:lnTo>
                    <a:pt x="354717" y="31053"/>
                  </a:lnTo>
                  <a:lnTo>
                    <a:pt x="354687" y="35489"/>
                  </a:lnTo>
                  <a:lnTo>
                    <a:pt x="354657" y="39925"/>
                  </a:lnTo>
                  <a:lnTo>
                    <a:pt x="354606" y="44361"/>
                  </a:lnTo>
                  <a:lnTo>
                    <a:pt x="354554" y="48797"/>
                  </a:lnTo>
                  <a:lnTo>
                    <a:pt x="354502" y="53233"/>
                  </a:lnTo>
                  <a:lnTo>
                    <a:pt x="354442" y="57669"/>
                  </a:lnTo>
                  <a:lnTo>
                    <a:pt x="354368" y="62106"/>
                  </a:lnTo>
                  <a:lnTo>
                    <a:pt x="354295" y="66542"/>
                  </a:lnTo>
                  <a:lnTo>
                    <a:pt x="354221" y="70978"/>
                  </a:lnTo>
                  <a:lnTo>
                    <a:pt x="354130" y="75414"/>
                  </a:lnTo>
                  <a:lnTo>
                    <a:pt x="354035" y="79850"/>
                  </a:lnTo>
                  <a:lnTo>
                    <a:pt x="353940" y="84286"/>
                  </a:lnTo>
                  <a:lnTo>
                    <a:pt x="353841" y="88722"/>
                  </a:lnTo>
                  <a:lnTo>
                    <a:pt x="353724" y="93159"/>
                  </a:lnTo>
                  <a:lnTo>
                    <a:pt x="353607" y="97595"/>
                  </a:lnTo>
                  <a:lnTo>
                    <a:pt x="353491" y="102031"/>
                  </a:lnTo>
                  <a:lnTo>
                    <a:pt x="353361" y="106467"/>
                  </a:lnTo>
                  <a:lnTo>
                    <a:pt x="353224" y="110903"/>
                  </a:lnTo>
                  <a:lnTo>
                    <a:pt x="353086" y="115339"/>
                  </a:lnTo>
                  <a:lnTo>
                    <a:pt x="352948" y="119775"/>
                  </a:lnTo>
                  <a:lnTo>
                    <a:pt x="352789" y="124212"/>
                  </a:lnTo>
                  <a:lnTo>
                    <a:pt x="352631" y="128648"/>
                  </a:lnTo>
                  <a:lnTo>
                    <a:pt x="352472" y="133084"/>
                  </a:lnTo>
                  <a:lnTo>
                    <a:pt x="352305" y="137520"/>
                  </a:lnTo>
                  <a:lnTo>
                    <a:pt x="352126" y="141956"/>
                  </a:lnTo>
                  <a:lnTo>
                    <a:pt x="351947" y="146392"/>
                  </a:lnTo>
                  <a:lnTo>
                    <a:pt x="351767" y="150829"/>
                  </a:lnTo>
                  <a:lnTo>
                    <a:pt x="351572" y="155265"/>
                  </a:lnTo>
                  <a:lnTo>
                    <a:pt x="351373" y="159701"/>
                  </a:lnTo>
                  <a:lnTo>
                    <a:pt x="351173" y="164137"/>
                  </a:lnTo>
                  <a:lnTo>
                    <a:pt x="350970" y="168573"/>
                  </a:lnTo>
                  <a:lnTo>
                    <a:pt x="350750" y="173009"/>
                  </a:lnTo>
                  <a:lnTo>
                    <a:pt x="350531" y="177445"/>
                  </a:lnTo>
                  <a:lnTo>
                    <a:pt x="350312" y="181882"/>
                  </a:lnTo>
                  <a:lnTo>
                    <a:pt x="350081" y="186318"/>
                  </a:lnTo>
                  <a:lnTo>
                    <a:pt x="349842" y="190754"/>
                  </a:lnTo>
                  <a:lnTo>
                    <a:pt x="349603" y="195190"/>
                  </a:lnTo>
                  <a:lnTo>
                    <a:pt x="349364" y="199626"/>
                  </a:lnTo>
                  <a:lnTo>
                    <a:pt x="349107" y="204062"/>
                  </a:lnTo>
                  <a:lnTo>
                    <a:pt x="348849" y="208498"/>
                  </a:lnTo>
                  <a:lnTo>
                    <a:pt x="348591" y="212935"/>
                  </a:lnTo>
                  <a:lnTo>
                    <a:pt x="348326" y="217371"/>
                  </a:lnTo>
                  <a:lnTo>
                    <a:pt x="348049" y="221807"/>
                  </a:lnTo>
                  <a:lnTo>
                    <a:pt x="347773" y="226243"/>
                  </a:lnTo>
                  <a:lnTo>
                    <a:pt x="347497" y="230679"/>
                  </a:lnTo>
                  <a:lnTo>
                    <a:pt x="347206" y="235115"/>
                  </a:lnTo>
                  <a:lnTo>
                    <a:pt x="346911" y="239551"/>
                  </a:lnTo>
                  <a:lnTo>
                    <a:pt x="346617" y="243988"/>
                  </a:lnTo>
                  <a:lnTo>
                    <a:pt x="346319" y="248424"/>
                  </a:lnTo>
                  <a:lnTo>
                    <a:pt x="346007" y="252860"/>
                  </a:lnTo>
                  <a:lnTo>
                    <a:pt x="345695" y="257296"/>
                  </a:lnTo>
                  <a:lnTo>
                    <a:pt x="345383" y="261732"/>
                  </a:lnTo>
                  <a:lnTo>
                    <a:pt x="345061" y="266168"/>
                  </a:lnTo>
                  <a:lnTo>
                    <a:pt x="344732" y="270605"/>
                  </a:lnTo>
                  <a:lnTo>
                    <a:pt x="344403" y="275041"/>
                  </a:lnTo>
                  <a:lnTo>
                    <a:pt x="344074" y="279477"/>
                  </a:lnTo>
                  <a:lnTo>
                    <a:pt x="343728" y="283913"/>
                  </a:lnTo>
                  <a:lnTo>
                    <a:pt x="343383" y="288349"/>
                  </a:lnTo>
                  <a:lnTo>
                    <a:pt x="343037" y="292785"/>
                  </a:lnTo>
                  <a:lnTo>
                    <a:pt x="342685" y="297221"/>
                  </a:lnTo>
                  <a:lnTo>
                    <a:pt x="342324" y="301658"/>
                  </a:lnTo>
                  <a:lnTo>
                    <a:pt x="341963" y="306094"/>
                  </a:lnTo>
                  <a:lnTo>
                    <a:pt x="341602" y="310530"/>
                  </a:lnTo>
                  <a:lnTo>
                    <a:pt x="341228" y="314966"/>
                  </a:lnTo>
                  <a:lnTo>
                    <a:pt x="340851" y="319402"/>
                  </a:lnTo>
                  <a:lnTo>
                    <a:pt x="340475" y="323838"/>
                  </a:lnTo>
                  <a:lnTo>
                    <a:pt x="340095" y="328274"/>
                  </a:lnTo>
                  <a:lnTo>
                    <a:pt x="339704" y="332711"/>
                  </a:lnTo>
                  <a:lnTo>
                    <a:pt x="339313" y="337147"/>
                  </a:lnTo>
                  <a:lnTo>
                    <a:pt x="338922" y="341583"/>
                  </a:lnTo>
                  <a:lnTo>
                    <a:pt x="338522" y="346019"/>
                  </a:lnTo>
                  <a:lnTo>
                    <a:pt x="338117" y="350455"/>
                  </a:lnTo>
                  <a:lnTo>
                    <a:pt x="337712" y="354891"/>
                  </a:lnTo>
                  <a:lnTo>
                    <a:pt x="337307" y="359327"/>
                  </a:lnTo>
                  <a:lnTo>
                    <a:pt x="336888" y="363764"/>
                  </a:lnTo>
                  <a:lnTo>
                    <a:pt x="336470" y="368200"/>
                  </a:lnTo>
                  <a:lnTo>
                    <a:pt x="336052" y="372636"/>
                  </a:lnTo>
                  <a:lnTo>
                    <a:pt x="335628" y="377072"/>
                  </a:lnTo>
                  <a:lnTo>
                    <a:pt x="335197" y="381508"/>
                  </a:lnTo>
                  <a:lnTo>
                    <a:pt x="334766" y="385944"/>
                  </a:lnTo>
                  <a:lnTo>
                    <a:pt x="334335" y="390381"/>
                  </a:lnTo>
                  <a:lnTo>
                    <a:pt x="333894" y="394817"/>
                  </a:lnTo>
                  <a:lnTo>
                    <a:pt x="333452" y="399253"/>
                  </a:lnTo>
                  <a:lnTo>
                    <a:pt x="333009" y="403689"/>
                  </a:lnTo>
                  <a:lnTo>
                    <a:pt x="332563" y="408125"/>
                  </a:lnTo>
                  <a:lnTo>
                    <a:pt x="332109" y="412561"/>
                  </a:lnTo>
                  <a:lnTo>
                    <a:pt x="331655" y="416997"/>
                  </a:lnTo>
                  <a:lnTo>
                    <a:pt x="331201" y="421434"/>
                  </a:lnTo>
                  <a:lnTo>
                    <a:pt x="330741" y="425870"/>
                  </a:lnTo>
                  <a:lnTo>
                    <a:pt x="330276" y="430306"/>
                  </a:lnTo>
                  <a:lnTo>
                    <a:pt x="329812" y="434742"/>
                  </a:lnTo>
                  <a:lnTo>
                    <a:pt x="329347" y="439178"/>
                  </a:lnTo>
                  <a:lnTo>
                    <a:pt x="328873" y="443614"/>
                  </a:lnTo>
                  <a:lnTo>
                    <a:pt x="328399" y="448050"/>
                  </a:lnTo>
                  <a:lnTo>
                    <a:pt x="327925" y="452487"/>
                  </a:lnTo>
                  <a:lnTo>
                    <a:pt x="327447" y="456923"/>
                  </a:lnTo>
                  <a:lnTo>
                    <a:pt x="326964" y="461359"/>
                  </a:lnTo>
                  <a:lnTo>
                    <a:pt x="326481" y="465795"/>
                  </a:lnTo>
                  <a:lnTo>
                    <a:pt x="325998" y="470231"/>
                  </a:lnTo>
                  <a:lnTo>
                    <a:pt x="325508" y="474667"/>
                  </a:lnTo>
                  <a:lnTo>
                    <a:pt x="325016" y="479103"/>
                  </a:lnTo>
                  <a:lnTo>
                    <a:pt x="324525" y="483540"/>
                  </a:lnTo>
                  <a:lnTo>
                    <a:pt x="324032" y="487976"/>
                  </a:lnTo>
                  <a:lnTo>
                    <a:pt x="323533" y="492412"/>
                  </a:lnTo>
                  <a:lnTo>
                    <a:pt x="323035" y="496848"/>
                  </a:lnTo>
                  <a:lnTo>
                    <a:pt x="322536" y="501284"/>
                  </a:lnTo>
                  <a:lnTo>
                    <a:pt x="322033" y="505720"/>
                  </a:lnTo>
                  <a:lnTo>
                    <a:pt x="321528" y="510157"/>
                  </a:lnTo>
                  <a:lnTo>
                    <a:pt x="321022" y="514593"/>
                  </a:lnTo>
                  <a:lnTo>
                    <a:pt x="320517" y="519029"/>
                  </a:lnTo>
                  <a:lnTo>
                    <a:pt x="320006" y="523465"/>
                  </a:lnTo>
                  <a:lnTo>
                    <a:pt x="319495" y="527901"/>
                  </a:lnTo>
                  <a:lnTo>
                    <a:pt x="318983" y="532337"/>
                  </a:lnTo>
                  <a:lnTo>
                    <a:pt x="318470" y="536773"/>
                  </a:lnTo>
                  <a:lnTo>
                    <a:pt x="317954" y="541210"/>
                  </a:lnTo>
                  <a:lnTo>
                    <a:pt x="317437" y="545646"/>
                  </a:lnTo>
                  <a:lnTo>
                    <a:pt x="316921" y="550082"/>
                  </a:lnTo>
                  <a:lnTo>
                    <a:pt x="316401" y="554518"/>
                  </a:lnTo>
                  <a:lnTo>
                    <a:pt x="315881" y="558954"/>
                  </a:lnTo>
                  <a:lnTo>
                    <a:pt x="315360" y="563390"/>
                  </a:lnTo>
                  <a:lnTo>
                    <a:pt x="314838" y="567826"/>
                  </a:lnTo>
                  <a:lnTo>
                    <a:pt x="314314" y="572263"/>
                  </a:lnTo>
                  <a:lnTo>
                    <a:pt x="313790" y="576699"/>
                  </a:lnTo>
                  <a:lnTo>
                    <a:pt x="313266" y="581135"/>
                  </a:lnTo>
                  <a:lnTo>
                    <a:pt x="312740" y="585571"/>
                  </a:lnTo>
                  <a:lnTo>
                    <a:pt x="312213" y="590007"/>
                  </a:lnTo>
                  <a:lnTo>
                    <a:pt x="311687" y="594443"/>
                  </a:lnTo>
                  <a:lnTo>
                    <a:pt x="311160" y="598879"/>
                  </a:lnTo>
                  <a:lnTo>
                    <a:pt x="310631" y="603316"/>
                  </a:lnTo>
                  <a:lnTo>
                    <a:pt x="310102" y="607752"/>
                  </a:lnTo>
                  <a:lnTo>
                    <a:pt x="309573" y="612188"/>
                  </a:lnTo>
                  <a:lnTo>
                    <a:pt x="309044" y="616624"/>
                  </a:lnTo>
                  <a:lnTo>
                    <a:pt x="308514" y="621060"/>
                  </a:lnTo>
                  <a:lnTo>
                    <a:pt x="307984" y="625496"/>
                  </a:lnTo>
                  <a:lnTo>
                    <a:pt x="307454" y="629933"/>
                  </a:lnTo>
                  <a:lnTo>
                    <a:pt x="306923" y="634369"/>
                  </a:lnTo>
                  <a:lnTo>
                    <a:pt x="306393" y="638805"/>
                  </a:lnTo>
                  <a:lnTo>
                    <a:pt x="305862" y="643241"/>
                  </a:lnTo>
                  <a:lnTo>
                    <a:pt x="305332" y="647677"/>
                  </a:lnTo>
                  <a:lnTo>
                    <a:pt x="304802" y="652113"/>
                  </a:lnTo>
                  <a:lnTo>
                    <a:pt x="304272" y="656549"/>
                  </a:lnTo>
                  <a:lnTo>
                    <a:pt x="303742" y="660986"/>
                  </a:lnTo>
                  <a:lnTo>
                    <a:pt x="303212" y="665422"/>
                  </a:lnTo>
                  <a:lnTo>
                    <a:pt x="302683" y="669858"/>
                  </a:lnTo>
                  <a:lnTo>
                    <a:pt x="302154" y="674294"/>
                  </a:lnTo>
                  <a:lnTo>
                    <a:pt x="301625" y="678730"/>
                  </a:lnTo>
                  <a:lnTo>
                    <a:pt x="301098" y="683166"/>
                  </a:lnTo>
                  <a:lnTo>
                    <a:pt x="300571" y="687602"/>
                  </a:lnTo>
                  <a:lnTo>
                    <a:pt x="300043" y="692039"/>
                  </a:lnTo>
                  <a:lnTo>
                    <a:pt x="299517" y="696475"/>
                  </a:lnTo>
                  <a:lnTo>
                    <a:pt x="298993" y="700911"/>
                  </a:lnTo>
                  <a:lnTo>
                    <a:pt x="298468" y="705347"/>
                  </a:lnTo>
                  <a:lnTo>
                    <a:pt x="297943" y="709783"/>
                  </a:lnTo>
                  <a:lnTo>
                    <a:pt x="297421" y="714219"/>
                  </a:lnTo>
                  <a:lnTo>
                    <a:pt x="296900" y="718655"/>
                  </a:lnTo>
                  <a:lnTo>
                    <a:pt x="296379" y="723092"/>
                  </a:lnTo>
                  <a:lnTo>
                    <a:pt x="295858" y="727528"/>
                  </a:lnTo>
                  <a:lnTo>
                    <a:pt x="295341" y="731964"/>
                  </a:lnTo>
                  <a:lnTo>
                    <a:pt x="294823" y="736400"/>
                  </a:lnTo>
                  <a:lnTo>
                    <a:pt x="294306" y="740836"/>
                  </a:lnTo>
                  <a:lnTo>
                    <a:pt x="293791" y="745272"/>
                  </a:lnTo>
                  <a:lnTo>
                    <a:pt x="293278" y="749709"/>
                  </a:lnTo>
                  <a:lnTo>
                    <a:pt x="292766" y="754145"/>
                  </a:lnTo>
                  <a:lnTo>
                    <a:pt x="292253" y="758581"/>
                  </a:lnTo>
                  <a:lnTo>
                    <a:pt x="291746" y="763017"/>
                  </a:lnTo>
                  <a:lnTo>
                    <a:pt x="291238" y="767453"/>
                  </a:lnTo>
                  <a:lnTo>
                    <a:pt x="290730" y="771889"/>
                  </a:lnTo>
                  <a:lnTo>
                    <a:pt x="290226" y="776325"/>
                  </a:lnTo>
                  <a:lnTo>
                    <a:pt x="289724" y="780762"/>
                  </a:lnTo>
                  <a:lnTo>
                    <a:pt x="289223" y="785198"/>
                  </a:lnTo>
                  <a:lnTo>
                    <a:pt x="288721" y="789634"/>
                  </a:lnTo>
                  <a:lnTo>
                    <a:pt x="288225" y="794070"/>
                  </a:lnTo>
                  <a:lnTo>
                    <a:pt x="287730" y="798506"/>
                  </a:lnTo>
                  <a:lnTo>
                    <a:pt x="287235" y="802942"/>
                  </a:lnTo>
                  <a:lnTo>
                    <a:pt x="286742" y="807378"/>
                  </a:lnTo>
                  <a:lnTo>
                    <a:pt x="286254" y="811815"/>
                  </a:lnTo>
                  <a:lnTo>
                    <a:pt x="285767" y="816251"/>
                  </a:lnTo>
                  <a:lnTo>
                    <a:pt x="285279" y="820687"/>
                  </a:lnTo>
                  <a:lnTo>
                    <a:pt x="284796" y="825123"/>
                  </a:lnTo>
                  <a:lnTo>
                    <a:pt x="284317" y="829559"/>
                  </a:lnTo>
                  <a:lnTo>
                    <a:pt x="283837" y="833995"/>
                  </a:lnTo>
                  <a:lnTo>
                    <a:pt x="283357" y="838431"/>
                  </a:lnTo>
                  <a:lnTo>
                    <a:pt x="282886" y="842868"/>
                  </a:lnTo>
                  <a:lnTo>
                    <a:pt x="282414" y="847304"/>
                  </a:lnTo>
                  <a:lnTo>
                    <a:pt x="281943" y="851740"/>
                  </a:lnTo>
                  <a:lnTo>
                    <a:pt x="281475" y="856176"/>
                  </a:lnTo>
                  <a:lnTo>
                    <a:pt x="281013" y="860612"/>
                  </a:lnTo>
                  <a:lnTo>
                    <a:pt x="280550" y="865048"/>
                  </a:lnTo>
                  <a:lnTo>
                    <a:pt x="280087" y="869485"/>
                  </a:lnTo>
                  <a:lnTo>
                    <a:pt x="279633" y="873921"/>
                  </a:lnTo>
                  <a:lnTo>
                    <a:pt x="279180" y="878357"/>
                  </a:lnTo>
                  <a:lnTo>
                    <a:pt x="278727" y="882793"/>
                  </a:lnTo>
                  <a:lnTo>
                    <a:pt x="278276" y="887229"/>
                  </a:lnTo>
                  <a:lnTo>
                    <a:pt x="277833" y="891665"/>
                  </a:lnTo>
                  <a:lnTo>
                    <a:pt x="277390" y="896101"/>
                  </a:lnTo>
                  <a:lnTo>
                    <a:pt x="276947" y="900538"/>
                  </a:lnTo>
                  <a:lnTo>
                    <a:pt x="276511" y="904974"/>
                  </a:lnTo>
                  <a:lnTo>
                    <a:pt x="276078" y="909410"/>
                  </a:lnTo>
                  <a:lnTo>
                    <a:pt x="275645" y="913846"/>
                  </a:lnTo>
                  <a:lnTo>
                    <a:pt x="275213" y="918282"/>
                  </a:lnTo>
                  <a:lnTo>
                    <a:pt x="274792" y="922718"/>
                  </a:lnTo>
                  <a:lnTo>
                    <a:pt x="274370" y="927154"/>
                  </a:lnTo>
                  <a:lnTo>
                    <a:pt x="273948" y="931591"/>
                  </a:lnTo>
                  <a:lnTo>
                    <a:pt x="273532" y="936027"/>
                  </a:lnTo>
                  <a:lnTo>
                    <a:pt x="273121" y="940463"/>
                  </a:lnTo>
                  <a:lnTo>
                    <a:pt x="272711" y="944899"/>
                  </a:lnTo>
                  <a:lnTo>
                    <a:pt x="272300" y="949335"/>
                  </a:lnTo>
                  <a:lnTo>
                    <a:pt x="271900" y="953771"/>
                  </a:lnTo>
                  <a:lnTo>
                    <a:pt x="271501" y="958207"/>
                  </a:lnTo>
                  <a:lnTo>
                    <a:pt x="271103" y="962644"/>
                  </a:lnTo>
                  <a:lnTo>
                    <a:pt x="270707" y="967080"/>
                  </a:lnTo>
                  <a:lnTo>
                    <a:pt x="270321" y="971516"/>
                  </a:lnTo>
                  <a:lnTo>
                    <a:pt x="269934" y="975952"/>
                  </a:lnTo>
                  <a:lnTo>
                    <a:pt x="269547" y="980388"/>
                  </a:lnTo>
                  <a:lnTo>
                    <a:pt x="269169" y="984824"/>
                  </a:lnTo>
                  <a:lnTo>
                    <a:pt x="268795" y="989261"/>
                  </a:lnTo>
                  <a:lnTo>
                    <a:pt x="268421" y="993697"/>
                  </a:lnTo>
                  <a:lnTo>
                    <a:pt x="268048" y="998133"/>
                  </a:lnTo>
                  <a:lnTo>
                    <a:pt x="267687" y="1002569"/>
                  </a:lnTo>
                  <a:lnTo>
                    <a:pt x="267325" y="1007005"/>
                  </a:lnTo>
                  <a:lnTo>
                    <a:pt x="266964" y="1011441"/>
                  </a:lnTo>
                  <a:lnTo>
                    <a:pt x="266609" y="1015877"/>
                  </a:lnTo>
                  <a:lnTo>
                    <a:pt x="266261" y="1020314"/>
                  </a:lnTo>
                  <a:lnTo>
                    <a:pt x="265913" y="1024750"/>
                  </a:lnTo>
                  <a:lnTo>
                    <a:pt x="265564" y="1029186"/>
                  </a:lnTo>
                  <a:lnTo>
                    <a:pt x="265228" y="1033622"/>
                  </a:lnTo>
                  <a:lnTo>
                    <a:pt x="264893" y="1038058"/>
                  </a:lnTo>
                  <a:lnTo>
                    <a:pt x="264558" y="1042494"/>
                  </a:lnTo>
                  <a:lnTo>
                    <a:pt x="264227" y="1046930"/>
                  </a:lnTo>
                  <a:lnTo>
                    <a:pt x="263906" y="1051367"/>
                  </a:lnTo>
                  <a:lnTo>
                    <a:pt x="263585" y="1055803"/>
                  </a:lnTo>
                  <a:lnTo>
                    <a:pt x="263264" y="1060239"/>
                  </a:lnTo>
                  <a:lnTo>
                    <a:pt x="262952" y="1064675"/>
                  </a:lnTo>
                  <a:lnTo>
                    <a:pt x="262645" y="1069111"/>
                  </a:lnTo>
                  <a:lnTo>
                    <a:pt x="262337" y="1073547"/>
                  </a:lnTo>
                  <a:lnTo>
                    <a:pt x="262031" y="1077983"/>
                  </a:lnTo>
                  <a:lnTo>
                    <a:pt x="261738" y="1082420"/>
                  </a:lnTo>
                  <a:lnTo>
                    <a:pt x="261444" y="1086856"/>
                  </a:lnTo>
                  <a:lnTo>
                    <a:pt x="261151" y="1091292"/>
                  </a:lnTo>
                  <a:lnTo>
                    <a:pt x="260865" y="1095728"/>
                  </a:lnTo>
                  <a:lnTo>
                    <a:pt x="260585" y="1100164"/>
                  </a:lnTo>
                  <a:lnTo>
                    <a:pt x="260306" y="1104600"/>
                  </a:lnTo>
                  <a:lnTo>
                    <a:pt x="260027" y="1109037"/>
                  </a:lnTo>
                  <a:lnTo>
                    <a:pt x="259760" y="1113473"/>
                  </a:lnTo>
                  <a:lnTo>
                    <a:pt x="259495" y="1117909"/>
                  </a:lnTo>
                  <a:lnTo>
                    <a:pt x="259231" y="1122345"/>
                  </a:lnTo>
                  <a:lnTo>
                    <a:pt x="258970" y="1126781"/>
                  </a:lnTo>
                  <a:lnTo>
                    <a:pt x="258719" y="1131217"/>
                  </a:lnTo>
                  <a:lnTo>
                    <a:pt x="258469" y="1135653"/>
                  </a:lnTo>
                  <a:lnTo>
                    <a:pt x="258218" y="1140090"/>
                  </a:lnTo>
                  <a:lnTo>
                    <a:pt x="257978" y="1144526"/>
                  </a:lnTo>
                  <a:lnTo>
                    <a:pt x="257742" y="1148962"/>
                  </a:lnTo>
                  <a:lnTo>
                    <a:pt x="257506" y="1153398"/>
                  </a:lnTo>
                  <a:lnTo>
                    <a:pt x="257271" y="1157834"/>
                  </a:lnTo>
                  <a:lnTo>
                    <a:pt x="257050" y="1162270"/>
                  </a:lnTo>
                  <a:lnTo>
                    <a:pt x="256828" y="1166706"/>
                  </a:lnTo>
                  <a:lnTo>
                    <a:pt x="256607" y="1171143"/>
                  </a:lnTo>
                  <a:lnTo>
                    <a:pt x="256393" y="1175579"/>
                  </a:lnTo>
                  <a:lnTo>
                    <a:pt x="256186" y="1180015"/>
                  </a:lnTo>
                  <a:lnTo>
                    <a:pt x="255979" y="1184451"/>
                  </a:lnTo>
                  <a:lnTo>
                    <a:pt x="255772" y="1188887"/>
                  </a:lnTo>
                  <a:lnTo>
                    <a:pt x="255578" y="1193323"/>
                  </a:lnTo>
                  <a:lnTo>
                    <a:pt x="255386" y="1197759"/>
                  </a:lnTo>
                  <a:lnTo>
                    <a:pt x="255193" y="1202196"/>
                  </a:lnTo>
                  <a:lnTo>
                    <a:pt x="255005" y="1206632"/>
                  </a:lnTo>
                  <a:lnTo>
                    <a:pt x="254827" y="1211068"/>
                  </a:lnTo>
                  <a:lnTo>
                    <a:pt x="254649" y="1215504"/>
                  </a:lnTo>
                  <a:lnTo>
                    <a:pt x="254471" y="1219940"/>
                  </a:lnTo>
                  <a:lnTo>
                    <a:pt x="254304" y="1224376"/>
                  </a:lnTo>
                  <a:lnTo>
                    <a:pt x="254140" y="1228813"/>
                  </a:lnTo>
                  <a:lnTo>
                    <a:pt x="253977" y="1233249"/>
                  </a:lnTo>
                  <a:lnTo>
                    <a:pt x="253815" y="1237685"/>
                  </a:lnTo>
                  <a:lnTo>
                    <a:pt x="253666" y="1242121"/>
                  </a:lnTo>
                  <a:lnTo>
                    <a:pt x="253517" y="1246557"/>
                  </a:lnTo>
                  <a:lnTo>
                    <a:pt x="253367" y="1250993"/>
                  </a:lnTo>
                  <a:lnTo>
                    <a:pt x="253226" y="1255429"/>
                  </a:lnTo>
                  <a:lnTo>
                    <a:pt x="253091" y="1259866"/>
                  </a:lnTo>
                  <a:lnTo>
                    <a:pt x="252956" y="1264302"/>
                  </a:lnTo>
                  <a:lnTo>
                    <a:pt x="252821" y="1268738"/>
                  </a:lnTo>
                  <a:lnTo>
                    <a:pt x="252699" y="1273174"/>
                  </a:lnTo>
                  <a:lnTo>
                    <a:pt x="252578" y="1277610"/>
                  </a:lnTo>
                  <a:lnTo>
                    <a:pt x="252458" y="1282046"/>
                  </a:lnTo>
                  <a:lnTo>
                    <a:pt x="252341" y="1286482"/>
                  </a:lnTo>
                  <a:lnTo>
                    <a:pt x="252234" y="1290919"/>
                  </a:lnTo>
                  <a:lnTo>
                    <a:pt x="252127" y="1295355"/>
                  </a:lnTo>
                  <a:lnTo>
                    <a:pt x="252021" y="1299791"/>
                  </a:lnTo>
                  <a:lnTo>
                    <a:pt x="251924" y="1304227"/>
                  </a:lnTo>
                  <a:lnTo>
                    <a:pt x="251831" y="1308663"/>
                  </a:lnTo>
                  <a:lnTo>
                    <a:pt x="251738" y="1313099"/>
                  </a:lnTo>
                  <a:lnTo>
                    <a:pt x="251646" y="1317535"/>
                  </a:lnTo>
                  <a:lnTo>
                    <a:pt x="251567" y="1321972"/>
                  </a:lnTo>
                  <a:lnTo>
                    <a:pt x="251487" y="1326408"/>
                  </a:lnTo>
                  <a:lnTo>
                    <a:pt x="251407" y="1330844"/>
                  </a:lnTo>
                  <a:lnTo>
                    <a:pt x="251335" y="1335280"/>
                  </a:lnTo>
                  <a:lnTo>
                    <a:pt x="251269" y="1339716"/>
                  </a:lnTo>
                  <a:lnTo>
                    <a:pt x="251202" y="1344152"/>
                  </a:lnTo>
                  <a:lnTo>
                    <a:pt x="251136" y="1348589"/>
                  </a:lnTo>
                  <a:lnTo>
                    <a:pt x="251082" y="1353025"/>
                  </a:lnTo>
                  <a:lnTo>
                    <a:pt x="251029" y="1357461"/>
                  </a:lnTo>
                  <a:lnTo>
                    <a:pt x="250976" y="1361897"/>
                  </a:lnTo>
                  <a:lnTo>
                    <a:pt x="250927" y="1366333"/>
                  </a:lnTo>
                  <a:lnTo>
                    <a:pt x="250886" y="1370769"/>
                  </a:lnTo>
                  <a:lnTo>
                    <a:pt x="250846" y="1375205"/>
                  </a:lnTo>
                  <a:lnTo>
                    <a:pt x="250805" y="1379642"/>
                  </a:lnTo>
                  <a:lnTo>
                    <a:pt x="250774" y="1384078"/>
                  </a:lnTo>
                  <a:lnTo>
                    <a:pt x="250746" y="1388514"/>
                  </a:lnTo>
                  <a:lnTo>
                    <a:pt x="250718" y="1392950"/>
                  </a:lnTo>
                  <a:lnTo>
                    <a:pt x="250692" y="1397386"/>
                  </a:lnTo>
                  <a:lnTo>
                    <a:pt x="250676" y="1401822"/>
                  </a:lnTo>
                  <a:lnTo>
                    <a:pt x="250660" y="1406258"/>
                  </a:lnTo>
                  <a:lnTo>
                    <a:pt x="250645" y="1410695"/>
                  </a:lnTo>
                  <a:lnTo>
                    <a:pt x="250635" y="1415131"/>
                  </a:lnTo>
                  <a:lnTo>
                    <a:pt x="250631" y="1419567"/>
                  </a:lnTo>
                  <a:lnTo>
                    <a:pt x="250627" y="1424003"/>
                  </a:lnTo>
                  <a:lnTo>
                    <a:pt x="250623" y="1428439"/>
                  </a:lnTo>
                  <a:lnTo>
                    <a:pt x="250630" y="1432875"/>
                  </a:lnTo>
                  <a:lnTo>
                    <a:pt x="250638" y="1437311"/>
                  </a:lnTo>
                  <a:lnTo>
                    <a:pt x="250645" y="1441748"/>
                  </a:lnTo>
                  <a:lnTo>
                    <a:pt x="250656" y="1446184"/>
                  </a:lnTo>
                  <a:lnTo>
                    <a:pt x="250675" y="1450620"/>
                  </a:lnTo>
                  <a:lnTo>
                    <a:pt x="250694" y="1455056"/>
                  </a:lnTo>
                  <a:lnTo>
                    <a:pt x="250712" y="1459492"/>
                  </a:lnTo>
                  <a:lnTo>
                    <a:pt x="250739" y="1463928"/>
                  </a:lnTo>
                  <a:lnTo>
                    <a:pt x="250768" y="1468364"/>
                  </a:lnTo>
                  <a:lnTo>
                    <a:pt x="250797" y="1472801"/>
                  </a:lnTo>
                  <a:lnTo>
                    <a:pt x="250828" y="1477237"/>
                  </a:lnTo>
                  <a:lnTo>
                    <a:pt x="250868" y="1481673"/>
                  </a:lnTo>
                  <a:lnTo>
                    <a:pt x="250907" y="1486109"/>
                  </a:lnTo>
                  <a:lnTo>
                    <a:pt x="250947" y="1490545"/>
                  </a:lnTo>
                  <a:lnTo>
                    <a:pt x="250992" y="1494981"/>
                  </a:lnTo>
                  <a:lnTo>
                    <a:pt x="251041" y="1499418"/>
                  </a:lnTo>
                  <a:lnTo>
                    <a:pt x="251091" y="1503854"/>
                  </a:lnTo>
                  <a:lnTo>
                    <a:pt x="251140" y="1508290"/>
                  </a:lnTo>
                  <a:lnTo>
                    <a:pt x="251199" y="1512726"/>
                  </a:lnTo>
                  <a:lnTo>
                    <a:pt x="251258" y="1517162"/>
                  </a:lnTo>
                  <a:lnTo>
                    <a:pt x="251316" y="1521598"/>
                  </a:lnTo>
                  <a:lnTo>
                    <a:pt x="251378" y="1526034"/>
                  </a:lnTo>
                  <a:lnTo>
                    <a:pt x="251446" y="1530471"/>
                  </a:lnTo>
                  <a:lnTo>
                    <a:pt x="251514" y="1534907"/>
                  </a:lnTo>
                  <a:lnTo>
                    <a:pt x="251582" y="1539343"/>
                  </a:lnTo>
                  <a:lnTo>
                    <a:pt x="251656" y="1543779"/>
                  </a:lnTo>
                  <a:lnTo>
                    <a:pt x="251733" y="1548215"/>
                  </a:lnTo>
                  <a:lnTo>
                    <a:pt x="251809" y="1552651"/>
                  </a:lnTo>
                  <a:lnTo>
                    <a:pt x="251887" y="1557087"/>
                  </a:lnTo>
                  <a:lnTo>
                    <a:pt x="251971" y="1561524"/>
                  </a:lnTo>
                  <a:lnTo>
                    <a:pt x="252056" y="1565960"/>
                  </a:lnTo>
                  <a:lnTo>
                    <a:pt x="252140" y="1570396"/>
                  </a:lnTo>
                  <a:lnTo>
                    <a:pt x="252229" y="1574832"/>
                  </a:lnTo>
                  <a:lnTo>
                    <a:pt x="252321" y="1579268"/>
                  </a:lnTo>
                  <a:lnTo>
                    <a:pt x="252413" y="1583704"/>
                  </a:lnTo>
                  <a:lnTo>
                    <a:pt x="252505" y="1588140"/>
                  </a:lnTo>
                  <a:lnTo>
                    <a:pt x="252604" y="1592577"/>
                  </a:lnTo>
                  <a:lnTo>
                    <a:pt x="252703" y="1597013"/>
                  </a:lnTo>
                  <a:lnTo>
                    <a:pt x="252802" y="1601449"/>
                  </a:lnTo>
                  <a:lnTo>
                    <a:pt x="252904" y="1605885"/>
                  </a:lnTo>
                  <a:lnTo>
                    <a:pt x="253009" y="1610321"/>
                  </a:lnTo>
                  <a:lnTo>
                    <a:pt x="253115" y="1614757"/>
                  </a:lnTo>
                  <a:lnTo>
                    <a:pt x="253221" y="1619194"/>
                  </a:lnTo>
                  <a:lnTo>
                    <a:pt x="253331" y="1623630"/>
                  </a:lnTo>
                  <a:lnTo>
                    <a:pt x="253443" y="1628066"/>
                  </a:lnTo>
                  <a:lnTo>
                    <a:pt x="253555" y="1632502"/>
                  </a:lnTo>
                  <a:lnTo>
                    <a:pt x="253667" y="1636938"/>
                  </a:lnTo>
                  <a:lnTo>
                    <a:pt x="253785" y="1641374"/>
                  </a:lnTo>
                  <a:lnTo>
                    <a:pt x="253902" y="1645810"/>
                  </a:lnTo>
                  <a:lnTo>
                    <a:pt x="254019" y="1650247"/>
                  </a:lnTo>
                  <a:lnTo>
                    <a:pt x="254139" y="1654683"/>
                  </a:lnTo>
                  <a:lnTo>
                    <a:pt x="254262" y="1659119"/>
                  </a:lnTo>
                  <a:lnTo>
                    <a:pt x="254384" y="1663555"/>
                  </a:lnTo>
                  <a:lnTo>
                    <a:pt x="254506" y="1667991"/>
                  </a:lnTo>
                  <a:lnTo>
                    <a:pt x="254633" y="1672427"/>
                  </a:lnTo>
                  <a:lnTo>
                    <a:pt x="254760" y="1676863"/>
                  </a:lnTo>
                  <a:lnTo>
                    <a:pt x="254887" y="1681300"/>
                  </a:lnTo>
                  <a:lnTo>
                    <a:pt x="255015" y="1685736"/>
                  </a:lnTo>
                  <a:lnTo>
                    <a:pt x="255146" y="1690172"/>
                  </a:lnTo>
                  <a:lnTo>
                    <a:pt x="255277" y="1694608"/>
                  </a:lnTo>
                  <a:lnTo>
                    <a:pt x="255408" y="1699044"/>
                  </a:lnTo>
                  <a:lnTo>
                    <a:pt x="255541" y="1703480"/>
                  </a:lnTo>
                  <a:lnTo>
                    <a:pt x="255676" y="1707916"/>
                  </a:lnTo>
                  <a:lnTo>
                    <a:pt x="255810" y="1712353"/>
                  </a:lnTo>
                  <a:lnTo>
                    <a:pt x="255945" y="1716789"/>
                  </a:lnTo>
                  <a:lnTo>
                    <a:pt x="256082" y="1721225"/>
                  </a:lnTo>
                  <a:lnTo>
                    <a:pt x="256219" y="1725661"/>
                  </a:lnTo>
                  <a:lnTo>
                    <a:pt x="256356" y="1730097"/>
                  </a:lnTo>
                  <a:lnTo>
                    <a:pt x="256495" y="1734533"/>
                  </a:lnTo>
                  <a:lnTo>
                    <a:pt x="256635" y="1738970"/>
                  </a:lnTo>
                  <a:lnTo>
                    <a:pt x="256774" y="1743406"/>
                  </a:lnTo>
                  <a:lnTo>
                    <a:pt x="256914" y="1747842"/>
                  </a:lnTo>
                  <a:lnTo>
                    <a:pt x="257055" y="1752278"/>
                  </a:lnTo>
                  <a:lnTo>
                    <a:pt x="257197" y="1756714"/>
                  </a:lnTo>
                  <a:lnTo>
                    <a:pt x="257338" y="1761150"/>
                  </a:lnTo>
                  <a:lnTo>
                    <a:pt x="257480" y="1765586"/>
                  </a:lnTo>
                  <a:lnTo>
                    <a:pt x="257623" y="1770023"/>
                  </a:lnTo>
                  <a:lnTo>
                    <a:pt x="257766" y="1774459"/>
                  </a:lnTo>
                  <a:lnTo>
                    <a:pt x="257909" y="1778895"/>
                  </a:lnTo>
                  <a:lnTo>
                    <a:pt x="258052" y="1783331"/>
                  </a:lnTo>
                  <a:lnTo>
                    <a:pt x="258196" y="1787767"/>
                  </a:lnTo>
                  <a:lnTo>
                    <a:pt x="258340" y="1792203"/>
                  </a:lnTo>
                  <a:lnTo>
                    <a:pt x="258483" y="1796639"/>
                  </a:lnTo>
                  <a:lnTo>
                    <a:pt x="258627" y="1801076"/>
                  </a:lnTo>
                  <a:lnTo>
                    <a:pt x="258771" y="1805512"/>
                  </a:lnTo>
                  <a:lnTo>
                    <a:pt x="258915" y="1809948"/>
                  </a:lnTo>
                  <a:lnTo>
                    <a:pt x="259059" y="1814384"/>
                  </a:lnTo>
                  <a:lnTo>
                    <a:pt x="259203" y="1818820"/>
                  </a:lnTo>
                  <a:lnTo>
                    <a:pt x="259346" y="1823256"/>
                  </a:lnTo>
                  <a:lnTo>
                    <a:pt x="259490" y="1827692"/>
                  </a:lnTo>
                  <a:lnTo>
                    <a:pt x="259633" y="1832129"/>
                  </a:lnTo>
                  <a:lnTo>
                    <a:pt x="259776" y="1836565"/>
                  </a:lnTo>
                  <a:lnTo>
                    <a:pt x="259919" y="1841001"/>
                  </a:lnTo>
                  <a:lnTo>
                    <a:pt x="260061" y="1845437"/>
                  </a:lnTo>
                  <a:lnTo>
                    <a:pt x="260203" y="1849873"/>
                  </a:lnTo>
                  <a:lnTo>
                    <a:pt x="260345" y="1854309"/>
                  </a:lnTo>
                  <a:lnTo>
                    <a:pt x="260486" y="1858746"/>
                  </a:lnTo>
                  <a:lnTo>
                    <a:pt x="260627" y="1863182"/>
                  </a:lnTo>
                  <a:lnTo>
                    <a:pt x="260767" y="1867618"/>
                  </a:lnTo>
                  <a:lnTo>
                    <a:pt x="260907" y="1872054"/>
                  </a:lnTo>
                  <a:lnTo>
                    <a:pt x="261046" y="1876490"/>
                  </a:lnTo>
                  <a:lnTo>
                    <a:pt x="261184" y="1880926"/>
                  </a:lnTo>
                  <a:lnTo>
                    <a:pt x="261322" y="1885362"/>
                  </a:lnTo>
                  <a:lnTo>
                    <a:pt x="261459" y="1889799"/>
                  </a:lnTo>
                  <a:lnTo>
                    <a:pt x="261596" y="1894235"/>
                  </a:lnTo>
                  <a:lnTo>
                    <a:pt x="261731" y="1898671"/>
                  </a:lnTo>
                  <a:lnTo>
                    <a:pt x="261866" y="1903107"/>
                  </a:lnTo>
                  <a:lnTo>
                    <a:pt x="262001" y="1907543"/>
                  </a:lnTo>
                  <a:lnTo>
                    <a:pt x="262133" y="1911979"/>
                  </a:lnTo>
                  <a:lnTo>
                    <a:pt x="262264" y="1916415"/>
                  </a:lnTo>
                  <a:lnTo>
                    <a:pt x="262396" y="1920852"/>
                  </a:lnTo>
                  <a:lnTo>
                    <a:pt x="262527" y="1925288"/>
                  </a:lnTo>
                  <a:lnTo>
                    <a:pt x="262655" y="1929724"/>
                  </a:lnTo>
                  <a:lnTo>
                    <a:pt x="262783" y="1934160"/>
                  </a:lnTo>
                  <a:lnTo>
                    <a:pt x="262911" y="1938596"/>
                  </a:lnTo>
                  <a:lnTo>
                    <a:pt x="263036" y="1943032"/>
                  </a:lnTo>
                  <a:lnTo>
                    <a:pt x="263160" y="1947468"/>
                  </a:lnTo>
                  <a:lnTo>
                    <a:pt x="263284" y="1951905"/>
                  </a:lnTo>
                  <a:lnTo>
                    <a:pt x="263407" y="1956341"/>
                  </a:lnTo>
                  <a:lnTo>
                    <a:pt x="263527" y="1960777"/>
                  </a:lnTo>
                  <a:lnTo>
                    <a:pt x="263647" y="1965213"/>
                  </a:lnTo>
                  <a:lnTo>
                    <a:pt x="263766" y="1969649"/>
                  </a:lnTo>
                  <a:lnTo>
                    <a:pt x="263883" y="1974085"/>
                  </a:lnTo>
                  <a:lnTo>
                    <a:pt x="263997" y="1978522"/>
                  </a:lnTo>
                  <a:lnTo>
                    <a:pt x="264112" y="1982958"/>
                  </a:lnTo>
                  <a:lnTo>
                    <a:pt x="264226" y="1987394"/>
                  </a:lnTo>
                  <a:lnTo>
                    <a:pt x="264336" y="1991830"/>
                  </a:lnTo>
                  <a:lnTo>
                    <a:pt x="264445" y="1996266"/>
                  </a:lnTo>
                  <a:lnTo>
                    <a:pt x="264554" y="2000702"/>
                  </a:lnTo>
                  <a:lnTo>
                    <a:pt x="264661" y="2005138"/>
                  </a:lnTo>
                  <a:lnTo>
                    <a:pt x="264765" y="2009575"/>
                  </a:lnTo>
                  <a:lnTo>
                    <a:pt x="264868" y="2014011"/>
                  </a:lnTo>
                  <a:lnTo>
                    <a:pt x="264972" y="2018447"/>
                  </a:lnTo>
                  <a:lnTo>
                    <a:pt x="265070" y="2022883"/>
                  </a:lnTo>
                  <a:lnTo>
                    <a:pt x="265167" y="2027319"/>
                  </a:lnTo>
                  <a:lnTo>
                    <a:pt x="265265" y="2031755"/>
                  </a:lnTo>
                  <a:lnTo>
                    <a:pt x="265361" y="2036191"/>
                  </a:lnTo>
                  <a:lnTo>
                    <a:pt x="265452" y="2040628"/>
                  </a:lnTo>
                  <a:lnTo>
                    <a:pt x="265543" y="2045064"/>
                  </a:lnTo>
                  <a:lnTo>
                    <a:pt x="265633" y="2049500"/>
                  </a:lnTo>
                  <a:lnTo>
                    <a:pt x="265720" y="2053936"/>
                  </a:lnTo>
                  <a:lnTo>
                    <a:pt x="265804" y="2058372"/>
                  </a:lnTo>
                  <a:lnTo>
                    <a:pt x="265888" y="2062808"/>
                  </a:lnTo>
                  <a:lnTo>
                    <a:pt x="265972" y="2067244"/>
                  </a:lnTo>
                  <a:lnTo>
                    <a:pt x="266049" y="2071681"/>
                  </a:lnTo>
                  <a:lnTo>
                    <a:pt x="266125" y="2076117"/>
                  </a:lnTo>
                  <a:lnTo>
                    <a:pt x="266202" y="2080553"/>
                  </a:lnTo>
                  <a:lnTo>
                    <a:pt x="266276" y="2084989"/>
                  </a:lnTo>
                  <a:lnTo>
                    <a:pt x="266345" y="2089425"/>
                  </a:lnTo>
                  <a:lnTo>
                    <a:pt x="266415" y="2093861"/>
                  </a:lnTo>
                  <a:lnTo>
                    <a:pt x="266484" y="2098298"/>
                  </a:lnTo>
                  <a:lnTo>
                    <a:pt x="266547" y="2102734"/>
                  </a:lnTo>
                  <a:lnTo>
                    <a:pt x="266608" y="2107170"/>
                  </a:lnTo>
                  <a:lnTo>
                    <a:pt x="266670" y="2111606"/>
                  </a:lnTo>
                  <a:lnTo>
                    <a:pt x="266730" y="2116042"/>
                  </a:lnTo>
                  <a:lnTo>
                    <a:pt x="266783" y="2120478"/>
                  </a:lnTo>
                  <a:lnTo>
                    <a:pt x="266836" y="2124914"/>
                  </a:lnTo>
                  <a:lnTo>
                    <a:pt x="266890" y="2129351"/>
                  </a:lnTo>
                  <a:lnTo>
                    <a:pt x="266938" y="2133787"/>
                  </a:lnTo>
                  <a:lnTo>
                    <a:pt x="266983" y="2138223"/>
                  </a:lnTo>
                  <a:lnTo>
                    <a:pt x="267028" y="2142659"/>
                  </a:lnTo>
                  <a:lnTo>
                    <a:pt x="267073" y="2147095"/>
                  </a:lnTo>
                  <a:lnTo>
                    <a:pt x="267110" y="2151531"/>
                  </a:lnTo>
                  <a:lnTo>
                    <a:pt x="267146" y="2155967"/>
                  </a:lnTo>
                  <a:lnTo>
                    <a:pt x="267183" y="2160404"/>
                  </a:lnTo>
                  <a:lnTo>
                    <a:pt x="267216" y="2164840"/>
                  </a:lnTo>
                  <a:lnTo>
                    <a:pt x="267243" y="2169276"/>
                  </a:lnTo>
                  <a:lnTo>
                    <a:pt x="267271" y="2173712"/>
                  </a:lnTo>
                  <a:lnTo>
                    <a:pt x="267299" y="2178148"/>
                  </a:lnTo>
                  <a:lnTo>
                    <a:pt x="267319" y="2182584"/>
                  </a:lnTo>
                  <a:lnTo>
                    <a:pt x="267338" y="2187020"/>
                  </a:lnTo>
                  <a:lnTo>
                    <a:pt x="267356" y="2191457"/>
                  </a:lnTo>
                  <a:lnTo>
                    <a:pt x="267373" y="2195893"/>
                  </a:lnTo>
                  <a:lnTo>
                    <a:pt x="267382" y="2200329"/>
                  </a:lnTo>
                  <a:lnTo>
                    <a:pt x="267392" y="2204765"/>
                  </a:lnTo>
                  <a:lnTo>
                    <a:pt x="267401" y="2209201"/>
                  </a:lnTo>
                  <a:lnTo>
                    <a:pt x="267405" y="2213637"/>
                  </a:lnTo>
                  <a:lnTo>
                    <a:pt x="267405" y="2218074"/>
                  </a:lnTo>
                  <a:lnTo>
                    <a:pt x="267405" y="2222510"/>
                  </a:lnTo>
                  <a:lnTo>
                    <a:pt x="267405" y="2226946"/>
                  </a:lnTo>
                  <a:lnTo>
                    <a:pt x="267396" y="2231382"/>
                  </a:lnTo>
                  <a:lnTo>
                    <a:pt x="267386" y="2235818"/>
                  </a:lnTo>
                  <a:lnTo>
                    <a:pt x="267377" y="2240254"/>
                  </a:lnTo>
                  <a:lnTo>
                    <a:pt x="267363" y="2244690"/>
                  </a:lnTo>
                  <a:lnTo>
                    <a:pt x="267344" y="2249127"/>
                  </a:lnTo>
                  <a:lnTo>
                    <a:pt x="267325" y="2253563"/>
                  </a:lnTo>
                  <a:lnTo>
                    <a:pt x="267306" y="2257999"/>
                  </a:lnTo>
                  <a:lnTo>
                    <a:pt x="267279" y="2262435"/>
                  </a:lnTo>
                  <a:lnTo>
                    <a:pt x="267250" y="2266871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394905" y="619691"/>
              <a:ext cx="809351" cy="2266871"/>
            </a:xfrm>
            <a:custGeom>
              <a:avLst/>
              <a:pathLst>
                <a:path w="809351" h="2266871">
                  <a:moveTo>
                    <a:pt x="342417" y="2266871"/>
                  </a:moveTo>
                  <a:lnTo>
                    <a:pt x="342422" y="2262435"/>
                  </a:lnTo>
                  <a:lnTo>
                    <a:pt x="342428" y="2257999"/>
                  </a:lnTo>
                  <a:lnTo>
                    <a:pt x="342450" y="2253563"/>
                  </a:lnTo>
                  <a:lnTo>
                    <a:pt x="342472" y="2249127"/>
                  </a:lnTo>
                  <a:lnTo>
                    <a:pt x="342505" y="2244690"/>
                  </a:lnTo>
                  <a:lnTo>
                    <a:pt x="342544" y="2240254"/>
                  </a:lnTo>
                  <a:lnTo>
                    <a:pt x="342586" y="2235818"/>
                  </a:lnTo>
                  <a:lnTo>
                    <a:pt x="342643" y="2231382"/>
                  </a:lnTo>
                  <a:lnTo>
                    <a:pt x="342699" y="2226946"/>
                  </a:lnTo>
                  <a:lnTo>
                    <a:pt x="342767" y="2222510"/>
                  </a:lnTo>
                  <a:lnTo>
                    <a:pt x="342841" y="2218074"/>
                  </a:lnTo>
                  <a:lnTo>
                    <a:pt x="342918" y="2213637"/>
                  </a:lnTo>
                  <a:lnTo>
                    <a:pt x="343008" y="2209201"/>
                  </a:lnTo>
                  <a:lnTo>
                    <a:pt x="343099" y="2204765"/>
                  </a:lnTo>
                  <a:lnTo>
                    <a:pt x="343201" y="2200329"/>
                  </a:lnTo>
                  <a:lnTo>
                    <a:pt x="343309" y="2195893"/>
                  </a:lnTo>
                  <a:lnTo>
                    <a:pt x="343420" y="2191457"/>
                  </a:lnTo>
                  <a:lnTo>
                    <a:pt x="343544" y="2187020"/>
                  </a:lnTo>
                  <a:lnTo>
                    <a:pt x="343667" y="2182584"/>
                  </a:lnTo>
                  <a:lnTo>
                    <a:pt x="343804" y="2178148"/>
                  </a:lnTo>
                  <a:lnTo>
                    <a:pt x="343944" y="2173712"/>
                  </a:lnTo>
                  <a:lnTo>
                    <a:pt x="344089" y="2169276"/>
                  </a:lnTo>
                  <a:lnTo>
                    <a:pt x="344245" y="2164840"/>
                  </a:lnTo>
                  <a:lnTo>
                    <a:pt x="344401" y="2160404"/>
                  </a:lnTo>
                  <a:lnTo>
                    <a:pt x="344570" y="2155967"/>
                  </a:lnTo>
                  <a:lnTo>
                    <a:pt x="344741" y="2151531"/>
                  </a:lnTo>
                  <a:lnTo>
                    <a:pt x="344918" y="2147095"/>
                  </a:lnTo>
                  <a:lnTo>
                    <a:pt x="345106" y="2142659"/>
                  </a:lnTo>
                  <a:lnTo>
                    <a:pt x="345293" y="2138223"/>
                  </a:lnTo>
                  <a:lnTo>
                    <a:pt x="345493" y="2133787"/>
                  </a:lnTo>
                  <a:lnTo>
                    <a:pt x="345695" y="2129351"/>
                  </a:lnTo>
                  <a:lnTo>
                    <a:pt x="345902" y="2124914"/>
                  </a:lnTo>
                  <a:lnTo>
                    <a:pt x="346119" y="2120478"/>
                  </a:lnTo>
                  <a:lnTo>
                    <a:pt x="346336" y="2116042"/>
                  </a:lnTo>
                  <a:lnTo>
                    <a:pt x="346565" y="2111606"/>
                  </a:lnTo>
                  <a:lnTo>
                    <a:pt x="346796" y="2107170"/>
                  </a:lnTo>
                  <a:lnTo>
                    <a:pt x="347033" y="2102734"/>
                  </a:lnTo>
                  <a:lnTo>
                    <a:pt x="347277" y="2098298"/>
                  </a:lnTo>
                  <a:lnTo>
                    <a:pt x="347521" y="2093861"/>
                  </a:lnTo>
                  <a:lnTo>
                    <a:pt x="347778" y="2089425"/>
                  </a:lnTo>
                  <a:lnTo>
                    <a:pt x="348036" y="2084989"/>
                  </a:lnTo>
                  <a:lnTo>
                    <a:pt x="348300" y="2080553"/>
                  </a:lnTo>
                  <a:lnTo>
                    <a:pt x="348570" y="2076117"/>
                  </a:lnTo>
                  <a:lnTo>
                    <a:pt x="348840" y="2071681"/>
                  </a:lnTo>
                  <a:lnTo>
                    <a:pt x="349123" y="2067244"/>
                  </a:lnTo>
                  <a:lnTo>
                    <a:pt x="349405" y="2062808"/>
                  </a:lnTo>
                  <a:lnTo>
                    <a:pt x="349694" y="2058372"/>
                  </a:lnTo>
                  <a:lnTo>
                    <a:pt x="349988" y="2053936"/>
                  </a:lnTo>
                  <a:lnTo>
                    <a:pt x="350283" y="2049500"/>
                  </a:lnTo>
                  <a:lnTo>
                    <a:pt x="350588" y="2045064"/>
                  </a:lnTo>
                  <a:lnTo>
                    <a:pt x="350893" y="2040628"/>
                  </a:lnTo>
                  <a:lnTo>
                    <a:pt x="351204" y="2036191"/>
                  </a:lnTo>
                  <a:lnTo>
                    <a:pt x="351519" y="2031755"/>
                  </a:lnTo>
                  <a:lnTo>
                    <a:pt x="351836" y="2027319"/>
                  </a:lnTo>
                  <a:lnTo>
                    <a:pt x="352161" y="2022883"/>
                  </a:lnTo>
                  <a:lnTo>
                    <a:pt x="352487" y="2018447"/>
                  </a:lnTo>
                  <a:lnTo>
                    <a:pt x="352818" y="2014011"/>
                  </a:lnTo>
                  <a:lnTo>
                    <a:pt x="353153" y="2009575"/>
                  </a:lnTo>
                  <a:lnTo>
                    <a:pt x="353489" y="2005138"/>
                  </a:lnTo>
                  <a:lnTo>
                    <a:pt x="353833" y="2000702"/>
                  </a:lnTo>
                  <a:lnTo>
                    <a:pt x="354176" y="1996266"/>
                  </a:lnTo>
                  <a:lnTo>
                    <a:pt x="354525" y="1991830"/>
                  </a:lnTo>
                  <a:lnTo>
                    <a:pt x="354876" y="1987394"/>
                  </a:lnTo>
                  <a:lnTo>
                    <a:pt x="355230" y="1982958"/>
                  </a:lnTo>
                  <a:lnTo>
                    <a:pt x="355589" y="1978522"/>
                  </a:lnTo>
                  <a:lnTo>
                    <a:pt x="355947" y="1974085"/>
                  </a:lnTo>
                  <a:lnTo>
                    <a:pt x="356311" y="1969649"/>
                  </a:lnTo>
                  <a:lnTo>
                    <a:pt x="356677" y="1965213"/>
                  </a:lnTo>
                  <a:lnTo>
                    <a:pt x="357045" y="1960777"/>
                  </a:lnTo>
                  <a:lnTo>
                    <a:pt x="357416" y="1956341"/>
                  </a:lnTo>
                  <a:lnTo>
                    <a:pt x="357788" y="1951905"/>
                  </a:lnTo>
                  <a:lnTo>
                    <a:pt x="358165" y="1947468"/>
                  </a:lnTo>
                  <a:lnTo>
                    <a:pt x="358542" y="1943032"/>
                  </a:lnTo>
                  <a:lnTo>
                    <a:pt x="358921" y="1938596"/>
                  </a:lnTo>
                  <a:lnTo>
                    <a:pt x="359304" y="1934160"/>
                  </a:lnTo>
                  <a:lnTo>
                    <a:pt x="359686" y="1929724"/>
                  </a:lnTo>
                  <a:lnTo>
                    <a:pt x="360072" y="1925288"/>
                  </a:lnTo>
                  <a:lnTo>
                    <a:pt x="360459" y="1920852"/>
                  </a:lnTo>
                  <a:lnTo>
                    <a:pt x="360847" y="1916415"/>
                  </a:lnTo>
                  <a:lnTo>
                    <a:pt x="361237" y="1911979"/>
                  </a:lnTo>
                  <a:lnTo>
                    <a:pt x="361628" y="1907543"/>
                  </a:lnTo>
                  <a:lnTo>
                    <a:pt x="362021" y="1903107"/>
                  </a:lnTo>
                  <a:lnTo>
                    <a:pt x="362414" y="1898671"/>
                  </a:lnTo>
                  <a:lnTo>
                    <a:pt x="362808" y="1894235"/>
                  </a:lnTo>
                  <a:lnTo>
                    <a:pt x="363204" y="1889799"/>
                  </a:lnTo>
                  <a:lnTo>
                    <a:pt x="363600" y="1885362"/>
                  </a:lnTo>
                  <a:lnTo>
                    <a:pt x="363998" y="1880926"/>
                  </a:lnTo>
                  <a:lnTo>
                    <a:pt x="364395" y="1876490"/>
                  </a:lnTo>
                  <a:lnTo>
                    <a:pt x="364793" y="1872054"/>
                  </a:lnTo>
                  <a:lnTo>
                    <a:pt x="365192" y="1867618"/>
                  </a:lnTo>
                  <a:lnTo>
                    <a:pt x="365591" y="1863182"/>
                  </a:lnTo>
                  <a:lnTo>
                    <a:pt x="365991" y="1858746"/>
                  </a:lnTo>
                  <a:lnTo>
                    <a:pt x="366390" y="1854309"/>
                  </a:lnTo>
                  <a:lnTo>
                    <a:pt x="366790" y="1849873"/>
                  </a:lnTo>
                  <a:lnTo>
                    <a:pt x="367189" y="1845437"/>
                  </a:lnTo>
                  <a:lnTo>
                    <a:pt x="367589" y="1841001"/>
                  </a:lnTo>
                  <a:lnTo>
                    <a:pt x="367988" y="1836565"/>
                  </a:lnTo>
                  <a:lnTo>
                    <a:pt x="368387" y="1832129"/>
                  </a:lnTo>
                  <a:lnTo>
                    <a:pt x="368785" y="1827692"/>
                  </a:lnTo>
                  <a:lnTo>
                    <a:pt x="369183" y="1823256"/>
                  </a:lnTo>
                  <a:lnTo>
                    <a:pt x="369581" y="1818820"/>
                  </a:lnTo>
                  <a:lnTo>
                    <a:pt x="369977" y="1814384"/>
                  </a:lnTo>
                  <a:lnTo>
                    <a:pt x="370374" y="1809948"/>
                  </a:lnTo>
                  <a:lnTo>
                    <a:pt x="370769" y="1805512"/>
                  </a:lnTo>
                  <a:lnTo>
                    <a:pt x="371163" y="1801076"/>
                  </a:lnTo>
                  <a:lnTo>
                    <a:pt x="371557" y="1796639"/>
                  </a:lnTo>
                  <a:lnTo>
                    <a:pt x="371949" y="1792203"/>
                  </a:lnTo>
                  <a:lnTo>
                    <a:pt x="372341" y="1787767"/>
                  </a:lnTo>
                  <a:lnTo>
                    <a:pt x="372730" y="1783331"/>
                  </a:lnTo>
                  <a:lnTo>
                    <a:pt x="373119" y="1778895"/>
                  </a:lnTo>
                  <a:lnTo>
                    <a:pt x="373507" y="1774459"/>
                  </a:lnTo>
                  <a:lnTo>
                    <a:pt x="373892" y="1770023"/>
                  </a:lnTo>
                  <a:lnTo>
                    <a:pt x="374277" y="1765586"/>
                  </a:lnTo>
                  <a:lnTo>
                    <a:pt x="374659" y="1761150"/>
                  </a:lnTo>
                  <a:lnTo>
                    <a:pt x="375040" y="1756714"/>
                  </a:lnTo>
                  <a:lnTo>
                    <a:pt x="375420" y="1752278"/>
                  </a:lnTo>
                  <a:lnTo>
                    <a:pt x="375797" y="1747842"/>
                  </a:lnTo>
                  <a:lnTo>
                    <a:pt x="376173" y="1743406"/>
                  </a:lnTo>
                  <a:lnTo>
                    <a:pt x="376546" y="1738970"/>
                  </a:lnTo>
                  <a:lnTo>
                    <a:pt x="376918" y="1734533"/>
                  </a:lnTo>
                  <a:lnTo>
                    <a:pt x="377288" y="1730097"/>
                  </a:lnTo>
                  <a:lnTo>
                    <a:pt x="377655" y="1725661"/>
                  </a:lnTo>
                  <a:lnTo>
                    <a:pt x="378021" y="1721225"/>
                  </a:lnTo>
                  <a:lnTo>
                    <a:pt x="378383" y="1716789"/>
                  </a:lnTo>
                  <a:lnTo>
                    <a:pt x="378744" y="1712353"/>
                  </a:lnTo>
                  <a:lnTo>
                    <a:pt x="379103" y="1707916"/>
                  </a:lnTo>
                  <a:lnTo>
                    <a:pt x="379458" y="1703480"/>
                  </a:lnTo>
                  <a:lnTo>
                    <a:pt x="379813" y="1699044"/>
                  </a:lnTo>
                  <a:lnTo>
                    <a:pt x="380163" y="1694608"/>
                  </a:lnTo>
                  <a:lnTo>
                    <a:pt x="380511" y="1690172"/>
                  </a:lnTo>
                  <a:lnTo>
                    <a:pt x="380857" y="1685736"/>
                  </a:lnTo>
                  <a:lnTo>
                    <a:pt x="381199" y="1681300"/>
                  </a:lnTo>
                  <a:lnTo>
                    <a:pt x="381542" y="1676863"/>
                  </a:lnTo>
                  <a:lnTo>
                    <a:pt x="381877" y="1672427"/>
                  </a:lnTo>
                  <a:lnTo>
                    <a:pt x="382212" y="1667991"/>
                  </a:lnTo>
                  <a:lnTo>
                    <a:pt x="382544" y="1663555"/>
                  </a:lnTo>
                  <a:lnTo>
                    <a:pt x="382872" y="1659119"/>
                  </a:lnTo>
                  <a:lnTo>
                    <a:pt x="383200" y="1654683"/>
                  </a:lnTo>
                  <a:lnTo>
                    <a:pt x="383521" y="1650247"/>
                  </a:lnTo>
                  <a:lnTo>
                    <a:pt x="383842" y="1645810"/>
                  </a:lnTo>
                  <a:lnTo>
                    <a:pt x="384158" y="1641374"/>
                  </a:lnTo>
                  <a:lnTo>
                    <a:pt x="384471" y="1636938"/>
                  </a:lnTo>
                  <a:lnTo>
                    <a:pt x="384784" y="1632502"/>
                  </a:lnTo>
                  <a:lnTo>
                    <a:pt x="385089" y="1628066"/>
                  </a:lnTo>
                  <a:lnTo>
                    <a:pt x="385394" y="1623630"/>
                  </a:lnTo>
                  <a:lnTo>
                    <a:pt x="385694" y="1619194"/>
                  </a:lnTo>
                  <a:lnTo>
                    <a:pt x="385991" y="1614757"/>
                  </a:lnTo>
                  <a:lnTo>
                    <a:pt x="386287" y="1610321"/>
                  </a:lnTo>
                  <a:lnTo>
                    <a:pt x="386575" y="1605885"/>
                  </a:lnTo>
                  <a:lnTo>
                    <a:pt x="386864" y="1601449"/>
                  </a:lnTo>
                  <a:lnTo>
                    <a:pt x="387147" y="1597013"/>
                  </a:lnTo>
                  <a:lnTo>
                    <a:pt x="387427" y="1592577"/>
                  </a:lnTo>
                  <a:lnTo>
                    <a:pt x="387706" y="1588140"/>
                  </a:lnTo>
                  <a:lnTo>
                    <a:pt x="387977" y="1583704"/>
                  </a:lnTo>
                  <a:lnTo>
                    <a:pt x="388248" y="1579268"/>
                  </a:lnTo>
                  <a:lnTo>
                    <a:pt x="388514" y="1574832"/>
                  </a:lnTo>
                  <a:lnTo>
                    <a:pt x="388776" y="1570396"/>
                  </a:lnTo>
                  <a:lnTo>
                    <a:pt x="389037" y="1565960"/>
                  </a:lnTo>
                  <a:lnTo>
                    <a:pt x="389290" y="1561524"/>
                  </a:lnTo>
                  <a:lnTo>
                    <a:pt x="389544" y="1557087"/>
                  </a:lnTo>
                  <a:lnTo>
                    <a:pt x="389790" y="1552651"/>
                  </a:lnTo>
                  <a:lnTo>
                    <a:pt x="390035" y="1548215"/>
                  </a:lnTo>
                  <a:lnTo>
                    <a:pt x="390277" y="1543779"/>
                  </a:lnTo>
                  <a:lnTo>
                    <a:pt x="390512" y="1539343"/>
                  </a:lnTo>
                  <a:lnTo>
                    <a:pt x="390747" y="1534907"/>
                  </a:lnTo>
                  <a:lnTo>
                    <a:pt x="390974" y="1530471"/>
                  </a:lnTo>
                  <a:lnTo>
                    <a:pt x="391200" y="1526034"/>
                  </a:lnTo>
                  <a:lnTo>
                    <a:pt x="391422" y="1521598"/>
                  </a:lnTo>
                  <a:lnTo>
                    <a:pt x="391639" y="1517162"/>
                  </a:lnTo>
                  <a:lnTo>
                    <a:pt x="391855" y="1512726"/>
                  </a:lnTo>
                  <a:lnTo>
                    <a:pt x="392063" y="1508290"/>
                  </a:lnTo>
                  <a:lnTo>
                    <a:pt x="392269" y="1503854"/>
                  </a:lnTo>
                  <a:lnTo>
                    <a:pt x="392472" y="1499418"/>
                  </a:lnTo>
                  <a:lnTo>
                    <a:pt x="392669" y="1494981"/>
                  </a:lnTo>
                  <a:lnTo>
                    <a:pt x="392865" y="1490545"/>
                  </a:lnTo>
                  <a:lnTo>
                    <a:pt x="393053" y="1486109"/>
                  </a:lnTo>
                  <a:lnTo>
                    <a:pt x="393240" y="1481673"/>
                  </a:lnTo>
                  <a:lnTo>
                    <a:pt x="393423" y="1477237"/>
                  </a:lnTo>
                  <a:lnTo>
                    <a:pt x="393599" y="1472801"/>
                  </a:lnTo>
                  <a:lnTo>
                    <a:pt x="393776" y="1468364"/>
                  </a:lnTo>
                  <a:lnTo>
                    <a:pt x="393943" y="1463928"/>
                  </a:lnTo>
                  <a:lnTo>
                    <a:pt x="394110" y="1459492"/>
                  </a:lnTo>
                  <a:lnTo>
                    <a:pt x="394272" y="1455056"/>
                  </a:lnTo>
                  <a:lnTo>
                    <a:pt x="394429" y="1450620"/>
                  </a:lnTo>
                  <a:lnTo>
                    <a:pt x="394585" y="1446184"/>
                  </a:lnTo>
                  <a:lnTo>
                    <a:pt x="394731" y="1441748"/>
                  </a:lnTo>
                  <a:lnTo>
                    <a:pt x="394878" y="1437311"/>
                  </a:lnTo>
                  <a:lnTo>
                    <a:pt x="395018" y="1432875"/>
                  </a:lnTo>
                  <a:lnTo>
                    <a:pt x="395154" y="1428439"/>
                  </a:lnTo>
                  <a:lnTo>
                    <a:pt x="395289" y="1424003"/>
                  </a:lnTo>
                  <a:lnTo>
                    <a:pt x="395415" y="1419567"/>
                  </a:lnTo>
                  <a:lnTo>
                    <a:pt x="395540" y="1415131"/>
                  </a:lnTo>
                  <a:lnTo>
                    <a:pt x="395659" y="1410695"/>
                  </a:lnTo>
                  <a:lnTo>
                    <a:pt x="395773" y="1406258"/>
                  </a:lnTo>
                  <a:lnTo>
                    <a:pt x="395887" y="1401822"/>
                  </a:lnTo>
                  <a:lnTo>
                    <a:pt x="395990" y="1397386"/>
                  </a:lnTo>
                  <a:lnTo>
                    <a:pt x="396094" y="1392950"/>
                  </a:lnTo>
                  <a:lnTo>
                    <a:pt x="396190" y="1388514"/>
                  </a:lnTo>
                  <a:lnTo>
                    <a:pt x="396283" y="1384078"/>
                  </a:lnTo>
                  <a:lnTo>
                    <a:pt x="396374" y="1379642"/>
                  </a:lnTo>
                  <a:lnTo>
                    <a:pt x="396455" y="1375205"/>
                  </a:lnTo>
                  <a:lnTo>
                    <a:pt x="396537" y="1370769"/>
                  </a:lnTo>
                  <a:lnTo>
                    <a:pt x="396610" y="1366333"/>
                  </a:lnTo>
                  <a:lnTo>
                    <a:pt x="396680" y="1361897"/>
                  </a:lnTo>
                  <a:lnTo>
                    <a:pt x="396748" y="1357461"/>
                  </a:lnTo>
                  <a:lnTo>
                    <a:pt x="396806" y="1353025"/>
                  </a:lnTo>
                  <a:lnTo>
                    <a:pt x="396865" y="1348589"/>
                  </a:lnTo>
                  <a:lnTo>
                    <a:pt x="396914" y="1344152"/>
                  </a:lnTo>
                  <a:lnTo>
                    <a:pt x="396961" y="1339716"/>
                  </a:lnTo>
                  <a:lnTo>
                    <a:pt x="397004" y="1335280"/>
                  </a:lnTo>
                  <a:lnTo>
                    <a:pt x="397039" y="1330844"/>
                  </a:lnTo>
                  <a:lnTo>
                    <a:pt x="397074" y="1326408"/>
                  </a:lnTo>
                  <a:lnTo>
                    <a:pt x="397098" y="1321972"/>
                  </a:lnTo>
                  <a:lnTo>
                    <a:pt x="397121" y="1317535"/>
                  </a:lnTo>
                  <a:lnTo>
                    <a:pt x="397139" y="1313099"/>
                  </a:lnTo>
                  <a:lnTo>
                    <a:pt x="397149" y="1308663"/>
                  </a:lnTo>
                  <a:lnTo>
                    <a:pt x="397158" y="1304227"/>
                  </a:lnTo>
                  <a:lnTo>
                    <a:pt x="397157" y="1299791"/>
                  </a:lnTo>
                  <a:lnTo>
                    <a:pt x="397154" y="1295355"/>
                  </a:lnTo>
                  <a:lnTo>
                    <a:pt x="397146" y="1290919"/>
                  </a:lnTo>
                  <a:lnTo>
                    <a:pt x="397130" y="1286482"/>
                  </a:lnTo>
                  <a:lnTo>
                    <a:pt x="397113" y="1282046"/>
                  </a:lnTo>
                  <a:lnTo>
                    <a:pt x="397085" y="1277610"/>
                  </a:lnTo>
                  <a:lnTo>
                    <a:pt x="397055" y="1273174"/>
                  </a:lnTo>
                  <a:lnTo>
                    <a:pt x="397019" y="1268738"/>
                  </a:lnTo>
                  <a:lnTo>
                    <a:pt x="396975" y="1264302"/>
                  </a:lnTo>
                  <a:lnTo>
                    <a:pt x="396932" y="1259866"/>
                  </a:lnTo>
                  <a:lnTo>
                    <a:pt x="396874" y="1255429"/>
                  </a:lnTo>
                  <a:lnTo>
                    <a:pt x="396816" y="1250993"/>
                  </a:lnTo>
                  <a:lnTo>
                    <a:pt x="396751" y="1246557"/>
                  </a:lnTo>
                  <a:lnTo>
                    <a:pt x="396678" y="1242121"/>
                  </a:lnTo>
                  <a:lnTo>
                    <a:pt x="396605" y="1237685"/>
                  </a:lnTo>
                  <a:lnTo>
                    <a:pt x="396517" y="1233249"/>
                  </a:lnTo>
                  <a:lnTo>
                    <a:pt x="396429" y="1228813"/>
                  </a:lnTo>
                  <a:lnTo>
                    <a:pt x="396333" y="1224376"/>
                  </a:lnTo>
                  <a:lnTo>
                    <a:pt x="396229" y="1219940"/>
                  </a:lnTo>
                  <a:lnTo>
                    <a:pt x="396125" y="1215504"/>
                  </a:lnTo>
                  <a:lnTo>
                    <a:pt x="396005" y="1211068"/>
                  </a:lnTo>
                  <a:lnTo>
                    <a:pt x="395885" y="1206632"/>
                  </a:lnTo>
                  <a:lnTo>
                    <a:pt x="395755" y="1202196"/>
                  </a:lnTo>
                  <a:lnTo>
                    <a:pt x="395619" y="1197759"/>
                  </a:lnTo>
                  <a:lnTo>
                    <a:pt x="395480" y="1193323"/>
                  </a:lnTo>
                  <a:lnTo>
                    <a:pt x="395327" y="1188887"/>
                  </a:lnTo>
                  <a:lnTo>
                    <a:pt x="395173" y="1184451"/>
                  </a:lnTo>
                  <a:lnTo>
                    <a:pt x="395008" y="1180015"/>
                  </a:lnTo>
                  <a:lnTo>
                    <a:pt x="394836" y="1175579"/>
                  </a:lnTo>
                  <a:lnTo>
                    <a:pt x="394661" y="1171143"/>
                  </a:lnTo>
                  <a:lnTo>
                    <a:pt x="394471" y="1166706"/>
                  </a:lnTo>
                  <a:lnTo>
                    <a:pt x="394281" y="1162270"/>
                  </a:lnTo>
                  <a:lnTo>
                    <a:pt x="394077" y="1157834"/>
                  </a:lnTo>
                  <a:lnTo>
                    <a:pt x="393868" y="1153398"/>
                  </a:lnTo>
                  <a:lnTo>
                    <a:pt x="393654" y="1148962"/>
                  </a:lnTo>
                  <a:lnTo>
                    <a:pt x="393425" y="1144526"/>
                  </a:lnTo>
                  <a:lnTo>
                    <a:pt x="393196" y="1140090"/>
                  </a:lnTo>
                  <a:lnTo>
                    <a:pt x="392951" y="1135653"/>
                  </a:lnTo>
                  <a:lnTo>
                    <a:pt x="392702" y="1131217"/>
                  </a:lnTo>
                  <a:lnTo>
                    <a:pt x="392446" y="1126781"/>
                  </a:lnTo>
                  <a:lnTo>
                    <a:pt x="392175" y="1122345"/>
                  </a:lnTo>
                  <a:lnTo>
                    <a:pt x="391904" y="1117909"/>
                  </a:lnTo>
                  <a:lnTo>
                    <a:pt x="391615" y="1113473"/>
                  </a:lnTo>
                  <a:lnTo>
                    <a:pt x="391322" y="1109037"/>
                  </a:lnTo>
                  <a:lnTo>
                    <a:pt x="391022" y="1104600"/>
                  </a:lnTo>
                  <a:lnTo>
                    <a:pt x="390705" y="1100164"/>
                  </a:lnTo>
                  <a:lnTo>
                    <a:pt x="390389" y="1095728"/>
                  </a:lnTo>
                  <a:lnTo>
                    <a:pt x="390053" y="1091292"/>
                  </a:lnTo>
                  <a:lnTo>
                    <a:pt x="389713" y="1086856"/>
                  </a:lnTo>
                  <a:lnTo>
                    <a:pt x="389364" y="1082420"/>
                  </a:lnTo>
                  <a:lnTo>
                    <a:pt x="389000" y="1077983"/>
                  </a:lnTo>
                  <a:lnTo>
                    <a:pt x="388635" y="1073547"/>
                  </a:lnTo>
                  <a:lnTo>
                    <a:pt x="388248" y="1069111"/>
                  </a:lnTo>
                  <a:lnTo>
                    <a:pt x="387858" y="1064675"/>
                  </a:lnTo>
                  <a:lnTo>
                    <a:pt x="387457" y="1060239"/>
                  </a:lnTo>
                  <a:lnTo>
                    <a:pt x="387041" y="1055803"/>
                  </a:lnTo>
                  <a:lnTo>
                    <a:pt x="386624" y="1051367"/>
                  </a:lnTo>
                  <a:lnTo>
                    <a:pt x="386182" y="1046930"/>
                  </a:lnTo>
                  <a:lnTo>
                    <a:pt x="385738" y="1042494"/>
                  </a:lnTo>
                  <a:lnTo>
                    <a:pt x="385281" y="1038058"/>
                  </a:lnTo>
                  <a:lnTo>
                    <a:pt x="384809" y="1033622"/>
                  </a:lnTo>
                  <a:lnTo>
                    <a:pt x="384337" y="1029186"/>
                  </a:lnTo>
                  <a:lnTo>
                    <a:pt x="383836" y="1024750"/>
                  </a:lnTo>
                  <a:lnTo>
                    <a:pt x="383335" y="1020314"/>
                  </a:lnTo>
                  <a:lnTo>
                    <a:pt x="382818" y="1015877"/>
                  </a:lnTo>
                  <a:lnTo>
                    <a:pt x="382287" y="1011441"/>
                  </a:lnTo>
                  <a:lnTo>
                    <a:pt x="381754" y="1007005"/>
                  </a:lnTo>
                  <a:lnTo>
                    <a:pt x="381191" y="1002569"/>
                  </a:lnTo>
                  <a:lnTo>
                    <a:pt x="380628" y="998133"/>
                  </a:lnTo>
                  <a:lnTo>
                    <a:pt x="380047" y="993697"/>
                  </a:lnTo>
                  <a:lnTo>
                    <a:pt x="379452" y="989261"/>
                  </a:lnTo>
                  <a:lnTo>
                    <a:pt x="378854" y="984824"/>
                  </a:lnTo>
                  <a:lnTo>
                    <a:pt x="378226" y="980388"/>
                  </a:lnTo>
                  <a:lnTo>
                    <a:pt x="377597" y="975952"/>
                  </a:lnTo>
                  <a:lnTo>
                    <a:pt x="376948" y="971516"/>
                  </a:lnTo>
                  <a:lnTo>
                    <a:pt x="376285" y="967080"/>
                  </a:lnTo>
                  <a:lnTo>
                    <a:pt x="375617" y="962644"/>
                  </a:lnTo>
                  <a:lnTo>
                    <a:pt x="374919" y="958207"/>
                  </a:lnTo>
                  <a:lnTo>
                    <a:pt x="374222" y="953771"/>
                  </a:lnTo>
                  <a:lnTo>
                    <a:pt x="373499" y="949335"/>
                  </a:lnTo>
                  <a:lnTo>
                    <a:pt x="372765" y="944899"/>
                  </a:lnTo>
                  <a:lnTo>
                    <a:pt x="372023" y="940463"/>
                  </a:lnTo>
                  <a:lnTo>
                    <a:pt x="371251" y="936027"/>
                  </a:lnTo>
                  <a:lnTo>
                    <a:pt x="370480" y="931591"/>
                  </a:lnTo>
                  <a:lnTo>
                    <a:pt x="369680" y="927154"/>
                  </a:lnTo>
                  <a:lnTo>
                    <a:pt x="368870" y="922718"/>
                  </a:lnTo>
                  <a:lnTo>
                    <a:pt x="368050" y="918282"/>
                  </a:lnTo>
                  <a:lnTo>
                    <a:pt x="367200" y="913846"/>
                  </a:lnTo>
                  <a:lnTo>
                    <a:pt x="366351" y="909410"/>
                  </a:lnTo>
                  <a:lnTo>
                    <a:pt x="365470" y="904974"/>
                  </a:lnTo>
                  <a:lnTo>
                    <a:pt x="364580" y="900538"/>
                  </a:lnTo>
                  <a:lnTo>
                    <a:pt x="363677" y="896101"/>
                  </a:lnTo>
                  <a:lnTo>
                    <a:pt x="362746" y="891665"/>
                  </a:lnTo>
                  <a:lnTo>
                    <a:pt x="361815" y="887229"/>
                  </a:lnTo>
                  <a:lnTo>
                    <a:pt x="360848" y="882793"/>
                  </a:lnTo>
                  <a:lnTo>
                    <a:pt x="359874" y="878357"/>
                  </a:lnTo>
                  <a:lnTo>
                    <a:pt x="358885" y="873921"/>
                  </a:lnTo>
                  <a:lnTo>
                    <a:pt x="357868" y="869485"/>
                  </a:lnTo>
                  <a:lnTo>
                    <a:pt x="356851" y="865048"/>
                  </a:lnTo>
                  <a:lnTo>
                    <a:pt x="355795" y="860612"/>
                  </a:lnTo>
                  <a:lnTo>
                    <a:pt x="354734" y="856176"/>
                  </a:lnTo>
                  <a:lnTo>
                    <a:pt x="353654" y="851740"/>
                  </a:lnTo>
                  <a:lnTo>
                    <a:pt x="352548" y="847304"/>
                  </a:lnTo>
                  <a:lnTo>
                    <a:pt x="351442" y="842868"/>
                  </a:lnTo>
                  <a:lnTo>
                    <a:pt x="350293" y="838431"/>
                  </a:lnTo>
                  <a:lnTo>
                    <a:pt x="349141" y="833995"/>
                  </a:lnTo>
                  <a:lnTo>
                    <a:pt x="347967" y="829559"/>
                  </a:lnTo>
                  <a:lnTo>
                    <a:pt x="346769" y="825123"/>
                  </a:lnTo>
                  <a:lnTo>
                    <a:pt x="345570" y="820687"/>
                  </a:lnTo>
                  <a:lnTo>
                    <a:pt x="344325" y="816251"/>
                  </a:lnTo>
                  <a:lnTo>
                    <a:pt x="343079" y="811815"/>
                  </a:lnTo>
                  <a:lnTo>
                    <a:pt x="341808" y="807378"/>
                  </a:lnTo>
                  <a:lnTo>
                    <a:pt x="340514" y="802942"/>
                  </a:lnTo>
                  <a:lnTo>
                    <a:pt x="339218" y="798506"/>
                  </a:lnTo>
                  <a:lnTo>
                    <a:pt x="337876" y="794070"/>
                  </a:lnTo>
                  <a:lnTo>
                    <a:pt x="336533" y="789634"/>
                  </a:lnTo>
                  <a:lnTo>
                    <a:pt x="335163" y="785198"/>
                  </a:lnTo>
                  <a:lnTo>
                    <a:pt x="333772" y="780762"/>
                  </a:lnTo>
                  <a:lnTo>
                    <a:pt x="332375" y="776325"/>
                  </a:lnTo>
                  <a:lnTo>
                    <a:pt x="330934" y="771889"/>
                  </a:lnTo>
                  <a:lnTo>
                    <a:pt x="329493" y="767453"/>
                  </a:lnTo>
                  <a:lnTo>
                    <a:pt x="328021" y="763017"/>
                  </a:lnTo>
                  <a:lnTo>
                    <a:pt x="326530" y="758581"/>
                  </a:lnTo>
                  <a:lnTo>
                    <a:pt x="325032" y="754145"/>
                  </a:lnTo>
                  <a:lnTo>
                    <a:pt x="323491" y="749709"/>
                  </a:lnTo>
                  <a:lnTo>
                    <a:pt x="321949" y="745272"/>
                  </a:lnTo>
                  <a:lnTo>
                    <a:pt x="320374" y="740836"/>
                  </a:lnTo>
                  <a:lnTo>
                    <a:pt x="318783" y="736400"/>
                  </a:lnTo>
                  <a:lnTo>
                    <a:pt x="317181" y="731964"/>
                  </a:lnTo>
                  <a:lnTo>
                    <a:pt x="315539" y="727528"/>
                  </a:lnTo>
                  <a:lnTo>
                    <a:pt x="313897" y="723092"/>
                  </a:lnTo>
                  <a:lnTo>
                    <a:pt x="312218" y="718655"/>
                  </a:lnTo>
                  <a:lnTo>
                    <a:pt x="310526" y="714219"/>
                  </a:lnTo>
                  <a:lnTo>
                    <a:pt x="308820" y="709783"/>
                  </a:lnTo>
                  <a:lnTo>
                    <a:pt x="307077" y="705347"/>
                  </a:lnTo>
                  <a:lnTo>
                    <a:pt x="305334" y="700911"/>
                  </a:lnTo>
                  <a:lnTo>
                    <a:pt x="303552" y="696475"/>
                  </a:lnTo>
                  <a:lnTo>
                    <a:pt x="301759" y="692039"/>
                  </a:lnTo>
                  <a:lnTo>
                    <a:pt x="299950" y="687602"/>
                  </a:lnTo>
                  <a:lnTo>
                    <a:pt x="298107" y="683166"/>
                  </a:lnTo>
                  <a:lnTo>
                    <a:pt x="296264" y="678730"/>
                  </a:lnTo>
                  <a:lnTo>
                    <a:pt x="294380" y="674294"/>
                  </a:lnTo>
                  <a:lnTo>
                    <a:pt x="292487" y="669858"/>
                  </a:lnTo>
                  <a:lnTo>
                    <a:pt x="290577" y="665422"/>
                  </a:lnTo>
                  <a:lnTo>
                    <a:pt x="288635" y="660986"/>
                  </a:lnTo>
                  <a:lnTo>
                    <a:pt x="286693" y="656549"/>
                  </a:lnTo>
                  <a:lnTo>
                    <a:pt x="284709" y="652113"/>
                  </a:lnTo>
                  <a:lnTo>
                    <a:pt x="282719" y="647677"/>
                  </a:lnTo>
                  <a:lnTo>
                    <a:pt x="280710" y="643241"/>
                  </a:lnTo>
                  <a:lnTo>
                    <a:pt x="278673" y="638805"/>
                  </a:lnTo>
                  <a:lnTo>
                    <a:pt x="276636" y="634369"/>
                  </a:lnTo>
                  <a:lnTo>
                    <a:pt x="274555" y="629933"/>
                  </a:lnTo>
                  <a:lnTo>
                    <a:pt x="272471" y="625496"/>
                  </a:lnTo>
                  <a:lnTo>
                    <a:pt x="270366" y="621060"/>
                  </a:lnTo>
                  <a:lnTo>
                    <a:pt x="268237" y="616624"/>
                  </a:lnTo>
                  <a:lnTo>
                    <a:pt x="266108" y="612188"/>
                  </a:lnTo>
                  <a:lnTo>
                    <a:pt x="263935" y="607752"/>
                  </a:lnTo>
                  <a:lnTo>
                    <a:pt x="261761" y="603316"/>
                  </a:lnTo>
                  <a:lnTo>
                    <a:pt x="259566" y="598879"/>
                  </a:lnTo>
                  <a:lnTo>
                    <a:pt x="257350" y="594443"/>
                  </a:lnTo>
                  <a:lnTo>
                    <a:pt x="255132" y="590007"/>
                  </a:lnTo>
                  <a:lnTo>
                    <a:pt x="252874" y="585571"/>
                  </a:lnTo>
                  <a:lnTo>
                    <a:pt x="250616" y="581135"/>
                  </a:lnTo>
                  <a:lnTo>
                    <a:pt x="248336" y="576699"/>
                  </a:lnTo>
                  <a:lnTo>
                    <a:pt x="246039" y="572263"/>
                  </a:lnTo>
                  <a:lnTo>
                    <a:pt x="243738" y="567826"/>
                  </a:lnTo>
                  <a:lnTo>
                    <a:pt x="241402" y="563390"/>
                  </a:lnTo>
                  <a:lnTo>
                    <a:pt x="239067" y="558954"/>
                  </a:lnTo>
                  <a:lnTo>
                    <a:pt x="236709" y="554518"/>
                  </a:lnTo>
                  <a:lnTo>
                    <a:pt x="234338" y="550082"/>
                  </a:lnTo>
                  <a:lnTo>
                    <a:pt x="231961" y="545646"/>
                  </a:lnTo>
                  <a:lnTo>
                    <a:pt x="229556" y="541210"/>
                  </a:lnTo>
                  <a:lnTo>
                    <a:pt x="227150" y="536773"/>
                  </a:lnTo>
                  <a:lnTo>
                    <a:pt x="224724" y="532337"/>
                  </a:lnTo>
                  <a:lnTo>
                    <a:pt x="222286" y="527901"/>
                  </a:lnTo>
                  <a:lnTo>
                    <a:pt x="219843" y="523465"/>
                  </a:lnTo>
                  <a:lnTo>
                    <a:pt x="217377" y="519029"/>
                  </a:lnTo>
                  <a:lnTo>
                    <a:pt x="214910" y="514593"/>
                  </a:lnTo>
                  <a:lnTo>
                    <a:pt x="212424" y="510157"/>
                  </a:lnTo>
                  <a:lnTo>
                    <a:pt x="209930" y="505720"/>
                  </a:lnTo>
                  <a:lnTo>
                    <a:pt x="207430" y="501284"/>
                  </a:lnTo>
                  <a:lnTo>
                    <a:pt x="204912" y="496848"/>
                  </a:lnTo>
                  <a:lnTo>
                    <a:pt x="202394" y="492412"/>
                  </a:lnTo>
                  <a:lnTo>
                    <a:pt x="199860" y="487976"/>
                  </a:lnTo>
                  <a:lnTo>
                    <a:pt x="197320" y="483540"/>
                  </a:lnTo>
                  <a:lnTo>
                    <a:pt x="194775" y="479103"/>
                  </a:lnTo>
                  <a:lnTo>
                    <a:pt x="192217" y="474667"/>
                  </a:lnTo>
                  <a:lnTo>
                    <a:pt x="189658" y="470231"/>
                  </a:lnTo>
                  <a:lnTo>
                    <a:pt x="187087" y="465795"/>
                  </a:lnTo>
                  <a:lnTo>
                    <a:pt x="184513" y="461359"/>
                  </a:lnTo>
                  <a:lnTo>
                    <a:pt x="181935" y="456923"/>
                  </a:lnTo>
                  <a:lnTo>
                    <a:pt x="179349" y="452487"/>
                  </a:lnTo>
                  <a:lnTo>
                    <a:pt x="176762" y="448050"/>
                  </a:lnTo>
                  <a:lnTo>
                    <a:pt x="174168" y="443614"/>
                  </a:lnTo>
                  <a:lnTo>
                    <a:pt x="171572" y="439178"/>
                  </a:lnTo>
                  <a:lnTo>
                    <a:pt x="168974" y="434742"/>
                  </a:lnTo>
                  <a:lnTo>
                    <a:pt x="166372" y="430306"/>
                  </a:lnTo>
                  <a:lnTo>
                    <a:pt x="163770" y="425870"/>
                  </a:lnTo>
                  <a:lnTo>
                    <a:pt x="161167" y="421434"/>
                  </a:lnTo>
                  <a:lnTo>
                    <a:pt x="158562" y="416997"/>
                  </a:lnTo>
                  <a:lnTo>
                    <a:pt x="155959" y="412561"/>
                  </a:lnTo>
                  <a:lnTo>
                    <a:pt x="153356" y="408125"/>
                  </a:lnTo>
                  <a:lnTo>
                    <a:pt x="150753" y="403689"/>
                  </a:lnTo>
                  <a:lnTo>
                    <a:pt x="148155" y="399253"/>
                  </a:lnTo>
                  <a:lnTo>
                    <a:pt x="145557" y="394817"/>
                  </a:lnTo>
                  <a:lnTo>
                    <a:pt x="142963" y="390381"/>
                  </a:lnTo>
                  <a:lnTo>
                    <a:pt x="140374" y="385944"/>
                  </a:lnTo>
                  <a:lnTo>
                    <a:pt x="137784" y="381508"/>
                  </a:lnTo>
                  <a:lnTo>
                    <a:pt x="135207" y="377072"/>
                  </a:lnTo>
                  <a:lnTo>
                    <a:pt x="132630" y="372636"/>
                  </a:lnTo>
                  <a:lnTo>
                    <a:pt x="130062" y="368200"/>
                  </a:lnTo>
                  <a:lnTo>
                    <a:pt x="127501" y="363764"/>
                  </a:lnTo>
                  <a:lnTo>
                    <a:pt x="124942" y="359327"/>
                  </a:lnTo>
                  <a:lnTo>
                    <a:pt x="122401" y="354891"/>
                  </a:lnTo>
                  <a:lnTo>
                    <a:pt x="119861" y="350455"/>
                  </a:lnTo>
                  <a:lnTo>
                    <a:pt x="117335" y="346019"/>
                  </a:lnTo>
                  <a:lnTo>
                    <a:pt x="114818" y="341583"/>
                  </a:lnTo>
                  <a:lnTo>
                    <a:pt x="112306" y="337147"/>
                  </a:lnTo>
                  <a:lnTo>
                    <a:pt x="109818" y="332711"/>
                  </a:lnTo>
                  <a:lnTo>
                    <a:pt x="107329" y="328274"/>
                  </a:lnTo>
                  <a:lnTo>
                    <a:pt x="104863" y="323838"/>
                  </a:lnTo>
                  <a:lnTo>
                    <a:pt x="102407" y="319402"/>
                  </a:lnTo>
                  <a:lnTo>
                    <a:pt x="99958" y="314966"/>
                  </a:lnTo>
                  <a:lnTo>
                    <a:pt x="97538" y="310530"/>
                  </a:lnTo>
                  <a:lnTo>
                    <a:pt x="95119" y="306094"/>
                  </a:lnTo>
                  <a:lnTo>
                    <a:pt x="92728" y="301658"/>
                  </a:lnTo>
                  <a:lnTo>
                    <a:pt x="90349" y="297221"/>
                  </a:lnTo>
                  <a:lnTo>
                    <a:pt x="87981" y="292785"/>
                  </a:lnTo>
                  <a:lnTo>
                    <a:pt x="85646" y="288349"/>
                  </a:lnTo>
                  <a:lnTo>
                    <a:pt x="83312" y="283913"/>
                  </a:lnTo>
                  <a:lnTo>
                    <a:pt x="81015" y="279477"/>
                  </a:lnTo>
                  <a:lnTo>
                    <a:pt x="78729" y="275041"/>
                  </a:lnTo>
                  <a:lnTo>
                    <a:pt x="76458" y="270605"/>
                  </a:lnTo>
                  <a:lnTo>
                    <a:pt x="74225" y="266168"/>
                  </a:lnTo>
                  <a:lnTo>
                    <a:pt x="71992" y="261732"/>
                  </a:lnTo>
                  <a:lnTo>
                    <a:pt x="69805" y="257296"/>
                  </a:lnTo>
                  <a:lnTo>
                    <a:pt x="67628" y="252860"/>
                  </a:lnTo>
                  <a:lnTo>
                    <a:pt x="65473" y="248424"/>
                  </a:lnTo>
                  <a:lnTo>
                    <a:pt x="63357" y="243988"/>
                  </a:lnTo>
                  <a:lnTo>
                    <a:pt x="61241" y="239551"/>
                  </a:lnTo>
                  <a:lnTo>
                    <a:pt x="59181" y="235115"/>
                  </a:lnTo>
                  <a:lnTo>
                    <a:pt x="57129" y="230679"/>
                  </a:lnTo>
                  <a:lnTo>
                    <a:pt x="55105" y="226243"/>
                  </a:lnTo>
                  <a:lnTo>
                    <a:pt x="53121" y="221807"/>
                  </a:lnTo>
                  <a:lnTo>
                    <a:pt x="51138" y="217371"/>
                  </a:lnTo>
                  <a:lnTo>
                    <a:pt x="49221" y="212935"/>
                  </a:lnTo>
                  <a:lnTo>
                    <a:pt x="47310" y="208498"/>
                  </a:lnTo>
                  <a:lnTo>
                    <a:pt x="45432" y="204062"/>
                  </a:lnTo>
                  <a:lnTo>
                    <a:pt x="43596" y="199626"/>
                  </a:lnTo>
                  <a:lnTo>
                    <a:pt x="41760" y="195190"/>
                  </a:lnTo>
                  <a:lnTo>
                    <a:pt x="40002" y="190754"/>
                  </a:lnTo>
                  <a:lnTo>
                    <a:pt x="38245" y="186318"/>
                  </a:lnTo>
                  <a:lnTo>
                    <a:pt x="36529" y="181882"/>
                  </a:lnTo>
                  <a:lnTo>
                    <a:pt x="34855" y="177445"/>
                  </a:lnTo>
                  <a:lnTo>
                    <a:pt x="33183" y="173009"/>
                  </a:lnTo>
                  <a:lnTo>
                    <a:pt x="31595" y="168573"/>
                  </a:lnTo>
                  <a:lnTo>
                    <a:pt x="30006" y="164137"/>
                  </a:lnTo>
                  <a:lnTo>
                    <a:pt x="28466" y="159701"/>
                  </a:lnTo>
                  <a:lnTo>
                    <a:pt x="26967" y="155265"/>
                  </a:lnTo>
                  <a:lnTo>
                    <a:pt x="25474" y="150829"/>
                  </a:lnTo>
                  <a:lnTo>
                    <a:pt x="24066" y="146392"/>
                  </a:lnTo>
                  <a:lnTo>
                    <a:pt x="22658" y="141956"/>
                  </a:lnTo>
                  <a:lnTo>
                    <a:pt x="21307" y="137520"/>
                  </a:lnTo>
                  <a:lnTo>
                    <a:pt x="19994" y="133084"/>
                  </a:lnTo>
                  <a:lnTo>
                    <a:pt x="18693" y="128648"/>
                  </a:lnTo>
                  <a:lnTo>
                    <a:pt x="17477" y="124212"/>
                  </a:lnTo>
                  <a:lnTo>
                    <a:pt x="16260" y="119775"/>
                  </a:lnTo>
                  <a:lnTo>
                    <a:pt x="15110" y="115339"/>
                  </a:lnTo>
                  <a:lnTo>
                    <a:pt x="13993" y="110903"/>
                  </a:lnTo>
                  <a:lnTo>
                    <a:pt x="12895" y="106467"/>
                  </a:lnTo>
                  <a:lnTo>
                    <a:pt x="11880" y="102031"/>
                  </a:lnTo>
                  <a:lnTo>
                    <a:pt x="10865" y="97595"/>
                  </a:lnTo>
                  <a:lnTo>
                    <a:pt x="9924" y="93159"/>
                  </a:lnTo>
                  <a:lnTo>
                    <a:pt x="9013" y="88722"/>
                  </a:lnTo>
                  <a:lnTo>
                    <a:pt x="8127" y="84286"/>
                  </a:lnTo>
                  <a:lnTo>
                    <a:pt x="7322" y="79850"/>
                  </a:lnTo>
                  <a:lnTo>
                    <a:pt x="6517" y="75414"/>
                  </a:lnTo>
                  <a:lnTo>
                    <a:pt x="5794" y="70978"/>
                  </a:lnTo>
                  <a:lnTo>
                    <a:pt x="5096" y="66542"/>
                  </a:lnTo>
                  <a:lnTo>
                    <a:pt x="4429" y="62106"/>
                  </a:lnTo>
                  <a:lnTo>
                    <a:pt x="3841" y="57669"/>
                  </a:lnTo>
                  <a:lnTo>
                    <a:pt x="3252" y="53233"/>
                  </a:lnTo>
                  <a:lnTo>
                    <a:pt x="2752" y="48797"/>
                  </a:lnTo>
                  <a:lnTo>
                    <a:pt x="2274" y="44361"/>
                  </a:lnTo>
                  <a:lnTo>
                    <a:pt x="1832" y="39925"/>
                  </a:lnTo>
                  <a:lnTo>
                    <a:pt x="1465" y="35489"/>
                  </a:lnTo>
                  <a:lnTo>
                    <a:pt x="1097" y="31053"/>
                  </a:lnTo>
                  <a:lnTo>
                    <a:pt x="826" y="26616"/>
                  </a:lnTo>
                  <a:lnTo>
                    <a:pt x="570" y="22180"/>
                  </a:lnTo>
                  <a:lnTo>
                    <a:pt x="358" y="17744"/>
                  </a:lnTo>
                  <a:lnTo>
                    <a:pt x="214" y="13308"/>
                  </a:lnTo>
                  <a:lnTo>
                    <a:pt x="71" y="8872"/>
                  </a:lnTo>
                  <a:lnTo>
                    <a:pt x="30" y="4436"/>
                  </a:lnTo>
                  <a:lnTo>
                    <a:pt x="0" y="0"/>
                  </a:lnTo>
                  <a:lnTo>
                    <a:pt x="809351" y="0"/>
                  </a:lnTo>
                  <a:lnTo>
                    <a:pt x="809320" y="4436"/>
                  </a:lnTo>
                  <a:lnTo>
                    <a:pt x="809280" y="8872"/>
                  </a:lnTo>
                  <a:lnTo>
                    <a:pt x="809136" y="13308"/>
                  </a:lnTo>
                  <a:lnTo>
                    <a:pt x="808993" y="17744"/>
                  </a:lnTo>
                  <a:lnTo>
                    <a:pt x="808781" y="22180"/>
                  </a:lnTo>
                  <a:lnTo>
                    <a:pt x="808525" y="26616"/>
                  </a:lnTo>
                  <a:lnTo>
                    <a:pt x="808254" y="31053"/>
                  </a:lnTo>
                  <a:lnTo>
                    <a:pt x="807886" y="35489"/>
                  </a:lnTo>
                  <a:lnTo>
                    <a:pt x="807518" y="39925"/>
                  </a:lnTo>
                  <a:lnTo>
                    <a:pt x="807077" y="44361"/>
                  </a:lnTo>
                  <a:lnTo>
                    <a:pt x="806598" y="48797"/>
                  </a:lnTo>
                  <a:lnTo>
                    <a:pt x="806099" y="53233"/>
                  </a:lnTo>
                  <a:lnTo>
                    <a:pt x="805510" y="57669"/>
                  </a:lnTo>
                  <a:lnTo>
                    <a:pt x="804921" y="62106"/>
                  </a:lnTo>
                  <a:lnTo>
                    <a:pt x="804255" y="66542"/>
                  </a:lnTo>
                  <a:lnTo>
                    <a:pt x="803557" y="70978"/>
                  </a:lnTo>
                  <a:lnTo>
                    <a:pt x="802834" y="75414"/>
                  </a:lnTo>
                  <a:lnTo>
                    <a:pt x="802029" y="79850"/>
                  </a:lnTo>
                  <a:lnTo>
                    <a:pt x="801224" y="84286"/>
                  </a:lnTo>
                  <a:lnTo>
                    <a:pt x="800337" y="88722"/>
                  </a:lnTo>
                  <a:lnTo>
                    <a:pt x="799427" y="93159"/>
                  </a:lnTo>
                  <a:lnTo>
                    <a:pt x="798485" y="97595"/>
                  </a:lnTo>
                  <a:lnTo>
                    <a:pt x="797471" y="102031"/>
                  </a:lnTo>
                  <a:lnTo>
                    <a:pt x="796456" y="106467"/>
                  </a:lnTo>
                  <a:lnTo>
                    <a:pt x="795358" y="110903"/>
                  </a:lnTo>
                  <a:lnTo>
                    <a:pt x="794241" y="115339"/>
                  </a:lnTo>
                  <a:lnTo>
                    <a:pt x="793090" y="119775"/>
                  </a:lnTo>
                  <a:lnTo>
                    <a:pt x="791874" y="124212"/>
                  </a:lnTo>
                  <a:lnTo>
                    <a:pt x="790658" y="128648"/>
                  </a:lnTo>
                  <a:lnTo>
                    <a:pt x="789357" y="133084"/>
                  </a:lnTo>
                  <a:lnTo>
                    <a:pt x="788043" y="137520"/>
                  </a:lnTo>
                  <a:lnTo>
                    <a:pt x="786693" y="141956"/>
                  </a:lnTo>
                  <a:lnTo>
                    <a:pt x="785285" y="146392"/>
                  </a:lnTo>
                  <a:lnTo>
                    <a:pt x="783877" y="150829"/>
                  </a:lnTo>
                  <a:lnTo>
                    <a:pt x="782384" y="155265"/>
                  </a:lnTo>
                  <a:lnTo>
                    <a:pt x="780884" y="159701"/>
                  </a:lnTo>
                  <a:lnTo>
                    <a:pt x="779345" y="164137"/>
                  </a:lnTo>
                  <a:lnTo>
                    <a:pt x="777756" y="168573"/>
                  </a:lnTo>
                  <a:lnTo>
                    <a:pt x="776168" y="173009"/>
                  </a:lnTo>
                  <a:lnTo>
                    <a:pt x="774496" y="177445"/>
                  </a:lnTo>
                  <a:lnTo>
                    <a:pt x="772821" y="181882"/>
                  </a:lnTo>
                  <a:lnTo>
                    <a:pt x="771106" y="186318"/>
                  </a:lnTo>
                  <a:lnTo>
                    <a:pt x="769349" y="190754"/>
                  </a:lnTo>
                  <a:lnTo>
                    <a:pt x="767590" y="195190"/>
                  </a:lnTo>
                  <a:lnTo>
                    <a:pt x="765754" y="199626"/>
                  </a:lnTo>
                  <a:lnTo>
                    <a:pt x="763919" y="204062"/>
                  </a:lnTo>
                  <a:lnTo>
                    <a:pt x="762041" y="208498"/>
                  </a:lnTo>
                  <a:lnTo>
                    <a:pt x="760130" y="212935"/>
                  </a:lnTo>
                  <a:lnTo>
                    <a:pt x="758213" y="217371"/>
                  </a:lnTo>
                  <a:lnTo>
                    <a:pt x="756229" y="221807"/>
                  </a:lnTo>
                  <a:lnTo>
                    <a:pt x="754246" y="226243"/>
                  </a:lnTo>
                  <a:lnTo>
                    <a:pt x="752222" y="230679"/>
                  </a:lnTo>
                  <a:lnTo>
                    <a:pt x="750170" y="235115"/>
                  </a:lnTo>
                  <a:lnTo>
                    <a:pt x="748110" y="239551"/>
                  </a:lnTo>
                  <a:lnTo>
                    <a:pt x="745994" y="243988"/>
                  </a:lnTo>
                  <a:lnTo>
                    <a:pt x="743878" y="248424"/>
                  </a:lnTo>
                  <a:lnTo>
                    <a:pt x="741722" y="252860"/>
                  </a:lnTo>
                  <a:lnTo>
                    <a:pt x="739546" y="257296"/>
                  </a:lnTo>
                  <a:lnTo>
                    <a:pt x="737359" y="261732"/>
                  </a:lnTo>
                  <a:lnTo>
                    <a:pt x="735126" y="266168"/>
                  </a:lnTo>
                  <a:lnTo>
                    <a:pt x="732892" y="270605"/>
                  </a:lnTo>
                  <a:lnTo>
                    <a:pt x="730622" y="275041"/>
                  </a:lnTo>
                  <a:lnTo>
                    <a:pt x="728336" y="279477"/>
                  </a:lnTo>
                  <a:lnTo>
                    <a:pt x="726039" y="283913"/>
                  </a:lnTo>
                  <a:lnTo>
                    <a:pt x="723704" y="288349"/>
                  </a:lnTo>
                  <a:lnTo>
                    <a:pt x="721370" y="292785"/>
                  </a:lnTo>
                  <a:lnTo>
                    <a:pt x="719002" y="297221"/>
                  </a:lnTo>
                  <a:lnTo>
                    <a:pt x="716623" y="301658"/>
                  </a:lnTo>
                  <a:lnTo>
                    <a:pt x="714232" y="306094"/>
                  </a:lnTo>
                  <a:lnTo>
                    <a:pt x="711813" y="310530"/>
                  </a:lnTo>
                  <a:lnTo>
                    <a:pt x="709393" y="314966"/>
                  </a:lnTo>
                  <a:lnTo>
                    <a:pt x="706944" y="319402"/>
                  </a:lnTo>
                  <a:lnTo>
                    <a:pt x="704488" y="323838"/>
                  </a:lnTo>
                  <a:lnTo>
                    <a:pt x="702021" y="328274"/>
                  </a:lnTo>
                  <a:lnTo>
                    <a:pt x="699533" y="332711"/>
                  </a:lnTo>
                  <a:lnTo>
                    <a:pt x="697045" y="337147"/>
                  </a:lnTo>
                  <a:lnTo>
                    <a:pt x="694532" y="341583"/>
                  </a:lnTo>
                  <a:lnTo>
                    <a:pt x="692016" y="346019"/>
                  </a:lnTo>
                  <a:lnTo>
                    <a:pt x="689490" y="350455"/>
                  </a:lnTo>
                  <a:lnTo>
                    <a:pt x="686949" y="354891"/>
                  </a:lnTo>
                  <a:lnTo>
                    <a:pt x="684409" y="359327"/>
                  </a:lnTo>
                  <a:lnTo>
                    <a:pt x="681850" y="363764"/>
                  </a:lnTo>
                  <a:lnTo>
                    <a:pt x="679289" y="368200"/>
                  </a:lnTo>
                  <a:lnTo>
                    <a:pt x="676721" y="372636"/>
                  </a:lnTo>
                  <a:lnTo>
                    <a:pt x="674143" y="377072"/>
                  </a:lnTo>
                  <a:lnTo>
                    <a:pt x="671566" y="381508"/>
                  </a:lnTo>
                  <a:lnTo>
                    <a:pt x="668977" y="385944"/>
                  </a:lnTo>
                  <a:lnTo>
                    <a:pt x="666388" y="390381"/>
                  </a:lnTo>
                  <a:lnTo>
                    <a:pt x="663794" y="394817"/>
                  </a:lnTo>
                  <a:lnTo>
                    <a:pt x="661196" y="399253"/>
                  </a:lnTo>
                  <a:lnTo>
                    <a:pt x="658598" y="403689"/>
                  </a:lnTo>
                  <a:lnTo>
                    <a:pt x="655995" y="408125"/>
                  </a:lnTo>
                  <a:lnTo>
                    <a:pt x="653392" y="412561"/>
                  </a:lnTo>
                  <a:lnTo>
                    <a:pt x="650788" y="416997"/>
                  </a:lnTo>
                  <a:lnTo>
                    <a:pt x="648184" y="421434"/>
                  </a:lnTo>
                  <a:lnTo>
                    <a:pt x="645580" y="425870"/>
                  </a:lnTo>
                  <a:lnTo>
                    <a:pt x="642979" y="430306"/>
                  </a:lnTo>
                  <a:lnTo>
                    <a:pt x="640377" y="434742"/>
                  </a:lnTo>
                  <a:lnTo>
                    <a:pt x="637779" y="439178"/>
                  </a:lnTo>
                  <a:lnTo>
                    <a:pt x="635183" y="443614"/>
                  </a:lnTo>
                  <a:lnTo>
                    <a:pt x="632589" y="448050"/>
                  </a:lnTo>
                  <a:lnTo>
                    <a:pt x="630002" y="452487"/>
                  </a:lnTo>
                  <a:lnTo>
                    <a:pt x="627416" y="456923"/>
                  </a:lnTo>
                  <a:lnTo>
                    <a:pt x="624837" y="461359"/>
                  </a:lnTo>
                  <a:lnTo>
                    <a:pt x="622263" y="465795"/>
                  </a:lnTo>
                  <a:lnTo>
                    <a:pt x="619692" y="470231"/>
                  </a:lnTo>
                  <a:lnTo>
                    <a:pt x="617134" y="474667"/>
                  </a:lnTo>
                  <a:lnTo>
                    <a:pt x="614576" y="479103"/>
                  </a:lnTo>
                  <a:lnTo>
                    <a:pt x="612031" y="483540"/>
                  </a:lnTo>
                  <a:lnTo>
                    <a:pt x="609491" y="487976"/>
                  </a:lnTo>
                  <a:lnTo>
                    <a:pt x="606956" y="492412"/>
                  </a:lnTo>
                  <a:lnTo>
                    <a:pt x="604438" y="496848"/>
                  </a:lnTo>
                  <a:lnTo>
                    <a:pt x="601920" y="501284"/>
                  </a:lnTo>
                  <a:lnTo>
                    <a:pt x="599421" y="505720"/>
                  </a:lnTo>
                  <a:lnTo>
                    <a:pt x="596927" y="510157"/>
                  </a:lnTo>
                  <a:lnTo>
                    <a:pt x="594441" y="514593"/>
                  </a:lnTo>
                  <a:lnTo>
                    <a:pt x="591974" y="519029"/>
                  </a:lnTo>
                  <a:lnTo>
                    <a:pt x="589507" y="523465"/>
                  </a:lnTo>
                  <a:lnTo>
                    <a:pt x="587064" y="527901"/>
                  </a:lnTo>
                  <a:lnTo>
                    <a:pt x="584627" y="532337"/>
                  </a:lnTo>
                  <a:lnTo>
                    <a:pt x="582200" y="536773"/>
                  </a:lnTo>
                  <a:lnTo>
                    <a:pt x="579795" y="541210"/>
                  </a:lnTo>
                  <a:lnTo>
                    <a:pt x="577389" y="545646"/>
                  </a:lnTo>
                  <a:lnTo>
                    <a:pt x="575013" y="550082"/>
                  </a:lnTo>
                  <a:lnTo>
                    <a:pt x="572641" y="554518"/>
                  </a:lnTo>
                  <a:lnTo>
                    <a:pt x="570284" y="558954"/>
                  </a:lnTo>
                  <a:lnTo>
                    <a:pt x="567948" y="563390"/>
                  </a:lnTo>
                  <a:lnTo>
                    <a:pt x="565613" y="567826"/>
                  </a:lnTo>
                  <a:lnTo>
                    <a:pt x="563312" y="572263"/>
                  </a:lnTo>
                  <a:lnTo>
                    <a:pt x="561015" y="576699"/>
                  </a:lnTo>
                  <a:lnTo>
                    <a:pt x="558734" y="581135"/>
                  </a:lnTo>
                  <a:lnTo>
                    <a:pt x="556477" y="585571"/>
                  </a:lnTo>
                  <a:lnTo>
                    <a:pt x="554219" y="590007"/>
                  </a:lnTo>
                  <a:lnTo>
                    <a:pt x="552001" y="594443"/>
                  </a:lnTo>
                  <a:lnTo>
                    <a:pt x="549785" y="598879"/>
                  </a:lnTo>
                  <a:lnTo>
                    <a:pt x="547589" y="603316"/>
                  </a:lnTo>
                  <a:lnTo>
                    <a:pt x="545416" y="607752"/>
                  </a:lnTo>
                  <a:lnTo>
                    <a:pt x="543243" y="612188"/>
                  </a:lnTo>
                  <a:lnTo>
                    <a:pt x="541114" y="616624"/>
                  </a:lnTo>
                  <a:lnTo>
                    <a:pt x="538984" y="621060"/>
                  </a:lnTo>
                  <a:lnTo>
                    <a:pt x="536880" y="625496"/>
                  </a:lnTo>
                  <a:lnTo>
                    <a:pt x="534796" y="629933"/>
                  </a:lnTo>
                  <a:lnTo>
                    <a:pt x="532715" y="634369"/>
                  </a:lnTo>
                  <a:lnTo>
                    <a:pt x="530678" y="638805"/>
                  </a:lnTo>
                  <a:lnTo>
                    <a:pt x="528640" y="643241"/>
                  </a:lnTo>
                  <a:lnTo>
                    <a:pt x="526631" y="647677"/>
                  </a:lnTo>
                  <a:lnTo>
                    <a:pt x="524641" y="652113"/>
                  </a:lnTo>
                  <a:lnTo>
                    <a:pt x="522657" y="656549"/>
                  </a:lnTo>
                  <a:lnTo>
                    <a:pt x="520716" y="660986"/>
                  </a:lnTo>
                  <a:lnTo>
                    <a:pt x="518774" y="665422"/>
                  </a:lnTo>
                  <a:lnTo>
                    <a:pt x="516864" y="669858"/>
                  </a:lnTo>
                  <a:lnTo>
                    <a:pt x="514971" y="674294"/>
                  </a:lnTo>
                  <a:lnTo>
                    <a:pt x="513087" y="678730"/>
                  </a:lnTo>
                  <a:lnTo>
                    <a:pt x="511244" y="683166"/>
                  </a:lnTo>
                  <a:lnTo>
                    <a:pt x="509400" y="687602"/>
                  </a:lnTo>
                  <a:lnTo>
                    <a:pt x="507592" y="692039"/>
                  </a:lnTo>
                  <a:lnTo>
                    <a:pt x="505799" y="696475"/>
                  </a:lnTo>
                  <a:lnTo>
                    <a:pt x="504017" y="700911"/>
                  </a:lnTo>
                  <a:lnTo>
                    <a:pt x="502274" y="705347"/>
                  </a:lnTo>
                  <a:lnTo>
                    <a:pt x="500531" y="709783"/>
                  </a:lnTo>
                  <a:lnTo>
                    <a:pt x="498825" y="714219"/>
                  </a:lnTo>
                  <a:lnTo>
                    <a:pt x="497133" y="718655"/>
                  </a:lnTo>
                  <a:lnTo>
                    <a:pt x="495454" y="723092"/>
                  </a:lnTo>
                  <a:lnTo>
                    <a:pt x="493812" y="727528"/>
                  </a:lnTo>
                  <a:lnTo>
                    <a:pt x="492170" y="731964"/>
                  </a:lnTo>
                  <a:lnTo>
                    <a:pt x="490568" y="736400"/>
                  </a:lnTo>
                  <a:lnTo>
                    <a:pt x="488976" y="740836"/>
                  </a:lnTo>
                  <a:lnTo>
                    <a:pt x="487401" y="745272"/>
                  </a:lnTo>
                  <a:lnTo>
                    <a:pt x="485860" y="749709"/>
                  </a:lnTo>
                  <a:lnTo>
                    <a:pt x="484319" y="754145"/>
                  </a:lnTo>
                  <a:lnTo>
                    <a:pt x="482820" y="758581"/>
                  </a:lnTo>
                  <a:lnTo>
                    <a:pt x="481330" y="763017"/>
                  </a:lnTo>
                  <a:lnTo>
                    <a:pt x="479857" y="767453"/>
                  </a:lnTo>
                  <a:lnTo>
                    <a:pt x="478416" y="771889"/>
                  </a:lnTo>
                  <a:lnTo>
                    <a:pt x="476975" y="776325"/>
                  </a:lnTo>
                  <a:lnTo>
                    <a:pt x="475579" y="780762"/>
                  </a:lnTo>
                  <a:lnTo>
                    <a:pt x="474188" y="785198"/>
                  </a:lnTo>
                  <a:lnTo>
                    <a:pt x="472817" y="789634"/>
                  </a:lnTo>
                  <a:lnTo>
                    <a:pt x="471475" y="794070"/>
                  </a:lnTo>
                  <a:lnTo>
                    <a:pt x="470132" y="798506"/>
                  </a:lnTo>
                  <a:lnTo>
                    <a:pt x="468836" y="802942"/>
                  </a:lnTo>
                  <a:lnTo>
                    <a:pt x="467543" y="807378"/>
                  </a:lnTo>
                  <a:lnTo>
                    <a:pt x="466272" y="811815"/>
                  </a:lnTo>
                  <a:lnTo>
                    <a:pt x="465026" y="816251"/>
                  </a:lnTo>
                  <a:lnTo>
                    <a:pt x="463781" y="820687"/>
                  </a:lnTo>
                  <a:lnTo>
                    <a:pt x="462582" y="825123"/>
                  </a:lnTo>
                  <a:lnTo>
                    <a:pt x="461383" y="829559"/>
                  </a:lnTo>
                  <a:lnTo>
                    <a:pt x="460210" y="833995"/>
                  </a:lnTo>
                  <a:lnTo>
                    <a:pt x="459058" y="838431"/>
                  </a:lnTo>
                  <a:lnTo>
                    <a:pt x="457909" y="842868"/>
                  </a:lnTo>
                  <a:lnTo>
                    <a:pt x="456803" y="847304"/>
                  </a:lnTo>
                  <a:lnTo>
                    <a:pt x="455696" y="851740"/>
                  </a:lnTo>
                  <a:lnTo>
                    <a:pt x="454617" y="856176"/>
                  </a:lnTo>
                  <a:lnTo>
                    <a:pt x="453556" y="860612"/>
                  </a:lnTo>
                  <a:lnTo>
                    <a:pt x="452500" y="865048"/>
                  </a:lnTo>
                  <a:lnTo>
                    <a:pt x="451483" y="869485"/>
                  </a:lnTo>
                  <a:lnTo>
                    <a:pt x="450466" y="873921"/>
                  </a:lnTo>
                  <a:lnTo>
                    <a:pt x="449476" y="878357"/>
                  </a:lnTo>
                  <a:lnTo>
                    <a:pt x="448503" y="882793"/>
                  </a:lnTo>
                  <a:lnTo>
                    <a:pt x="447536" y="887229"/>
                  </a:lnTo>
                  <a:lnTo>
                    <a:pt x="446605" y="891665"/>
                  </a:lnTo>
                  <a:lnTo>
                    <a:pt x="445674" y="896101"/>
                  </a:lnTo>
                  <a:lnTo>
                    <a:pt x="444771" y="900538"/>
                  </a:lnTo>
                  <a:lnTo>
                    <a:pt x="443881" y="904974"/>
                  </a:lnTo>
                  <a:lnTo>
                    <a:pt x="443000" y="909410"/>
                  </a:lnTo>
                  <a:lnTo>
                    <a:pt x="442150" y="913846"/>
                  </a:lnTo>
                  <a:lnTo>
                    <a:pt x="441301" y="918282"/>
                  </a:lnTo>
                  <a:lnTo>
                    <a:pt x="440481" y="922718"/>
                  </a:lnTo>
                  <a:lnTo>
                    <a:pt x="439671" y="927154"/>
                  </a:lnTo>
                  <a:lnTo>
                    <a:pt x="438871" y="931591"/>
                  </a:lnTo>
                  <a:lnTo>
                    <a:pt x="438099" y="936027"/>
                  </a:lnTo>
                  <a:lnTo>
                    <a:pt x="437328" y="940463"/>
                  </a:lnTo>
                  <a:lnTo>
                    <a:pt x="436586" y="944899"/>
                  </a:lnTo>
                  <a:lnTo>
                    <a:pt x="435852" y="949335"/>
                  </a:lnTo>
                  <a:lnTo>
                    <a:pt x="435129" y="953771"/>
                  </a:lnTo>
                  <a:lnTo>
                    <a:pt x="434431" y="958207"/>
                  </a:lnTo>
                  <a:lnTo>
                    <a:pt x="433733" y="962644"/>
                  </a:lnTo>
                  <a:lnTo>
                    <a:pt x="433066" y="967080"/>
                  </a:lnTo>
                  <a:lnTo>
                    <a:pt x="432403" y="971516"/>
                  </a:lnTo>
                  <a:lnTo>
                    <a:pt x="431753" y="975952"/>
                  </a:lnTo>
                  <a:lnTo>
                    <a:pt x="431125" y="980388"/>
                  </a:lnTo>
                  <a:lnTo>
                    <a:pt x="430497" y="984824"/>
                  </a:lnTo>
                  <a:lnTo>
                    <a:pt x="429899" y="989261"/>
                  </a:lnTo>
                  <a:lnTo>
                    <a:pt x="429304" y="993697"/>
                  </a:lnTo>
                  <a:lnTo>
                    <a:pt x="428722" y="998133"/>
                  </a:lnTo>
                  <a:lnTo>
                    <a:pt x="428160" y="1002569"/>
                  </a:lnTo>
                  <a:lnTo>
                    <a:pt x="427597" y="1007005"/>
                  </a:lnTo>
                  <a:lnTo>
                    <a:pt x="427064" y="1011441"/>
                  </a:lnTo>
                  <a:lnTo>
                    <a:pt x="426533" y="1015877"/>
                  </a:lnTo>
                  <a:lnTo>
                    <a:pt x="426016" y="1020314"/>
                  </a:lnTo>
                  <a:lnTo>
                    <a:pt x="425514" y="1024750"/>
                  </a:lnTo>
                  <a:lnTo>
                    <a:pt x="425013" y="1029186"/>
                  </a:lnTo>
                  <a:lnTo>
                    <a:pt x="424541" y="1033622"/>
                  </a:lnTo>
                  <a:lnTo>
                    <a:pt x="424069" y="1038058"/>
                  </a:lnTo>
                  <a:lnTo>
                    <a:pt x="423612" y="1042494"/>
                  </a:lnTo>
                  <a:lnTo>
                    <a:pt x="423169" y="1046930"/>
                  </a:lnTo>
                  <a:lnTo>
                    <a:pt x="422726" y="1051367"/>
                  </a:lnTo>
                  <a:lnTo>
                    <a:pt x="422310" y="1055803"/>
                  </a:lnTo>
                  <a:lnTo>
                    <a:pt x="421894" y="1060239"/>
                  </a:lnTo>
                  <a:lnTo>
                    <a:pt x="421493" y="1064675"/>
                  </a:lnTo>
                  <a:lnTo>
                    <a:pt x="421103" y="1069111"/>
                  </a:lnTo>
                  <a:lnTo>
                    <a:pt x="420715" y="1073547"/>
                  </a:lnTo>
                  <a:lnTo>
                    <a:pt x="420351" y="1077983"/>
                  </a:lnTo>
                  <a:lnTo>
                    <a:pt x="419986" y="1082420"/>
                  </a:lnTo>
                  <a:lnTo>
                    <a:pt x="419637" y="1086856"/>
                  </a:lnTo>
                  <a:lnTo>
                    <a:pt x="419298" y="1091292"/>
                  </a:lnTo>
                  <a:lnTo>
                    <a:pt x="418961" y="1095728"/>
                  </a:lnTo>
                  <a:lnTo>
                    <a:pt x="418645" y="1100164"/>
                  </a:lnTo>
                  <a:lnTo>
                    <a:pt x="418329" y="1104600"/>
                  </a:lnTo>
                  <a:lnTo>
                    <a:pt x="418029" y="1109037"/>
                  </a:lnTo>
                  <a:lnTo>
                    <a:pt x="417735" y="1113473"/>
                  </a:lnTo>
                  <a:lnTo>
                    <a:pt x="417447" y="1117909"/>
                  </a:lnTo>
                  <a:lnTo>
                    <a:pt x="417176" y="1122345"/>
                  </a:lnTo>
                  <a:lnTo>
                    <a:pt x="416905" y="1126781"/>
                  </a:lnTo>
                  <a:lnTo>
                    <a:pt x="416649" y="1131217"/>
                  </a:lnTo>
                  <a:lnTo>
                    <a:pt x="416399" y="1135653"/>
                  </a:lnTo>
                  <a:lnTo>
                    <a:pt x="416155" y="1140090"/>
                  </a:lnTo>
                  <a:lnTo>
                    <a:pt x="415926" y="1144526"/>
                  </a:lnTo>
                  <a:lnTo>
                    <a:pt x="415696" y="1148962"/>
                  </a:lnTo>
                  <a:lnTo>
                    <a:pt x="415483" y="1153398"/>
                  </a:lnTo>
                  <a:lnTo>
                    <a:pt x="415273" y="1157834"/>
                  </a:lnTo>
                  <a:lnTo>
                    <a:pt x="415070" y="1162270"/>
                  </a:lnTo>
                  <a:lnTo>
                    <a:pt x="414880" y="1166706"/>
                  </a:lnTo>
                  <a:lnTo>
                    <a:pt x="414690" y="1171143"/>
                  </a:lnTo>
                  <a:lnTo>
                    <a:pt x="414515" y="1175579"/>
                  </a:lnTo>
                  <a:lnTo>
                    <a:pt x="414343" y="1180015"/>
                  </a:lnTo>
                  <a:lnTo>
                    <a:pt x="414178" y="1184451"/>
                  </a:lnTo>
                  <a:lnTo>
                    <a:pt x="414024" y="1188887"/>
                  </a:lnTo>
                  <a:lnTo>
                    <a:pt x="413870" y="1193323"/>
                  </a:lnTo>
                  <a:lnTo>
                    <a:pt x="413732" y="1197759"/>
                  </a:lnTo>
                  <a:lnTo>
                    <a:pt x="413595" y="1202196"/>
                  </a:lnTo>
                  <a:lnTo>
                    <a:pt x="413466" y="1206632"/>
                  </a:lnTo>
                  <a:lnTo>
                    <a:pt x="413346" y="1211068"/>
                  </a:lnTo>
                  <a:lnTo>
                    <a:pt x="413226" y="1215504"/>
                  </a:lnTo>
                  <a:lnTo>
                    <a:pt x="413121" y="1219940"/>
                  </a:lnTo>
                  <a:lnTo>
                    <a:pt x="413018" y="1224376"/>
                  </a:lnTo>
                  <a:lnTo>
                    <a:pt x="412921" y="1228813"/>
                  </a:lnTo>
                  <a:lnTo>
                    <a:pt x="412833" y="1233249"/>
                  </a:lnTo>
                  <a:lnTo>
                    <a:pt x="412745" y="1237685"/>
                  </a:lnTo>
                  <a:lnTo>
                    <a:pt x="412673" y="1242121"/>
                  </a:lnTo>
                  <a:lnTo>
                    <a:pt x="412600" y="1246557"/>
                  </a:lnTo>
                  <a:lnTo>
                    <a:pt x="412535" y="1250993"/>
                  </a:lnTo>
                  <a:lnTo>
                    <a:pt x="412476" y="1255429"/>
                  </a:lnTo>
                  <a:lnTo>
                    <a:pt x="412419" y="1259866"/>
                  </a:lnTo>
                  <a:lnTo>
                    <a:pt x="412375" y="1264302"/>
                  </a:lnTo>
                  <a:lnTo>
                    <a:pt x="412331" y="1268738"/>
                  </a:lnTo>
                  <a:lnTo>
                    <a:pt x="412296" y="1273174"/>
                  </a:lnTo>
                  <a:lnTo>
                    <a:pt x="412266" y="1277610"/>
                  </a:lnTo>
                  <a:lnTo>
                    <a:pt x="412237" y="1282046"/>
                  </a:lnTo>
                  <a:lnTo>
                    <a:pt x="412221" y="1286482"/>
                  </a:lnTo>
                  <a:lnTo>
                    <a:pt x="412205" y="1290919"/>
                  </a:lnTo>
                  <a:lnTo>
                    <a:pt x="412197" y="1295355"/>
                  </a:lnTo>
                  <a:lnTo>
                    <a:pt x="412193" y="1299791"/>
                  </a:lnTo>
                  <a:lnTo>
                    <a:pt x="412192" y="1304227"/>
                  </a:lnTo>
                  <a:lnTo>
                    <a:pt x="412202" y="1308663"/>
                  </a:lnTo>
                  <a:lnTo>
                    <a:pt x="412212" y="1313099"/>
                  </a:lnTo>
                  <a:lnTo>
                    <a:pt x="412230" y="1317535"/>
                  </a:lnTo>
                  <a:lnTo>
                    <a:pt x="412252" y="1321972"/>
                  </a:lnTo>
                  <a:lnTo>
                    <a:pt x="412277" y="1326408"/>
                  </a:lnTo>
                  <a:lnTo>
                    <a:pt x="412312" y="1330844"/>
                  </a:lnTo>
                  <a:lnTo>
                    <a:pt x="412346" y="1335280"/>
                  </a:lnTo>
                  <a:lnTo>
                    <a:pt x="412390" y="1339716"/>
                  </a:lnTo>
                  <a:lnTo>
                    <a:pt x="412436" y="1344152"/>
                  </a:lnTo>
                  <a:lnTo>
                    <a:pt x="412486" y="1348589"/>
                  </a:lnTo>
                  <a:lnTo>
                    <a:pt x="412544" y="1353025"/>
                  </a:lnTo>
                  <a:lnTo>
                    <a:pt x="412603" y="1357461"/>
                  </a:lnTo>
                  <a:lnTo>
                    <a:pt x="412670" y="1361897"/>
                  </a:lnTo>
                  <a:lnTo>
                    <a:pt x="412741" y="1366333"/>
                  </a:lnTo>
                  <a:lnTo>
                    <a:pt x="412814" y="1370769"/>
                  </a:lnTo>
                  <a:lnTo>
                    <a:pt x="412895" y="1375205"/>
                  </a:lnTo>
                  <a:lnTo>
                    <a:pt x="412977" y="1379642"/>
                  </a:lnTo>
                  <a:lnTo>
                    <a:pt x="413068" y="1384078"/>
                  </a:lnTo>
                  <a:lnTo>
                    <a:pt x="413160" y="1388514"/>
                  </a:lnTo>
                  <a:lnTo>
                    <a:pt x="413257" y="1392950"/>
                  </a:lnTo>
                  <a:lnTo>
                    <a:pt x="413361" y="1397386"/>
                  </a:lnTo>
                  <a:lnTo>
                    <a:pt x="413464" y="1401822"/>
                  </a:lnTo>
                  <a:lnTo>
                    <a:pt x="413577" y="1406258"/>
                  </a:lnTo>
                  <a:lnTo>
                    <a:pt x="413692" y="1410695"/>
                  </a:lnTo>
                  <a:lnTo>
                    <a:pt x="413811" y="1415131"/>
                  </a:lnTo>
                  <a:lnTo>
                    <a:pt x="413936" y="1419567"/>
                  </a:lnTo>
                  <a:lnTo>
                    <a:pt x="414061" y="1424003"/>
                  </a:lnTo>
                  <a:lnTo>
                    <a:pt x="414197" y="1428439"/>
                  </a:lnTo>
                  <a:lnTo>
                    <a:pt x="414332" y="1432875"/>
                  </a:lnTo>
                  <a:lnTo>
                    <a:pt x="414473" y="1437311"/>
                  </a:lnTo>
                  <a:lnTo>
                    <a:pt x="414619" y="1441748"/>
                  </a:lnTo>
                  <a:lnTo>
                    <a:pt x="414765" y="1446184"/>
                  </a:lnTo>
                  <a:lnTo>
                    <a:pt x="414922" y="1450620"/>
                  </a:lnTo>
                  <a:lnTo>
                    <a:pt x="415079" y="1455056"/>
                  </a:lnTo>
                  <a:lnTo>
                    <a:pt x="415240" y="1459492"/>
                  </a:lnTo>
                  <a:lnTo>
                    <a:pt x="415407" y="1463928"/>
                  </a:lnTo>
                  <a:lnTo>
                    <a:pt x="415574" y="1468364"/>
                  </a:lnTo>
                  <a:lnTo>
                    <a:pt x="415751" y="1472801"/>
                  </a:lnTo>
                  <a:lnTo>
                    <a:pt x="415928" y="1477237"/>
                  </a:lnTo>
                  <a:lnTo>
                    <a:pt x="416111" y="1481673"/>
                  </a:lnTo>
                  <a:lnTo>
                    <a:pt x="416298" y="1486109"/>
                  </a:lnTo>
                  <a:lnTo>
                    <a:pt x="416485" y="1490545"/>
                  </a:lnTo>
                  <a:lnTo>
                    <a:pt x="416682" y="1494981"/>
                  </a:lnTo>
                  <a:lnTo>
                    <a:pt x="416879" y="1499418"/>
                  </a:lnTo>
                  <a:lnTo>
                    <a:pt x="417082" y="1503854"/>
                  </a:lnTo>
                  <a:lnTo>
                    <a:pt x="417288" y="1508290"/>
                  </a:lnTo>
                  <a:lnTo>
                    <a:pt x="417496" y="1512726"/>
                  </a:lnTo>
                  <a:lnTo>
                    <a:pt x="417712" y="1517162"/>
                  </a:lnTo>
                  <a:lnTo>
                    <a:pt x="417928" y="1521598"/>
                  </a:lnTo>
                  <a:lnTo>
                    <a:pt x="418151" y="1526034"/>
                  </a:lnTo>
                  <a:lnTo>
                    <a:pt x="418377" y="1530471"/>
                  </a:lnTo>
                  <a:lnTo>
                    <a:pt x="418604" y="1534907"/>
                  </a:lnTo>
                  <a:lnTo>
                    <a:pt x="418839" y="1539343"/>
                  </a:lnTo>
                  <a:lnTo>
                    <a:pt x="419074" y="1543779"/>
                  </a:lnTo>
                  <a:lnTo>
                    <a:pt x="419316" y="1548215"/>
                  </a:lnTo>
                  <a:lnTo>
                    <a:pt x="419560" y="1552651"/>
                  </a:lnTo>
                  <a:lnTo>
                    <a:pt x="419807" y="1557087"/>
                  </a:lnTo>
                  <a:lnTo>
                    <a:pt x="420061" y="1561524"/>
                  </a:lnTo>
                  <a:lnTo>
                    <a:pt x="420314" y="1565960"/>
                  </a:lnTo>
                  <a:lnTo>
                    <a:pt x="420575" y="1570396"/>
                  </a:lnTo>
                  <a:lnTo>
                    <a:pt x="420837" y="1574832"/>
                  </a:lnTo>
                  <a:lnTo>
                    <a:pt x="421102" y="1579268"/>
                  </a:lnTo>
                  <a:lnTo>
                    <a:pt x="421374" y="1583704"/>
                  </a:lnTo>
                  <a:lnTo>
                    <a:pt x="421645" y="1588140"/>
                  </a:lnTo>
                  <a:lnTo>
                    <a:pt x="421924" y="1592577"/>
                  </a:lnTo>
                  <a:lnTo>
                    <a:pt x="422204" y="1597013"/>
                  </a:lnTo>
                  <a:lnTo>
                    <a:pt x="422487" y="1601449"/>
                  </a:lnTo>
                  <a:lnTo>
                    <a:pt x="422775" y="1605885"/>
                  </a:lnTo>
                  <a:lnTo>
                    <a:pt x="423064" y="1610321"/>
                  </a:lnTo>
                  <a:lnTo>
                    <a:pt x="423360" y="1614757"/>
                  </a:lnTo>
                  <a:lnTo>
                    <a:pt x="423657" y="1619194"/>
                  </a:lnTo>
                  <a:lnTo>
                    <a:pt x="423957" y="1623630"/>
                  </a:lnTo>
                  <a:lnTo>
                    <a:pt x="424262" y="1628066"/>
                  </a:lnTo>
                  <a:lnTo>
                    <a:pt x="424567" y="1632502"/>
                  </a:lnTo>
                  <a:lnTo>
                    <a:pt x="424880" y="1636938"/>
                  </a:lnTo>
                  <a:lnTo>
                    <a:pt x="425192" y="1641374"/>
                  </a:lnTo>
                  <a:lnTo>
                    <a:pt x="425509" y="1645810"/>
                  </a:lnTo>
                  <a:lnTo>
                    <a:pt x="425830" y="1650247"/>
                  </a:lnTo>
                  <a:lnTo>
                    <a:pt x="426150" y="1654683"/>
                  </a:lnTo>
                  <a:lnTo>
                    <a:pt x="426478" y="1659119"/>
                  </a:lnTo>
                  <a:lnTo>
                    <a:pt x="426806" y="1663555"/>
                  </a:lnTo>
                  <a:lnTo>
                    <a:pt x="427138" y="1667991"/>
                  </a:lnTo>
                  <a:lnTo>
                    <a:pt x="427473" y="1672427"/>
                  </a:lnTo>
                  <a:lnTo>
                    <a:pt x="427809" y="1676863"/>
                  </a:lnTo>
                  <a:lnTo>
                    <a:pt x="428151" y="1681300"/>
                  </a:lnTo>
                  <a:lnTo>
                    <a:pt x="428493" y="1685736"/>
                  </a:lnTo>
                  <a:lnTo>
                    <a:pt x="428839" y="1690172"/>
                  </a:lnTo>
                  <a:lnTo>
                    <a:pt x="429188" y="1694608"/>
                  </a:lnTo>
                  <a:lnTo>
                    <a:pt x="429537" y="1699044"/>
                  </a:lnTo>
                  <a:lnTo>
                    <a:pt x="429893" y="1703480"/>
                  </a:lnTo>
                  <a:lnTo>
                    <a:pt x="430248" y="1707916"/>
                  </a:lnTo>
                  <a:lnTo>
                    <a:pt x="430606" y="1712353"/>
                  </a:lnTo>
                  <a:lnTo>
                    <a:pt x="430967" y="1716789"/>
                  </a:lnTo>
                  <a:lnTo>
                    <a:pt x="431329" y="1721225"/>
                  </a:lnTo>
                  <a:lnTo>
                    <a:pt x="431696" y="1725661"/>
                  </a:lnTo>
                  <a:lnTo>
                    <a:pt x="432063" y="1730097"/>
                  </a:lnTo>
                  <a:lnTo>
                    <a:pt x="432433" y="1734533"/>
                  </a:lnTo>
                  <a:lnTo>
                    <a:pt x="432804" y="1738970"/>
                  </a:lnTo>
                  <a:lnTo>
                    <a:pt x="433177" y="1743406"/>
                  </a:lnTo>
                  <a:lnTo>
                    <a:pt x="433554" y="1747842"/>
                  </a:lnTo>
                  <a:lnTo>
                    <a:pt x="433931" y="1752278"/>
                  </a:lnTo>
                  <a:lnTo>
                    <a:pt x="434311" y="1756714"/>
                  </a:lnTo>
                  <a:lnTo>
                    <a:pt x="434692" y="1761150"/>
                  </a:lnTo>
                  <a:lnTo>
                    <a:pt x="435074" y="1765586"/>
                  </a:lnTo>
                  <a:lnTo>
                    <a:pt x="435459" y="1770023"/>
                  </a:lnTo>
                  <a:lnTo>
                    <a:pt x="435844" y="1774459"/>
                  </a:lnTo>
                  <a:lnTo>
                    <a:pt x="436232" y="1778895"/>
                  </a:lnTo>
                  <a:lnTo>
                    <a:pt x="436620" y="1783331"/>
                  </a:lnTo>
                  <a:lnTo>
                    <a:pt x="437010" y="1787767"/>
                  </a:lnTo>
                  <a:lnTo>
                    <a:pt x="437402" y="1792203"/>
                  </a:lnTo>
                  <a:lnTo>
                    <a:pt x="437794" y="1796639"/>
                  </a:lnTo>
                  <a:lnTo>
                    <a:pt x="438187" y="1801076"/>
                  </a:lnTo>
                  <a:lnTo>
                    <a:pt x="438582" y="1805512"/>
                  </a:lnTo>
                  <a:lnTo>
                    <a:pt x="438977" y="1809948"/>
                  </a:lnTo>
                  <a:lnTo>
                    <a:pt x="439373" y="1814384"/>
                  </a:lnTo>
                  <a:lnTo>
                    <a:pt x="439770" y="1818820"/>
                  </a:lnTo>
                  <a:lnTo>
                    <a:pt x="440167" y="1823256"/>
                  </a:lnTo>
                  <a:lnTo>
                    <a:pt x="440565" y="1827692"/>
                  </a:lnTo>
                  <a:lnTo>
                    <a:pt x="440964" y="1832129"/>
                  </a:lnTo>
                  <a:lnTo>
                    <a:pt x="441363" y="1836565"/>
                  </a:lnTo>
                  <a:lnTo>
                    <a:pt x="441762" y="1841001"/>
                  </a:lnTo>
                  <a:lnTo>
                    <a:pt x="442162" y="1845437"/>
                  </a:lnTo>
                  <a:lnTo>
                    <a:pt x="442561" y="1849873"/>
                  </a:lnTo>
                  <a:lnTo>
                    <a:pt x="442961" y="1854309"/>
                  </a:lnTo>
                  <a:lnTo>
                    <a:pt x="443360" y="1858746"/>
                  </a:lnTo>
                  <a:lnTo>
                    <a:pt x="443760" y="1863182"/>
                  </a:lnTo>
                  <a:lnTo>
                    <a:pt x="444158" y="1867618"/>
                  </a:lnTo>
                  <a:lnTo>
                    <a:pt x="444557" y="1872054"/>
                  </a:lnTo>
                  <a:lnTo>
                    <a:pt x="444955" y="1876490"/>
                  </a:lnTo>
                  <a:lnTo>
                    <a:pt x="445353" y="1880926"/>
                  </a:lnTo>
                  <a:lnTo>
                    <a:pt x="445751" y="1885362"/>
                  </a:lnTo>
                  <a:lnTo>
                    <a:pt x="446146" y="1889799"/>
                  </a:lnTo>
                  <a:lnTo>
                    <a:pt x="446542" y="1894235"/>
                  </a:lnTo>
                  <a:lnTo>
                    <a:pt x="446937" y="1898671"/>
                  </a:lnTo>
                  <a:lnTo>
                    <a:pt x="447330" y="1903107"/>
                  </a:lnTo>
                  <a:lnTo>
                    <a:pt x="447723" y="1907543"/>
                  </a:lnTo>
                  <a:lnTo>
                    <a:pt x="448113" y="1911979"/>
                  </a:lnTo>
                  <a:lnTo>
                    <a:pt x="448504" y="1916415"/>
                  </a:lnTo>
                  <a:lnTo>
                    <a:pt x="448892" y="1920852"/>
                  </a:lnTo>
                  <a:lnTo>
                    <a:pt x="449279" y="1925288"/>
                  </a:lnTo>
                  <a:lnTo>
                    <a:pt x="449665" y="1929724"/>
                  </a:lnTo>
                  <a:lnTo>
                    <a:pt x="450047" y="1934160"/>
                  </a:lnTo>
                  <a:lnTo>
                    <a:pt x="450429" y="1938596"/>
                  </a:lnTo>
                  <a:lnTo>
                    <a:pt x="450808" y="1943032"/>
                  </a:lnTo>
                  <a:lnTo>
                    <a:pt x="451186" y="1947468"/>
                  </a:lnTo>
                  <a:lnTo>
                    <a:pt x="451562" y="1951905"/>
                  </a:lnTo>
                  <a:lnTo>
                    <a:pt x="451934" y="1956341"/>
                  </a:lnTo>
                  <a:lnTo>
                    <a:pt x="452306" y="1960777"/>
                  </a:lnTo>
                  <a:lnTo>
                    <a:pt x="452674" y="1965213"/>
                  </a:lnTo>
                  <a:lnTo>
                    <a:pt x="453039" y="1969649"/>
                  </a:lnTo>
                  <a:lnTo>
                    <a:pt x="453403" y="1974085"/>
                  </a:lnTo>
                  <a:lnTo>
                    <a:pt x="453762" y="1978522"/>
                  </a:lnTo>
                  <a:lnTo>
                    <a:pt x="454121" y="1982958"/>
                  </a:lnTo>
                  <a:lnTo>
                    <a:pt x="454474" y="1987394"/>
                  </a:lnTo>
                  <a:lnTo>
                    <a:pt x="454826" y="1991830"/>
                  </a:lnTo>
                  <a:lnTo>
                    <a:pt x="455175" y="1996266"/>
                  </a:lnTo>
                  <a:lnTo>
                    <a:pt x="455518" y="2000702"/>
                  </a:lnTo>
                  <a:lnTo>
                    <a:pt x="455861" y="2005138"/>
                  </a:lnTo>
                  <a:lnTo>
                    <a:pt x="456198" y="2009575"/>
                  </a:lnTo>
                  <a:lnTo>
                    <a:pt x="456532" y="2014011"/>
                  </a:lnTo>
                  <a:lnTo>
                    <a:pt x="456864" y="2018447"/>
                  </a:lnTo>
                  <a:lnTo>
                    <a:pt x="457189" y="2022883"/>
                  </a:lnTo>
                  <a:lnTo>
                    <a:pt x="457515" y="2027319"/>
                  </a:lnTo>
                  <a:lnTo>
                    <a:pt x="457831" y="2031755"/>
                  </a:lnTo>
                  <a:lnTo>
                    <a:pt x="458147" y="2036191"/>
                  </a:lnTo>
                  <a:lnTo>
                    <a:pt x="458458" y="2040628"/>
                  </a:lnTo>
                  <a:lnTo>
                    <a:pt x="458763" y="2045064"/>
                  </a:lnTo>
                  <a:lnTo>
                    <a:pt x="459068" y="2049500"/>
                  </a:lnTo>
                  <a:lnTo>
                    <a:pt x="459363" y="2053936"/>
                  </a:lnTo>
                  <a:lnTo>
                    <a:pt x="459657" y="2058372"/>
                  </a:lnTo>
                  <a:lnTo>
                    <a:pt x="459946" y="2062808"/>
                  </a:lnTo>
                  <a:lnTo>
                    <a:pt x="460228" y="2067244"/>
                  </a:lnTo>
                  <a:lnTo>
                    <a:pt x="460510" y="2071681"/>
                  </a:lnTo>
                  <a:lnTo>
                    <a:pt x="460781" y="2076117"/>
                  </a:lnTo>
                  <a:lnTo>
                    <a:pt x="461051" y="2080553"/>
                  </a:lnTo>
                  <a:lnTo>
                    <a:pt x="461315" y="2084989"/>
                  </a:lnTo>
                  <a:lnTo>
                    <a:pt x="461572" y="2089425"/>
                  </a:lnTo>
                  <a:lnTo>
                    <a:pt x="461829" y="2093861"/>
                  </a:lnTo>
                  <a:lnTo>
                    <a:pt x="462074" y="2098298"/>
                  </a:lnTo>
                  <a:lnTo>
                    <a:pt x="462318" y="2102734"/>
                  </a:lnTo>
                  <a:lnTo>
                    <a:pt x="462555" y="2107170"/>
                  </a:lnTo>
                  <a:lnTo>
                    <a:pt x="462786" y="2111606"/>
                  </a:lnTo>
                  <a:lnTo>
                    <a:pt x="463015" y="2116042"/>
                  </a:lnTo>
                  <a:lnTo>
                    <a:pt x="463232" y="2120478"/>
                  </a:lnTo>
                  <a:lnTo>
                    <a:pt x="463448" y="2124914"/>
                  </a:lnTo>
                  <a:lnTo>
                    <a:pt x="463656" y="2129351"/>
                  </a:lnTo>
                  <a:lnTo>
                    <a:pt x="463858" y="2133787"/>
                  </a:lnTo>
                  <a:lnTo>
                    <a:pt x="464058" y="2138223"/>
                  </a:lnTo>
                  <a:lnTo>
                    <a:pt x="464245" y="2142659"/>
                  </a:lnTo>
                  <a:lnTo>
                    <a:pt x="464432" y="2147095"/>
                  </a:lnTo>
                  <a:lnTo>
                    <a:pt x="464609" y="2151531"/>
                  </a:lnTo>
                  <a:lnTo>
                    <a:pt x="464781" y="2155967"/>
                  </a:lnTo>
                  <a:lnTo>
                    <a:pt x="464950" y="2160404"/>
                  </a:lnTo>
                  <a:lnTo>
                    <a:pt x="465106" y="2164840"/>
                  </a:lnTo>
                  <a:lnTo>
                    <a:pt x="465262" y="2169276"/>
                  </a:lnTo>
                  <a:lnTo>
                    <a:pt x="465407" y="2173712"/>
                  </a:lnTo>
                  <a:lnTo>
                    <a:pt x="465547" y="2178148"/>
                  </a:lnTo>
                  <a:lnTo>
                    <a:pt x="465683" y="2182584"/>
                  </a:lnTo>
                  <a:lnTo>
                    <a:pt x="465807" y="2187020"/>
                  </a:lnTo>
                  <a:lnTo>
                    <a:pt x="465931" y="2191457"/>
                  </a:lnTo>
                  <a:lnTo>
                    <a:pt x="466042" y="2195893"/>
                  </a:lnTo>
                  <a:lnTo>
                    <a:pt x="466149" y="2200329"/>
                  </a:lnTo>
                  <a:lnTo>
                    <a:pt x="466252" y="2204765"/>
                  </a:lnTo>
                  <a:lnTo>
                    <a:pt x="466343" y="2209201"/>
                  </a:lnTo>
                  <a:lnTo>
                    <a:pt x="466433" y="2213637"/>
                  </a:lnTo>
                  <a:lnTo>
                    <a:pt x="466510" y="2218074"/>
                  </a:lnTo>
                  <a:lnTo>
                    <a:pt x="466584" y="2222510"/>
                  </a:lnTo>
                  <a:lnTo>
                    <a:pt x="466651" y="2226946"/>
                  </a:lnTo>
                  <a:lnTo>
                    <a:pt x="466708" y="2231382"/>
                  </a:lnTo>
                  <a:lnTo>
                    <a:pt x="466765" y="2235818"/>
                  </a:lnTo>
                  <a:lnTo>
                    <a:pt x="466806" y="2240254"/>
                  </a:lnTo>
                  <a:lnTo>
                    <a:pt x="466846" y="2244690"/>
                  </a:lnTo>
                  <a:lnTo>
                    <a:pt x="466878" y="2249127"/>
                  </a:lnTo>
                  <a:lnTo>
                    <a:pt x="466900" y="2253563"/>
                  </a:lnTo>
                  <a:lnTo>
                    <a:pt x="466922" y="2257999"/>
                  </a:lnTo>
                  <a:lnTo>
                    <a:pt x="466929" y="2262435"/>
                  </a:lnTo>
                  <a:lnTo>
                    <a:pt x="466933" y="2266871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31949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6060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715222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9935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69712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61338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11639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67337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6935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198195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99782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2562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21681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101649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71432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01983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5429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4790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6825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795099" y="1728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27734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78536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96263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8548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24687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87226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24487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96708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64806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290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32997" y="2408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0610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71026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30678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88883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78039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26964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1309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51694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7901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2375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5781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08727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89075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43037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14731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2915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87759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49049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80451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2002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9997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5738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31566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24764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13186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27800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7000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702209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163292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82155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65056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57282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3461454" y="3675922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657660" y="3789266"/>
              <a:ext cx="1177238" cy="2266871"/>
            </a:xfrm>
            <a:custGeom>
              <a:avLst/>
              <a:pathLst>
                <a:path w="1177238" h="2266871">
                  <a:moveTo>
                    <a:pt x="457784" y="2266871"/>
                  </a:moveTo>
                  <a:lnTo>
                    <a:pt x="457787" y="2262435"/>
                  </a:lnTo>
                  <a:lnTo>
                    <a:pt x="457795" y="2257999"/>
                  </a:lnTo>
                  <a:lnTo>
                    <a:pt x="457825" y="2253563"/>
                  </a:lnTo>
                  <a:lnTo>
                    <a:pt x="457856" y="2249127"/>
                  </a:lnTo>
                  <a:lnTo>
                    <a:pt x="457896" y="2244690"/>
                  </a:lnTo>
                  <a:lnTo>
                    <a:pt x="457954" y="2240254"/>
                  </a:lnTo>
                  <a:lnTo>
                    <a:pt x="458012" y="2235818"/>
                  </a:lnTo>
                  <a:lnTo>
                    <a:pt x="458085" y="2231382"/>
                  </a:lnTo>
                  <a:lnTo>
                    <a:pt x="458170" y="2226946"/>
                  </a:lnTo>
                  <a:lnTo>
                    <a:pt x="458255" y="2222510"/>
                  </a:lnTo>
                  <a:lnTo>
                    <a:pt x="458361" y="2218074"/>
                  </a:lnTo>
                  <a:lnTo>
                    <a:pt x="458473" y="2213637"/>
                  </a:lnTo>
                  <a:lnTo>
                    <a:pt x="458585" y="2209201"/>
                  </a:lnTo>
                  <a:lnTo>
                    <a:pt x="458723" y="2204765"/>
                  </a:lnTo>
                  <a:lnTo>
                    <a:pt x="458862" y="2200329"/>
                  </a:lnTo>
                  <a:lnTo>
                    <a:pt x="459005" y="2195893"/>
                  </a:lnTo>
                  <a:lnTo>
                    <a:pt x="459170" y="2191457"/>
                  </a:lnTo>
                  <a:lnTo>
                    <a:pt x="459336" y="2187020"/>
                  </a:lnTo>
                  <a:lnTo>
                    <a:pt x="459511" y="2182584"/>
                  </a:lnTo>
                  <a:lnTo>
                    <a:pt x="459702" y="2178148"/>
                  </a:lnTo>
                  <a:lnTo>
                    <a:pt x="459894" y="2173712"/>
                  </a:lnTo>
                  <a:lnTo>
                    <a:pt x="460100" y="2169276"/>
                  </a:lnTo>
                  <a:lnTo>
                    <a:pt x="460318" y="2164840"/>
                  </a:lnTo>
                  <a:lnTo>
                    <a:pt x="460536" y="2160404"/>
                  </a:lnTo>
                  <a:lnTo>
                    <a:pt x="460773" y="2155967"/>
                  </a:lnTo>
                  <a:lnTo>
                    <a:pt x="461016" y="2151531"/>
                  </a:lnTo>
                  <a:lnTo>
                    <a:pt x="461259" y="2147095"/>
                  </a:lnTo>
                  <a:lnTo>
                    <a:pt x="461526" y="2142659"/>
                  </a:lnTo>
                  <a:lnTo>
                    <a:pt x="461794" y="2138223"/>
                  </a:lnTo>
                  <a:lnTo>
                    <a:pt x="462066" y="2133787"/>
                  </a:lnTo>
                  <a:lnTo>
                    <a:pt x="462359" y="2129351"/>
                  </a:lnTo>
                  <a:lnTo>
                    <a:pt x="462652" y="2124914"/>
                  </a:lnTo>
                  <a:lnTo>
                    <a:pt x="462953" y="2120478"/>
                  </a:lnTo>
                  <a:lnTo>
                    <a:pt x="463270" y="2116042"/>
                  </a:lnTo>
                  <a:lnTo>
                    <a:pt x="463587" y="2111606"/>
                  </a:lnTo>
                  <a:lnTo>
                    <a:pt x="463916" y="2107170"/>
                  </a:lnTo>
                  <a:lnTo>
                    <a:pt x="464256" y="2102734"/>
                  </a:lnTo>
                  <a:lnTo>
                    <a:pt x="464596" y="2098298"/>
                  </a:lnTo>
                  <a:lnTo>
                    <a:pt x="464953" y="2093861"/>
                  </a:lnTo>
                  <a:lnTo>
                    <a:pt x="465316" y="2089425"/>
                  </a:lnTo>
                  <a:lnTo>
                    <a:pt x="465680" y="2084989"/>
                  </a:lnTo>
                  <a:lnTo>
                    <a:pt x="466063" y="2080553"/>
                  </a:lnTo>
                  <a:lnTo>
                    <a:pt x="466448" y="2076117"/>
                  </a:lnTo>
                  <a:lnTo>
                    <a:pt x="466836" y="2071681"/>
                  </a:lnTo>
                  <a:lnTo>
                    <a:pt x="467243" y="2067244"/>
                  </a:lnTo>
                  <a:lnTo>
                    <a:pt x="467649" y="2062808"/>
                  </a:lnTo>
                  <a:lnTo>
                    <a:pt x="468063" y="2058372"/>
                  </a:lnTo>
                  <a:lnTo>
                    <a:pt x="468490" y="2053936"/>
                  </a:lnTo>
                  <a:lnTo>
                    <a:pt x="468917" y="2049500"/>
                  </a:lnTo>
                  <a:lnTo>
                    <a:pt x="469355" y="2045064"/>
                  </a:lnTo>
                  <a:lnTo>
                    <a:pt x="469802" y="2040628"/>
                  </a:lnTo>
                  <a:lnTo>
                    <a:pt x="470249" y="2036191"/>
                  </a:lnTo>
                  <a:lnTo>
                    <a:pt x="470710" y="2031755"/>
                  </a:lnTo>
                  <a:lnTo>
                    <a:pt x="471177" y="2027319"/>
                  </a:lnTo>
                  <a:lnTo>
                    <a:pt x="471643" y="2022883"/>
                  </a:lnTo>
                  <a:lnTo>
                    <a:pt x="472126" y="2018447"/>
                  </a:lnTo>
                  <a:lnTo>
                    <a:pt x="472610" y="2014011"/>
                  </a:lnTo>
                  <a:lnTo>
                    <a:pt x="473097" y="2009575"/>
                  </a:lnTo>
                  <a:lnTo>
                    <a:pt x="473599" y="2005138"/>
                  </a:lnTo>
                  <a:lnTo>
                    <a:pt x="474101" y="2000702"/>
                  </a:lnTo>
                  <a:lnTo>
                    <a:pt x="474608" y="1996266"/>
                  </a:lnTo>
                  <a:lnTo>
                    <a:pt x="475126" y="1991830"/>
                  </a:lnTo>
                  <a:lnTo>
                    <a:pt x="475645" y="1987394"/>
                  </a:lnTo>
                  <a:lnTo>
                    <a:pt x="476171" y="1982958"/>
                  </a:lnTo>
                  <a:lnTo>
                    <a:pt x="476705" y="1978522"/>
                  </a:lnTo>
                  <a:lnTo>
                    <a:pt x="477239" y="1974085"/>
                  </a:lnTo>
                  <a:lnTo>
                    <a:pt x="477783" y="1969649"/>
                  </a:lnTo>
                  <a:lnTo>
                    <a:pt x="478332" y="1965213"/>
                  </a:lnTo>
                  <a:lnTo>
                    <a:pt x="478881" y="1960777"/>
                  </a:lnTo>
                  <a:lnTo>
                    <a:pt x="479441" y="1956341"/>
                  </a:lnTo>
                  <a:lnTo>
                    <a:pt x="480004" y="1951905"/>
                  </a:lnTo>
                  <a:lnTo>
                    <a:pt x="480567" y="1947468"/>
                  </a:lnTo>
                  <a:lnTo>
                    <a:pt x="481142" y="1943032"/>
                  </a:lnTo>
                  <a:lnTo>
                    <a:pt x="481717" y="1938596"/>
                  </a:lnTo>
                  <a:lnTo>
                    <a:pt x="482296" y="1934160"/>
                  </a:lnTo>
                  <a:lnTo>
                    <a:pt x="482882" y="1929724"/>
                  </a:lnTo>
                  <a:lnTo>
                    <a:pt x="483469" y="1925288"/>
                  </a:lnTo>
                  <a:lnTo>
                    <a:pt x="484061" y="1920852"/>
                  </a:lnTo>
                  <a:lnTo>
                    <a:pt x="484658" y="1916415"/>
                  </a:lnTo>
                  <a:lnTo>
                    <a:pt x="485256" y="1911979"/>
                  </a:lnTo>
                  <a:lnTo>
                    <a:pt x="485860" y="1907543"/>
                  </a:lnTo>
                  <a:lnTo>
                    <a:pt x="486467" y="1903107"/>
                  </a:lnTo>
                  <a:lnTo>
                    <a:pt x="487074" y="1898671"/>
                  </a:lnTo>
                  <a:lnTo>
                    <a:pt x="487688" y="1894235"/>
                  </a:lnTo>
                  <a:lnTo>
                    <a:pt x="488304" y="1889799"/>
                  </a:lnTo>
                  <a:lnTo>
                    <a:pt x="488920" y="1885362"/>
                  </a:lnTo>
                  <a:lnTo>
                    <a:pt x="489543" y="1880926"/>
                  </a:lnTo>
                  <a:lnTo>
                    <a:pt x="490167" y="1876490"/>
                  </a:lnTo>
                  <a:lnTo>
                    <a:pt x="490792" y="1872054"/>
                  </a:lnTo>
                  <a:lnTo>
                    <a:pt x="491421" y="1867618"/>
                  </a:lnTo>
                  <a:lnTo>
                    <a:pt x="492051" y="1863182"/>
                  </a:lnTo>
                  <a:lnTo>
                    <a:pt x="492683" y="1858746"/>
                  </a:lnTo>
                  <a:lnTo>
                    <a:pt x="493318" y="1854309"/>
                  </a:lnTo>
                  <a:lnTo>
                    <a:pt x="493953" y="1849873"/>
                  </a:lnTo>
                  <a:lnTo>
                    <a:pt x="494591" y="1845437"/>
                  </a:lnTo>
                  <a:lnTo>
                    <a:pt x="495231" y="1841001"/>
                  </a:lnTo>
                  <a:lnTo>
                    <a:pt x="495870" y="1836565"/>
                  </a:lnTo>
                  <a:lnTo>
                    <a:pt x="496512" y="1832129"/>
                  </a:lnTo>
                  <a:lnTo>
                    <a:pt x="497155" y="1827692"/>
                  </a:lnTo>
                  <a:lnTo>
                    <a:pt x="497798" y="1823256"/>
                  </a:lnTo>
                  <a:lnTo>
                    <a:pt x="498442" y="1818820"/>
                  </a:lnTo>
                  <a:lnTo>
                    <a:pt x="499087" y="1814384"/>
                  </a:lnTo>
                  <a:lnTo>
                    <a:pt x="499732" y="1809948"/>
                  </a:lnTo>
                  <a:lnTo>
                    <a:pt x="500378" y="1805512"/>
                  </a:lnTo>
                  <a:lnTo>
                    <a:pt x="501024" y="1801076"/>
                  </a:lnTo>
                  <a:lnTo>
                    <a:pt x="501670" y="1796639"/>
                  </a:lnTo>
                  <a:lnTo>
                    <a:pt x="502316" y="1792203"/>
                  </a:lnTo>
                  <a:lnTo>
                    <a:pt x="502962" y="1787767"/>
                  </a:lnTo>
                  <a:lnTo>
                    <a:pt x="503608" y="1783331"/>
                  </a:lnTo>
                  <a:lnTo>
                    <a:pt x="504253" y="1778895"/>
                  </a:lnTo>
                  <a:lnTo>
                    <a:pt x="504897" y="1774459"/>
                  </a:lnTo>
                  <a:lnTo>
                    <a:pt x="505541" y="1770023"/>
                  </a:lnTo>
                  <a:lnTo>
                    <a:pt x="506183" y="1765586"/>
                  </a:lnTo>
                  <a:lnTo>
                    <a:pt x="506826" y="1761150"/>
                  </a:lnTo>
                  <a:lnTo>
                    <a:pt x="507466" y="1756714"/>
                  </a:lnTo>
                  <a:lnTo>
                    <a:pt x="508105" y="1752278"/>
                  </a:lnTo>
                  <a:lnTo>
                    <a:pt x="508744" y="1747842"/>
                  </a:lnTo>
                  <a:lnTo>
                    <a:pt x="509379" y="1743406"/>
                  </a:lnTo>
                  <a:lnTo>
                    <a:pt x="510015" y="1738970"/>
                  </a:lnTo>
                  <a:lnTo>
                    <a:pt x="510648" y="1734533"/>
                  </a:lnTo>
                  <a:lnTo>
                    <a:pt x="511278" y="1730097"/>
                  </a:lnTo>
                  <a:lnTo>
                    <a:pt x="511908" y="1725661"/>
                  </a:lnTo>
                  <a:lnTo>
                    <a:pt x="512534" y="1721225"/>
                  </a:lnTo>
                  <a:lnTo>
                    <a:pt x="513157" y="1716789"/>
                  </a:lnTo>
                  <a:lnTo>
                    <a:pt x="513781" y="1712353"/>
                  </a:lnTo>
                  <a:lnTo>
                    <a:pt x="514399" y="1707916"/>
                  </a:lnTo>
                  <a:lnTo>
                    <a:pt x="515015" y="1703480"/>
                  </a:lnTo>
                  <a:lnTo>
                    <a:pt x="515631" y="1699044"/>
                  </a:lnTo>
                  <a:lnTo>
                    <a:pt x="516239" y="1694608"/>
                  </a:lnTo>
                  <a:lnTo>
                    <a:pt x="516846" y="1690172"/>
                  </a:lnTo>
                  <a:lnTo>
                    <a:pt x="517452" y="1685736"/>
                  </a:lnTo>
                  <a:lnTo>
                    <a:pt x="518050" y="1681300"/>
                  </a:lnTo>
                  <a:lnTo>
                    <a:pt x="518649" y="1676863"/>
                  </a:lnTo>
                  <a:lnTo>
                    <a:pt x="519242" y="1672427"/>
                  </a:lnTo>
                  <a:lnTo>
                    <a:pt x="519830" y="1667991"/>
                  </a:lnTo>
                  <a:lnTo>
                    <a:pt x="520418" y="1663555"/>
                  </a:lnTo>
                  <a:lnTo>
                    <a:pt x="520999" y="1659119"/>
                  </a:lnTo>
                  <a:lnTo>
                    <a:pt x="521575" y="1654683"/>
                  </a:lnTo>
                  <a:lnTo>
                    <a:pt x="522151" y="1650247"/>
                  </a:lnTo>
                  <a:lnTo>
                    <a:pt x="522717" y="1645810"/>
                  </a:lnTo>
                  <a:lnTo>
                    <a:pt x="523281" y="1641374"/>
                  </a:lnTo>
                  <a:lnTo>
                    <a:pt x="523845" y="1636938"/>
                  </a:lnTo>
                  <a:lnTo>
                    <a:pt x="524395" y="1632502"/>
                  </a:lnTo>
                  <a:lnTo>
                    <a:pt x="524945" y="1628066"/>
                  </a:lnTo>
                  <a:lnTo>
                    <a:pt x="525492" y="1623630"/>
                  </a:lnTo>
                  <a:lnTo>
                    <a:pt x="526028" y="1619194"/>
                  </a:lnTo>
                  <a:lnTo>
                    <a:pt x="526564" y="1614757"/>
                  </a:lnTo>
                  <a:lnTo>
                    <a:pt x="527093" y="1610321"/>
                  </a:lnTo>
                  <a:lnTo>
                    <a:pt x="527614" y="1605885"/>
                  </a:lnTo>
                  <a:lnTo>
                    <a:pt x="528134" y="1601449"/>
                  </a:lnTo>
                  <a:lnTo>
                    <a:pt x="528644" y="1597013"/>
                  </a:lnTo>
                  <a:lnTo>
                    <a:pt x="529148" y="1592577"/>
                  </a:lnTo>
                  <a:lnTo>
                    <a:pt x="529652" y="1588140"/>
                  </a:lnTo>
                  <a:lnTo>
                    <a:pt x="530142" y="1583704"/>
                  </a:lnTo>
                  <a:lnTo>
                    <a:pt x="530628" y="1579268"/>
                  </a:lnTo>
                  <a:lnTo>
                    <a:pt x="531114" y="1574832"/>
                  </a:lnTo>
                  <a:lnTo>
                    <a:pt x="531582" y="1570396"/>
                  </a:lnTo>
                  <a:lnTo>
                    <a:pt x="532050" y="1565960"/>
                  </a:lnTo>
                  <a:lnTo>
                    <a:pt x="532515" y="1561524"/>
                  </a:lnTo>
                  <a:lnTo>
                    <a:pt x="532963" y="1557087"/>
                  </a:lnTo>
                  <a:lnTo>
                    <a:pt x="533412" y="1552651"/>
                  </a:lnTo>
                  <a:lnTo>
                    <a:pt x="533853" y="1548215"/>
                  </a:lnTo>
                  <a:lnTo>
                    <a:pt x="534281" y="1543779"/>
                  </a:lnTo>
                  <a:lnTo>
                    <a:pt x="534710" y="1539343"/>
                  </a:lnTo>
                  <a:lnTo>
                    <a:pt x="535126" y="1534907"/>
                  </a:lnTo>
                  <a:lnTo>
                    <a:pt x="535533" y="1530471"/>
                  </a:lnTo>
                  <a:lnTo>
                    <a:pt x="535940" y="1526034"/>
                  </a:lnTo>
                  <a:lnTo>
                    <a:pt x="536330" y="1521598"/>
                  </a:lnTo>
                  <a:lnTo>
                    <a:pt x="536715" y="1517162"/>
                  </a:lnTo>
                  <a:lnTo>
                    <a:pt x="537100" y="1512726"/>
                  </a:lnTo>
                  <a:lnTo>
                    <a:pt x="537463" y="1508290"/>
                  </a:lnTo>
                  <a:lnTo>
                    <a:pt x="537825" y="1503854"/>
                  </a:lnTo>
                  <a:lnTo>
                    <a:pt x="538183" y="1499418"/>
                  </a:lnTo>
                  <a:lnTo>
                    <a:pt x="538521" y="1494981"/>
                  </a:lnTo>
                  <a:lnTo>
                    <a:pt x="538859" y="1490545"/>
                  </a:lnTo>
                  <a:lnTo>
                    <a:pt x="539187" y="1486109"/>
                  </a:lnTo>
                  <a:lnTo>
                    <a:pt x="539501" y="1481673"/>
                  </a:lnTo>
                  <a:lnTo>
                    <a:pt x="539814" y="1477237"/>
                  </a:lnTo>
                  <a:lnTo>
                    <a:pt x="540112" y="1472801"/>
                  </a:lnTo>
                  <a:lnTo>
                    <a:pt x="540400" y="1468364"/>
                  </a:lnTo>
                  <a:lnTo>
                    <a:pt x="540687" y="1463928"/>
                  </a:lnTo>
                  <a:lnTo>
                    <a:pt x="540954" y="1459492"/>
                  </a:lnTo>
                  <a:lnTo>
                    <a:pt x="541215" y="1455056"/>
                  </a:lnTo>
                  <a:lnTo>
                    <a:pt x="541476" y="1450620"/>
                  </a:lnTo>
                  <a:lnTo>
                    <a:pt x="541710" y="1446184"/>
                  </a:lnTo>
                  <a:lnTo>
                    <a:pt x="541943" y="1441748"/>
                  </a:lnTo>
                  <a:lnTo>
                    <a:pt x="542171" y="1437311"/>
                  </a:lnTo>
                  <a:lnTo>
                    <a:pt x="542376" y="1432875"/>
                  </a:lnTo>
                  <a:lnTo>
                    <a:pt x="542580" y="1428439"/>
                  </a:lnTo>
                  <a:lnTo>
                    <a:pt x="542774" y="1424003"/>
                  </a:lnTo>
                  <a:lnTo>
                    <a:pt x="542949" y="1419567"/>
                  </a:lnTo>
                  <a:lnTo>
                    <a:pt x="543125" y="1415131"/>
                  </a:lnTo>
                  <a:lnTo>
                    <a:pt x="543283" y="1410695"/>
                  </a:lnTo>
                  <a:lnTo>
                    <a:pt x="543428" y="1406258"/>
                  </a:lnTo>
                  <a:lnTo>
                    <a:pt x="543573" y="1401822"/>
                  </a:lnTo>
                  <a:lnTo>
                    <a:pt x="543694" y="1397386"/>
                  </a:lnTo>
                  <a:lnTo>
                    <a:pt x="543807" y="1392950"/>
                  </a:lnTo>
                  <a:lnTo>
                    <a:pt x="543921" y="1388514"/>
                  </a:lnTo>
                  <a:lnTo>
                    <a:pt x="544004" y="1384078"/>
                  </a:lnTo>
                  <a:lnTo>
                    <a:pt x="544085" y="1379642"/>
                  </a:lnTo>
                  <a:lnTo>
                    <a:pt x="544161" y="1375205"/>
                  </a:lnTo>
                  <a:lnTo>
                    <a:pt x="544210" y="1370769"/>
                  </a:lnTo>
                  <a:lnTo>
                    <a:pt x="544258" y="1366333"/>
                  </a:lnTo>
                  <a:lnTo>
                    <a:pt x="544295" y="1361897"/>
                  </a:lnTo>
                  <a:lnTo>
                    <a:pt x="544309" y="1357461"/>
                  </a:lnTo>
                  <a:lnTo>
                    <a:pt x="544324" y="1353025"/>
                  </a:lnTo>
                  <a:lnTo>
                    <a:pt x="544319" y="1348589"/>
                  </a:lnTo>
                  <a:lnTo>
                    <a:pt x="544298" y="1344152"/>
                  </a:lnTo>
                  <a:lnTo>
                    <a:pt x="544278" y="1339716"/>
                  </a:lnTo>
                  <a:lnTo>
                    <a:pt x="544231" y="1335280"/>
                  </a:lnTo>
                  <a:lnTo>
                    <a:pt x="544174" y="1330844"/>
                  </a:lnTo>
                  <a:lnTo>
                    <a:pt x="544118" y="1326408"/>
                  </a:lnTo>
                  <a:lnTo>
                    <a:pt x="544027" y="1321972"/>
                  </a:lnTo>
                  <a:lnTo>
                    <a:pt x="543934" y="1317535"/>
                  </a:lnTo>
                  <a:lnTo>
                    <a:pt x="543835" y="1313099"/>
                  </a:lnTo>
                  <a:lnTo>
                    <a:pt x="543705" y="1308663"/>
                  </a:lnTo>
                  <a:lnTo>
                    <a:pt x="543574" y="1304227"/>
                  </a:lnTo>
                  <a:lnTo>
                    <a:pt x="543430" y="1299791"/>
                  </a:lnTo>
                  <a:lnTo>
                    <a:pt x="543261" y="1295355"/>
                  </a:lnTo>
                  <a:lnTo>
                    <a:pt x="543092" y="1290919"/>
                  </a:lnTo>
                  <a:lnTo>
                    <a:pt x="542901" y="1286482"/>
                  </a:lnTo>
                  <a:lnTo>
                    <a:pt x="542692" y="1282046"/>
                  </a:lnTo>
                  <a:lnTo>
                    <a:pt x="542483" y="1277610"/>
                  </a:lnTo>
                  <a:lnTo>
                    <a:pt x="542245" y="1273174"/>
                  </a:lnTo>
                  <a:lnTo>
                    <a:pt x="541996" y="1268738"/>
                  </a:lnTo>
                  <a:lnTo>
                    <a:pt x="541746" y="1264302"/>
                  </a:lnTo>
                  <a:lnTo>
                    <a:pt x="541459" y="1259866"/>
                  </a:lnTo>
                  <a:lnTo>
                    <a:pt x="541168" y="1255429"/>
                  </a:lnTo>
                  <a:lnTo>
                    <a:pt x="540872" y="1250993"/>
                  </a:lnTo>
                  <a:lnTo>
                    <a:pt x="540539" y="1246557"/>
                  </a:lnTo>
                  <a:lnTo>
                    <a:pt x="540206" y="1242121"/>
                  </a:lnTo>
                  <a:lnTo>
                    <a:pt x="539859" y="1237685"/>
                  </a:lnTo>
                  <a:lnTo>
                    <a:pt x="539483" y="1233249"/>
                  </a:lnTo>
                  <a:lnTo>
                    <a:pt x="539106" y="1228813"/>
                  </a:lnTo>
                  <a:lnTo>
                    <a:pt x="538707" y="1224376"/>
                  </a:lnTo>
                  <a:lnTo>
                    <a:pt x="538287" y="1219940"/>
                  </a:lnTo>
                  <a:lnTo>
                    <a:pt x="537866" y="1215504"/>
                  </a:lnTo>
                  <a:lnTo>
                    <a:pt x="537413" y="1211068"/>
                  </a:lnTo>
                  <a:lnTo>
                    <a:pt x="536948" y="1206632"/>
                  </a:lnTo>
                  <a:lnTo>
                    <a:pt x="536482" y="1202196"/>
                  </a:lnTo>
                  <a:lnTo>
                    <a:pt x="535975" y="1197759"/>
                  </a:lnTo>
                  <a:lnTo>
                    <a:pt x="535463" y="1193323"/>
                  </a:lnTo>
                  <a:lnTo>
                    <a:pt x="534946" y="1188887"/>
                  </a:lnTo>
                  <a:lnTo>
                    <a:pt x="534388" y="1184451"/>
                  </a:lnTo>
                  <a:lnTo>
                    <a:pt x="533830" y="1180015"/>
                  </a:lnTo>
                  <a:lnTo>
                    <a:pt x="533256" y="1175579"/>
                  </a:lnTo>
                  <a:lnTo>
                    <a:pt x="532650" y="1171143"/>
                  </a:lnTo>
                  <a:lnTo>
                    <a:pt x="532044" y="1166706"/>
                  </a:lnTo>
                  <a:lnTo>
                    <a:pt x="531413" y="1162270"/>
                  </a:lnTo>
                  <a:lnTo>
                    <a:pt x="530758" y="1157834"/>
                  </a:lnTo>
                  <a:lnTo>
                    <a:pt x="530103" y="1153398"/>
                  </a:lnTo>
                  <a:lnTo>
                    <a:pt x="529413" y="1148962"/>
                  </a:lnTo>
                  <a:lnTo>
                    <a:pt x="528708" y="1144526"/>
                  </a:lnTo>
                  <a:lnTo>
                    <a:pt x="528003" y="1140090"/>
                  </a:lnTo>
                  <a:lnTo>
                    <a:pt x="527253" y="1135653"/>
                  </a:lnTo>
                  <a:lnTo>
                    <a:pt x="526498" y="1131217"/>
                  </a:lnTo>
                  <a:lnTo>
                    <a:pt x="525738" y="1126781"/>
                  </a:lnTo>
                  <a:lnTo>
                    <a:pt x="524931" y="1122345"/>
                  </a:lnTo>
                  <a:lnTo>
                    <a:pt x="524125" y="1117909"/>
                  </a:lnTo>
                  <a:lnTo>
                    <a:pt x="523303" y="1113473"/>
                  </a:lnTo>
                  <a:lnTo>
                    <a:pt x="522444" y="1109037"/>
                  </a:lnTo>
                  <a:lnTo>
                    <a:pt x="521586" y="1104600"/>
                  </a:lnTo>
                  <a:lnTo>
                    <a:pt x="520701" y="1100164"/>
                  </a:lnTo>
                  <a:lnTo>
                    <a:pt x="519789" y="1095728"/>
                  </a:lnTo>
                  <a:lnTo>
                    <a:pt x="518878" y="1091292"/>
                  </a:lnTo>
                  <a:lnTo>
                    <a:pt x="517929" y="1086856"/>
                  </a:lnTo>
                  <a:lnTo>
                    <a:pt x="516963" y="1082420"/>
                  </a:lnTo>
                  <a:lnTo>
                    <a:pt x="515998" y="1077983"/>
                  </a:lnTo>
                  <a:lnTo>
                    <a:pt x="514984" y="1073547"/>
                  </a:lnTo>
                  <a:lnTo>
                    <a:pt x="513964" y="1069111"/>
                  </a:lnTo>
                  <a:lnTo>
                    <a:pt x="512940" y="1064675"/>
                  </a:lnTo>
                  <a:lnTo>
                    <a:pt x="511865" y="1060239"/>
                  </a:lnTo>
                  <a:lnTo>
                    <a:pt x="510789" y="1055803"/>
                  </a:lnTo>
                  <a:lnTo>
                    <a:pt x="509699" y="1051367"/>
                  </a:lnTo>
                  <a:lnTo>
                    <a:pt x="508567" y="1046930"/>
                  </a:lnTo>
                  <a:lnTo>
                    <a:pt x="507436" y="1042494"/>
                  </a:lnTo>
                  <a:lnTo>
                    <a:pt x="506278" y="1038058"/>
                  </a:lnTo>
                  <a:lnTo>
                    <a:pt x="505090" y="1033622"/>
                  </a:lnTo>
                  <a:lnTo>
                    <a:pt x="503903" y="1029186"/>
                  </a:lnTo>
                  <a:lnTo>
                    <a:pt x="502676" y="1024750"/>
                  </a:lnTo>
                  <a:lnTo>
                    <a:pt x="501431" y="1020314"/>
                  </a:lnTo>
                  <a:lnTo>
                    <a:pt x="500186" y="1015877"/>
                  </a:lnTo>
                  <a:lnTo>
                    <a:pt x="498891" y="1011441"/>
                  </a:lnTo>
                  <a:lnTo>
                    <a:pt x="497588" y="1007005"/>
                  </a:lnTo>
                  <a:lnTo>
                    <a:pt x="496281" y="1002569"/>
                  </a:lnTo>
                  <a:lnTo>
                    <a:pt x="494920" y="998133"/>
                  </a:lnTo>
                  <a:lnTo>
                    <a:pt x="493559" y="993697"/>
                  </a:lnTo>
                  <a:lnTo>
                    <a:pt x="492183" y="989261"/>
                  </a:lnTo>
                  <a:lnTo>
                    <a:pt x="490763" y="984824"/>
                  </a:lnTo>
                  <a:lnTo>
                    <a:pt x="489343" y="980388"/>
                  </a:lnTo>
                  <a:lnTo>
                    <a:pt x="487896" y="975952"/>
                  </a:lnTo>
                  <a:lnTo>
                    <a:pt x="486417" y="971516"/>
                  </a:lnTo>
                  <a:lnTo>
                    <a:pt x="484938" y="967080"/>
                  </a:lnTo>
                  <a:lnTo>
                    <a:pt x="483420" y="962644"/>
                  </a:lnTo>
                  <a:lnTo>
                    <a:pt x="481882" y="958207"/>
                  </a:lnTo>
                  <a:lnTo>
                    <a:pt x="480343" y="953771"/>
                  </a:lnTo>
                  <a:lnTo>
                    <a:pt x="478754" y="949335"/>
                  </a:lnTo>
                  <a:lnTo>
                    <a:pt x="477155" y="944899"/>
                  </a:lnTo>
                  <a:lnTo>
                    <a:pt x="475554" y="940463"/>
                  </a:lnTo>
                  <a:lnTo>
                    <a:pt x="473896" y="936027"/>
                  </a:lnTo>
                  <a:lnTo>
                    <a:pt x="472238" y="931591"/>
                  </a:lnTo>
                  <a:lnTo>
                    <a:pt x="470564" y="927154"/>
                  </a:lnTo>
                  <a:lnTo>
                    <a:pt x="468846" y="922718"/>
                  </a:lnTo>
                  <a:lnTo>
                    <a:pt x="467128" y="918282"/>
                  </a:lnTo>
                  <a:lnTo>
                    <a:pt x="465383" y="913846"/>
                  </a:lnTo>
                  <a:lnTo>
                    <a:pt x="463604" y="909410"/>
                  </a:lnTo>
                  <a:lnTo>
                    <a:pt x="461826" y="904974"/>
                  </a:lnTo>
                  <a:lnTo>
                    <a:pt x="460009" y="900538"/>
                  </a:lnTo>
                  <a:lnTo>
                    <a:pt x="458170" y="896101"/>
                  </a:lnTo>
                  <a:lnTo>
                    <a:pt x="456332" y="891665"/>
                  </a:lnTo>
                  <a:lnTo>
                    <a:pt x="454443" y="887229"/>
                  </a:lnTo>
                  <a:lnTo>
                    <a:pt x="452544" y="882793"/>
                  </a:lnTo>
                  <a:lnTo>
                    <a:pt x="450643" y="878357"/>
                  </a:lnTo>
                  <a:lnTo>
                    <a:pt x="448685" y="873921"/>
                  </a:lnTo>
                  <a:lnTo>
                    <a:pt x="446727" y="869485"/>
                  </a:lnTo>
                  <a:lnTo>
                    <a:pt x="444754" y="865048"/>
                  </a:lnTo>
                  <a:lnTo>
                    <a:pt x="442736" y="860612"/>
                  </a:lnTo>
                  <a:lnTo>
                    <a:pt x="440719" y="856176"/>
                  </a:lnTo>
                  <a:lnTo>
                    <a:pt x="438675" y="851740"/>
                  </a:lnTo>
                  <a:lnTo>
                    <a:pt x="436598" y="847304"/>
                  </a:lnTo>
                  <a:lnTo>
                    <a:pt x="434521" y="842868"/>
                  </a:lnTo>
                  <a:lnTo>
                    <a:pt x="432408" y="838431"/>
                  </a:lnTo>
                  <a:lnTo>
                    <a:pt x="430272" y="833995"/>
                  </a:lnTo>
                  <a:lnTo>
                    <a:pt x="428137" y="829559"/>
                  </a:lnTo>
                  <a:lnTo>
                    <a:pt x="425954" y="825123"/>
                  </a:lnTo>
                  <a:lnTo>
                    <a:pt x="423760" y="820687"/>
                  </a:lnTo>
                  <a:lnTo>
                    <a:pt x="421565" y="816251"/>
                  </a:lnTo>
                  <a:lnTo>
                    <a:pt x="419315" y="811815"/>
                  </a:lnTo>
                  <a:lnTo>
                    <a:pt x="417064" y="807378"/>
                  </a:lnTo>
                  <a:lnTo>
                    <a:pt x="414801" y="802942"/>
                  </a:lnTo>
                  <a:lnTo>
                    <a:pt x="412494" y="798506"/>
                  </a:lnTo>
                  <a:lnTo>
                    <a:pt x="410187" y="794070"/>
                  </a:lnTo>
                  <a:lnTo>
                    <a:pt x="407857" y="789634"/>
                  </a:lnTo>
                  <a:lnTo>
                    <a:pt x="405494" y="785198"/>
                  </a:lnTo>
                  <a:lnTo>
                    <a:pt x="403132" y="780762"/>
                  </a:lnTo>
                  <a:lnTo>
                    <a:pt x="400736" y="776325"/>
                  </a:lnTo>
                  <a:lnTo>
                    <a:pt x="398319" y="771889"/>
                  </a:lnTo>
                  <a:lnTo>
                    <a:pt x="395903" y="767453"/>
                  </a:lnTo>
                  <a:lnTo>
                    <a:pt x="393443" y="763017"/>
                  </a:lnTo>
                  <a:lnTo>
                    <a:pt x="390973" y="758581"/>
                  </a:lnTo>
                  <a:lnTo>
                    <a:pt x="388502" y="754145"/>
                  </a:lnTo>
                  <a:lnTo>
                    <a:pt x="385981" y="749709"/>
                  </a:lnTo>
                  <a:lnTo>
                    <a:pt x="383459" y="745272"/>
                  </a:lnTo>
                  <a:lnTo>
                    <a:pt x="380927" y="740836"/>
                  </a:lnTo>
                  <a:lnTo>
                    <a:pt x="378354" y="736400"/>
                  </a:lnTo>
                  <a:lnTo>
                    <a:pt x="375782" y="731964"/>
                  </a:lnTo>
                  <a:lnTo>
                    <a:pt x="373190" y="727528"/>
                  </a:lnTo>
                  <a:lnTo>
                    <a:pt x="370569" y="723092"/>
                  </a:lnTo>
                  <a:lnTo>
                    <a:pt x="367948" y="718655"/>
                  </a:lnTo>
                  <a:lnTo>
                    <a:pt x="365299" y="714219"/>
                  </a:lnTo>
                  <a:lnTo>
                    <a:pt x="362631" y="709783"/>
                  </a:lnTo>
                  <a:lnTo>
                    <a:pt x="359963" y="705347"/>
                  </a:lnTo>
                  <a:lnTo>
                    <a:pt x="357259" y="700911"/>
                  </a:lnTo>
                  <a:lnTo>
                    <a:pt x="354545" y="696475"/>
                  </a:lnTo>
                  <a:lnTo>
                    <a:pt x="351832" y="692039"/>
                  </a:lnTo>
                  <a:lnTo>
                    <a:pt x="349075" y="687602"/>
                  </a:lnTo>
                  <a:lnTo>
                    <a:pt x="346318" y="683166"/>
                  </a:lnTo>
                  <a:lnTo>
                    <a:pt x="343554" y="678730"/>
                  </a:lnTo>
                  <a:lnTo>
                    <a:pt x="340756" y="674294"/>
                  </a:lnTo>
                  <a:lnTo>
                    <a:pt x="337958" y="669858"/>
                  </a:lnTo>
                  <a:lnTo>
                    <a:pt x="335145" y="665422"/>
                  </a:lnTo>
                  <a:lnTo>
                    <a:pt x="332308" y="660986"/>
                  </a:lnTo>
                  <a:lnTo>
                    <a:pt x="329471" y="656549"/>
                  </a:lnTo>
                  <a:lnTo>
                    <a:pt x="326612" y="652113"/>
                  </a:lnTo>
                  <a:lnTo>
                    <a:pt x="323739" y="647677"/>
                  </a:lnTo>
                  <a:lnTo>
                    <a:pt x="320865" y="643241"/>
                  </a:lnTo>
                  <a:lnTo>
                    <a:pt x="317965" y="638805"/>
                  </a:lnTo>
                  <a:lnTo>
                    <a:pt x="315057" y="634369"/>
                  </a:lnTo>
                  <a:lnTo>
                    <a:pt x="312149" y="629933"/>
                  </a:lnTo>
                  <a:lnTo>
                    <a:pt x="309210" y="625496"/>
                  </a:lnTo>
                  <a:lnTo>
                    <a:pt x="306271" y="621060"/>
                  </a:lnTo>
                  <a:lnTo>
                    <a:pt x="303327" y="616624"/>
                  </a:lnTo>
                  <a:lnTo>
                    <a:pt x="300358" y="612188"/>
                  </a:lnTo>
                  <a:lnTo>
                    <a:pt x="297390" y="607752"/>
                  </a:lnTo>
                  <a:lnTo>
                    <a:pt x="294412" y="603316"/>
                  </a:lnTo>
                  <a:lnTo>
                    <a:pt x="291418" y="598879"/>
                  </a:lnTo>
                  <a:lnTo>
                    <a:pt x="288424" y="594443"/>
                  </a:lnTo>
                  <a:lnTo>
                    <a:pt x="285417" y="590007"/>
                  </a:lnTo>
                  <a:lnTo>
                    <a:pt x="282400" y="585571"/>
                  </a:lnTo>
                  <a:lnTo>
                    <a:pt x="279383" y="581135"/>
                  </a:lnTo>
                  <a:lnTo>
                    <a:pt x="276350" y="576699"/>
                  </a:lnTo>
                  <a:lnTo>
                    <a:pt x="273313" y="572263"/>
                  </a:lnTo>
                  <a:lnTo>
                    <a:pt x="270276" y="567826"/>
                  </a:lnTo>
                  <a:lnTo>
                    <a:pt x="267223" y="563390"/>
                  </a:lnTo>
                  <a:lnTo>
                    <a:pt x="264170" y="558954"/>
                  </a:lnTo>
                  <a:lnTo>
                    <a:pt x="261114" y="554518"/>
                  </a:lnTo>
                  <a:lnTo>
                    <a:pt x="258047" y="550082"/>
                  </a:lnTo>
                  <a:lnTo>
                    <a:pt x="254980" y="545646"/>
                  </a:lnTo>
                  <a:lnTo>
                    <a:pt x="251909" y="541210"/>
                  </a:lnTo>
                  <a:lnTo>
                    <a:pt x="248833" y="536773"/>
                  </a:lnTo>
                  <a:lnTo>
                    <a:pt x="245756" y="532337"/>
                  </a:lnTo>
                  <a:lnTo>
                    <a:pt x="242675" y="527901"/>
                  </a:lnTo>
                  <a:lnTo>
                    <a:pt x="239592" y="523465"/>
                  </a:lnTo>
                  <a:lnTo>
                    <a:pt x="236509" y="519029"/>
                  </a:lnTo>
                  <a:lnTo>
                    <a:pt x="233423" y="514593"/>
                  </a:lnTo>
                  <a:lnTo>
                    <a:pt x="230337" y="510157"/>
                  </a:lnTo>
                  <a:lnTo>
                    <a:pt x="227251" y="505720"/>
                  </a:lnTo>
                  <a:lnTo>
                    <a:pt x="224166" y="501284"/>
                  </a:lnTo>
                  <a:lnTo>
                    <a:pt x="221081" y="496848"/>
                  </a:lnTo>
                  <a:lnTo>
                    <a:pt x="217997" y="492412"/>
                  </a:lnTo>
                  <a:lnTo>
                    <a:pt x="214917" y="487976"/>
                  </a:lnTo>
                  <a:lnTo>
                    <a:pt x="211836" y="483540"/>
                  </a:lnTo>
                  <a:lnTo>
                    <a:pt x="208759" y="479103"/>
                  </a:lnTo>
                  <a:lnTo>
                    <a:pt x="205688" y="474667"/>
                  </a:lnTo>
                  <a:lnTo>
                    <a:pt x="202616" y="470231"/>
                  </a:lnTo>
                  <a:lnTo>
                    <a:pt x="199551" y="465795"/>
                  </a:lnTo>
                  <a:lnTo>
                    <a:pt x="196492" y="461359"/>
                  </a:lnTo>
                  <a:lnTo>
                    <a:pt x="193433" y="456923"/>
                  </a:lnTo>
                  <a:lnTo>
                    <a:pt x="190386" y="452487"/>
                  </a:lnTo>
                  <a:lnTo>
                    <a:pt x="187344" y="448050"/>
                  </a:lnTo>
                  <a:lnTo>
                    <a:pt x="184301" y="443614"/>
                  </a:lnTo>
                  <a:lnTo>
                    <a:pt x="181278" y="439178"/>
                  </a:lnTo>
                  <a:lnTo>
                    <a:pt x="178256" y="434742"/>
                  </a:lnTo>
                  <a:lnTo>
                    <a:pt x="175238" y="430306"/>
                  </a:lnTo>
                  <a:lnTo>
                    <a:pt x="172241" y="425870"/>
                  </a:lnTo>
                  <a:lnTo>
                    <a:pt x="169244" y="421434"/>
                  </a:lnTo>
                  <a:lnTo>
                    <a:pt x="166256" y="416997"/>
                  </a:lnTo>
                  <a:lnTo>
                    <a:pt x="163288" y="412561"/>
                  </a:lnTo>
                  <a:lnTo>
                    <a:pt x="160320" y="408125"/>
                  </a:lnTo>
                  <a:lnTo>
                    <a:pt x="157369" y="403689"/>
                  </a:lnTo>
                  <a:lnTo>
                    <a:pt x="154434" y="399253"/>
                  </a:lnTo>
                  <a:lnTo>
                    <a:pt x="151498" y="394817"/>
                  </a:lnTo>
                  <a:lnTo>
                    <a:pt x="148590" y="390381"/>
                  </a:lnTo>
                  <a:lnTo>
                    <a:pt x="145692" y="385944"/>
                  </a:lnTo>
                  <a:lnTo>
                    <a:pt x="142794" y="381508"/>
                  </a:lnTo>
                  <a:lnTo>
                    <a:pt x="139934" y="377072"/>
                  </a:lnTo>
                  <a:lnTo>
                    <a:pt x="137078" y="372636"/>
                  </a:lnTo>
                  <a:lnTo>
                    <a:pt x="134227" y="368200"/>
                  </a:lnTo>
                  <a:lnTo>
                    <a:pt x="131416" y="363764"/>
                  </a:lnTo>
                  <a:lnTo>
                    <a:pt x="128605" y="359327"/>
                  </a:lnTo>
                  <a:lnTo>
                    <a:pt x="125810" y="354891"/>
                  </a:lnTo>
                  <a:lnTo>
                    <a:pt x="123048" y="350455"/>
                  </a:lnTo>
                  <a:lnTo>
                    <a:pt x="120287" y="346019"/>
                  </a:lnTo>
                  <a:lnTo>
                    <a:pt x="117554" y="341583"/>
                  </a:lnTo>
                  <a:lnTo>
                    <a:pt x="114847" y="337147"/>
                  </a:lnTo>
                  <a:lnTo>
                    <a:pt x="112139" y="332711"/>
                  </a:lnTo>
                  <a:lnTo>
                    <a:pt x="109473" y="328274"/>
                  </a:lnTo>
                  <a:lnTo>
                    <a:pt x="106824" y="323838"/>
                  </a:lnTo>
                  <a:lnTo>
                    <a:pt x="104175" y="319402"/>
                  </a:lnTo>
                  <a:lnTo>
                    <a:pt x="101582" y="314966"/>
                  </a:lnTo>
                  <a:lnTo>
                    <a:pt x="98996" y="310530"/>
                  </a:lnTo>
                  <a:lnTo>
                    <a:pt x="96415" y="306094"/>
                  </a:lnTo>
                  <a:lnTo>
                    <a:pt x="93895" y="301658"/>
                  </a:lnTo>
                  <a:lnTo>
                    <a:pt x="91374" y="297221"/>
                  </a:lnTo>
                  <a:lnTo>
                    <a:pt x="88874" y="292785"/>
                  </a:lnTo>
                  <a:lnTo>
                    <a:pt x="86424" y="288349"/>
                  </a:lnTo>
                  <a:lnTo>
                    <a:pt x="83973" y="283913"/>
                  </a:lnTo>
                  <a:lnTo>
                    <a:pt x="81560" y="279477"/>
                  </a:lnTo>
                  <a:lnTo>
                    <a:pt x="79183" y="275041"/>
                  </a:lnTo>
                  <a:lnTo>
                    <a:pt x="76807" y="270605"/>
                  </a:lnTo>
                  <a:lnTo>
                    <a:pt x="74484" y="266168"/>
                  </a:lnTo>
                  <a:lnTo>
                    <a:pt x="72186" y="261732"/>
                  </a:lnTo>
                  <a:lnTo>
                    <a:pt x="69887" y="257296"/>
                  </a:lnTo>
                  <a:lnTo>
                    <a:pt x="67662" y="252860"/>
                  </a:lnTo>
                  <a:lnTo>
                    <a:pt x="65445" y="248424"/>
                  </a:lnTo>
                  <a:lnTo>
                    <a:pt x="63235" y="243988"/>
                  </a:lnTo>
                  <a:lnTo>
                    <a:pt x="61104" y="239551"/>
                  </a:lnTo>
                  <a:lnTo>
                    <a:pt x="58972" y="235115"/>
                  </a:lnTo>
                  <a:lnTo>
                    <a:pt x="56866" y="230679"/>
                  </a:lnTo>
                  <a:lnTo>
                    <a:pt x="54823" y="226243"/>
                  </a:lnTo>
                  <a:lnTo>
                    <a:pt x="52781" y="221807"/>
                  </a:lnTo>
                  <a:lnTo>
                    <a:pt x="50782" y="217371"/>
                  </a:lnTo>
                  <a:lnTo>
                    <a:pt x="48832" y="212935"/>
                  </a:lnTo>
                  <a:lnTo>
                    <a:pt x="46881" y="208498"/>
                  </a:lnTo>
                  <a:lnTo>
                    <a:pt x="44996" y="204062"/>
                  </a:lnTo>
                  <a:lnTo>
                    <a:pt x="43141" y="199626"/>
                  </a:lnTo>
                  <a:lnTo>
                    <a:pt x="41286" y="195190"/>
                  </a:lnTo>
                  <a:lnTo>
                    <a:pt x="39517" y="190754"/>
                  </a:lnTo>
                  <a:lnTo>
                    <a:pt x="37760" y="186318"/>
                  </a:lnTo>
                  <a:lnTo>
                    <a:pt x="36011" y="181882"/>
                  </a:lnTo>
                  <a:lnTo>
                    <a:pt x="34357" y="177445"/>
                  </a:lnTo>
                  <a:lnTo>
                    <a:pt x="32702" y="173009"/>
                  </a:lnTo>
                  <a:lnTo>
                    <a:pt x="31075" y="168573"/>
                  </a:lnTo>
                  <a:lnTo>
                    <a:pt x="29525" y="164137"/>
                  </a:lnTo>
                  <a:lnTo>
                    <a:pt x="27974" y="159701"/>
                  </a:lnTo>
                  <a:lnTo>
                    <a:pt x="26474" y="155265"/>
                  </a:lnTo>
                  <a:lnTo>
                    <a:pt x="25031" y="150829"/>
                  </a:lnTo>
                  <a:lnTo>
                    <a:pt x="23588" y="146392"/>
                  </a:lnTo>
                  <a:lnTo>
                    <a:pt x="22217" y="141956"/>
                  </a:lnTo>
                  <a:lnTo>
                    <a:pt x="20883" y="137520"/>
                  </a:lnTo>
                  <a:lnTo>
                    <a:pt x="19550" y="133084"/>
                  </a:lnTo>
                  <a:lnTo>
                    <a:pt x="18312" y="128648"/>
                  </a:lnTo>
                  <a:lnTo>
                    <a:pt x="17090" y="124212"/>
                  </a:lnTo>
                  <a:lnTo>
                    <a:pt x="15875" y="119775"/>
                  </a:lnTo>
                  <a:lnTo>
                    <a:pt x="14767" y="115339"/>
                  </a:lnTo>
                  <a:lnTo>
                    <a:pt x="13660" y="110903"/>
                  </a:lnTo>
                  <a:lnTo>
                    <a:pt x="12581" y="106467"/>
                  </a:lnTo>
                  <a:lnTo>
                    <a:pt x="11590" y="102031"/>
                  </a:lnTo>
                  <a:lnTo>
                    <a:pt x="10598" y="97595"/>
                  </a:lnTo>
                  <a:lnTo>
                    <a:pt x="9659" y="93159"/>
                  </a:lnTo>
                  <a:lnTo>
                    <a:pt x="8785" y="88722"/>
                  </a:lnTo>
                  <a:lnTo>
                    <a:pt x="7911" y="84286"/>
                  </a:lnTo>
                  <a:lnTo>
                    <a:pt x="7114" y="79850"/>
                  </a:lnTo>
                  <a:lnTo>
                    <a:pt x="6360" y="75414"/>
                  </a:lnTo>
                  <a:lnTo>
                    <a:pt x="5605" y="70978"/>
                  </a:lnTo>
                  <a:lnTo>
                    <a:pt x="4952" y="66542"/>
                  </a:lnTo>
                  <a:lnTo>
                    <a:pt x="4318" y="62106"/>
                  </a:lnTo>
                  <a:lnTo>
                    <a:pt x="3689" y="57669"/>
                  </a:lnTo>
                  <a:lnTo>
                    <a:pt x="3176" y="53233"/>
                  </a:lnTo>
                  <a:lnTo>
                    <a:pt x="2664" y="48797"/>
                  </a:lnTo>
                  <a:lnTo>
                    <a:pt x="2181" y="44361"/>
                  </a:lnTo>
                  <a:lnTo>
                    <a:pt x="1791" y="39925"/>
                  </a:lnTo>
                  <a:lnTo>
                    <a:pt x="1401" y="35489"/>
                  </a:lnTo>
                  <a:lnTo>
                    <a:pt x="1065" y="31053"/>
                  </a:lnTo>
                  <a:lnTo>
                    <a:pt x="798" y="26616"/>
                  </a:lnTo>
                  <a:lnTo>
                    <a:pt x="532" y="22180"/>
                  </a:lnTo>
                  <a:lnTo>
                    <a:pt x="343" y="17744"/>
                  </a:lnTo>
                  <a:lnTo>
                    <a:pt x="201" y="13308"/>
                  </a:lnTo>
                  <a:lnTo>
                    <a:pt x="58" y="8872"/>
                  </a:lnTo>
                  <a:lnTo>
                    <a:pt x="18" y="4436"/>
                  </a:lnTo>
                  <a:lnTo>
                    <a:pt x="0" y="0"/>
                  </a:lnTo>
                  <a:lnTo>
                    <a:pt x="1177238" y="0"/>
                  </a:lnTo>
                  <a:lnTo>
                    <a:pt x="1177220" y="4436"/>
                  </a:lnTo>
                  <a:lnTo>
                    <a:pt x="1177180" y="8872"/>
                  </a:lnTo>
                  <a:lnTo>
                    <a:pt x="1177037" y="13308"/>
                  </a:lnTo>
                  <a:lnTo>
                    <a:pt x="1176894" y="17744"/>
                  </a:lnTo>
                  <a:lnTo>
                    <a:pt x="1176706" y="22180"/>
                  </a:lnTo>
                  <a:lnTo>
                    <a:pt x="1176440" y="26616"/>
                  </a:lnTo>
                  <a:lnTo>
                    <a:pt x="1176173" y="31053"/>
                  </a:lnTo>
                  <a:lnTo>
                    <a:pt x="1175837" y="35489"/>
                  </a:lnTo>
                  <a:lnTo>
                    <a:pt x="1175447" y="39925"/>
                  </a:lnTo>
                  <a:lnTo>
                    <a:pt x="1175057" y="44361"/>
                  </a:lnTo>
                  <a:lnTo>
                    <a:pt x="1174574" y="48797"/>
                  </a:lnTo>
                  <a:lnTo>
                    <a:pt x="1174062" y="53233"/>
                  </a:lnTo>
                  <a:lnTo>
                    <a:pt x="1173549" y="57669"/>
                  </a:lnTo>
                  <a:lnTo>
                    <a:pt x="1172920" y="62106"/>
                  </a:lnTo>
                  <a:lnTo>
                    <a:pt x="1172286" y="66542"/>
                  </a:lnTo>
                  <a:lnTo>
                    <a:pt x="1171633" y="70978"/>
                  </a:lnTo>
                  <a:lnTo>
                    <a:pt x="1170878" y="75414"/>
                  </a:lnTo>
                  <a:lnTo>
                    <a:pt x="1170123" y="79850"/>
                  </a:lnTo>
                  <a:lnTo>
                    <a:pt x="1169327" y="84286"/>
                  </a:lnTo>
                  <a:lnTo>
                    <a:pt x="1168453" y="88722"/>
                  </a:lnTo>
                  <a:lnTo>
                    <a:pt x="1167579" y="93159"/>
                  </a:lnTo>
                  <a:lnTo>
                    <a:pt x="1166640" y="97595"/>
                  </a:lnTo>
                  <a:lnTo>
                    <a:pt x="1165648" y="102031"/>
                  </a:lnTo>
                  <a:lnTo>
                    <a:pt x="1164656" y="106467"/>
                  </a:lnTo>
                  <a:lnTo>
                    <a:pt x="1163578" y="110903"/>
                  </a:lnTo>
                  <a:lnTo>
                    <a:pt x="1162470" y="115339"/>
                  </a:lnTo>
                  <a:lnTo>
                    <a:pt x="1161363" y="119775"/>
                  </a:lnTo>
                  <a:lnTo>
                    <a:pt x="1160147" y="124212"/>
                  </a:lnTo>
                  <a:lnTo>
                    <a:pt x="1158926" y="128648"/>
                  </a:lnTo>
                  <a:lnTo>
                    <a:pt x="1157688" y="133084"/>
                  </a:lnTo>
                  <a:lnTo>
                    <a:pt x="1156355" y="137520"/>
                  </a:lnTo>
                  <a:lnTo>
                    <a:pt x="1155021" y="141956"/>
                  </a:lnTo>
                  <a:lnTo>
                    <a:pt x="1153650" y="146392"/>
                  </a:lnTo>
                  <a:lnTo>
                    <a:pt x="1152207" y="150829"/>
                  </a:lnTo>
                  <a:lnTo>
                    <a:pt x="1150764" y="155265"/>
                  </a:lnTo>
                  <a:lnTo>
                    <a:pt x="1149263" y="159701"/>
                  </a:lnTo>
                  <a:lnTo>
                    <a:pt x="1147713" y="164137"/>
                  </a:lnTo>
                  <a:lnTo>
                    <a:pt x="1146163" y="168573"/>
                  </a:lnTo>
                  <a:lnTo>
                    <a:pt x="1144536" y="173009"/>
                  </a:lnTo>
                  <a:lnTo>
                    <a:pt x="1142881" y="177445"/>
                  </a:lnTo>
                  <a:lnTo>
                    <a:pt x="1141226" y="181882"/>
                  </a:lnTo>
                  <a:lnTo>
                    <a:pt x="1139477" y="186318"/>
                  </a:lnTo>
                  <a:lnTo>
                    <a:pt x="1137721" y="190754"/>
                  </a:lnTo>
                  <a:lnTo>
                    <a:pt x="1135952" y="195190"/>
                  </a:lnTo>
                  <a:lnTo>
                    <a:pt x="1134097" y="199626"/>
                  </a:lnTo>
                  <a:lnTo>
                    <a:pt x="1132242" y="204062"/>
                  </a:lnTo>
                  <a:lnTo>
                    <a:pt x="1130356" y="208498"/>
                  </a:lnTo>
                  <a:lnTo>
                    <a:pt x="1128406" y="212935"/>
                  </a:lnTo>
                  <a:lnTo>
                    <a:pt x="1126456" y="217371"/>
                  </a:lnTo>
                  <a:lnTo>
                    <a:pt x="1124457" y="221807"/>
                  </a:lnTo>
                  <a:lnTo>
                    <a:pt x="1122414" y="226243"/>
                  </a:lnTo>
                  <a:lnTo>
                    <a:pt x="1120372" y="230679"/>
                  </a:lnTo>
                  <a:lnTo>
                    <a:pt x="1118265" y="235115"/>
                  </a:lnTo>
                  <a:lnTo>
                    <a:pt x="1116134" y="239551"/>
                  </a:lnTo>
                  <a:lnTo>
                    <a:pt x="1114002" y="243988"/>
                  </a:lnTo>
                  <a:lnTo>
                    <a:pt x="1111793" y="248424"/>
                  </a:lnTo>
                  <a:lnTo>
                    <a:pt x="1109576" y="252860"/>
                  </a:lnTo>
                  <a:lnTo>
                    <a:pt x="1107350" y="257296"/>
                  </a:lnTo>
                  <a:lnTo>
                    <a:pt x="1105052" y="261732"/>
                  </a:lnTo>
                  <a:lnTo>
                    <a:pt x="1102753" y="266168"/>
                  </a:lnTo>
                  <a:lnTo>
                    <a:pt x="1100431" y="270605"/>
                  </a:lnTo>
                  <a:lnTo>
                    <a:pt x="1098055" y="275041"/>
                  </a:lnTo>
                  <a:lnTo>
                    <a:pt x="1095678" y="279477"/>
                  </a:lnTo>
                  <a:lnTo>
                    <a:pt x="1093264" y="283913"/>
                  </a:lnTo>
                  <a:lnTo>
                    <a:pt x="1090814" y="288349"/>
                  </a:lnTo>
                  <a:lnTo>
                    <a:pt x="1088364" y="292785"/>
                  </a:lnTo>
                  <a:lnTo>
                    <a:pt x="1085864" y="297221"/>
                  </a:lnTo>
                  <a:lnTo>
                    <a:pt x="1083343" y="301658"/>
                  </a:lnTo>
                  <a:lnTo>
                    <a:pt x="1080822" y="306094"/>
                  </a:lnTo>
                  <a:lnTo>
                    <a:pt x="1078242" y="310530"/>
                  </a:lnTo>
                  <a:lnTo>
                    <a:pt x="1075655" y="314966"/>
                  </a:lnTo>
                  <a:lnTo>
                    <a:pt x="1073063" y="319402"/>
                  </a:lnTo>
                  <a:lnTo>
                    <a:pt x="1070413" y="323838"/>
                  </a:lnTo>
                  <a:lnTo>
                    <a:pt x="1067764" y="328274"/>
                  </a:lnTo>
                  <a:lnTo>
                    <a:pt x="1065098" y="332711"/>
                  </a:lnTo>
                  <a:lnTo>
                    <a:pt x="1062391" y="337147"/>
                  </a:lnTo>
                  <a:lnTo>
                    <a:pt x="1059684" y="341583"/>
                  </a:lnTo>
                  <a:lnTo>
                    <a:pt x="1056950" y="346019"/>
                  </a:lnTo>
                  <a:lnTo>
                    <a:pt x="1054189" y="350455"/>
                  </a:lnTo>
                  <a:lnTo>
                    <a:pt x="1051428" y="354891"/>
                  </a:lnTo>
                  <a:lnTo>
                    <a:pt x="1048633" y="359327"/>
                  </a:lnTo>
                  <a:lnTo>
                    <a:pt x="1045822" y="363764"/>
                  </a:lnTo>
                  <a:lnTo>
                    <a:pt x="1043011" y="368200"/>
                  </a:lnTo>
                  <a:lnTo>
                    <a:pt x="1040160" y="372636"/>
                  </a:lnTo>
                  <a:lnTo>
                    <a:pt x="1037303" y="377072"/>
                  </a:lnTo>
                  <a:lnTo>
                    <a:pt x="1034444" y="381508"/>
                  </a:lnTo>
                  <a:lnTo>
                    <a:pt x="1031546" y="385944"/>
                  </a:lnTo>
                  <a:lnTo>
                    <a:pt x="1028648" y="390381"/>
                  </a:lnTo>
                  <a:lnTo>
                    <a:pt x="1025739" y="394817"/>
                  </a:lnTo>
                  <a:lnTo>
                    <a:pt x="1022804" y="399253"/>
                  </a:lnTo>
                  <a:lnTo>
                    <a:pt x="1019869" y="403689"/>
                  </a:lnTo>
                  <a:lnTo>
                    <a:pt x="1016918" y="408125"/>
                  </a:lnTo>
                  <a:lnTo>
                    <a:pt x="1013950" y="412561"/>
                  </a:lnTo>
                  <a:lnTo>
                    <a:pt x="1010982" y="416997"/>
                  </a:lnTo>
                  <a:lnTo>
                    <a:pt x="1007994" y="421434"/>
                  </a:lnTo>
                  <a:lnTo>
                    <a:pt x="1004997" y="425870"/>
                  </a:lnTo>
                  <a:lnTo>
                    <a:pt x="1002000" y="430306"/>
                  </a:lnTo>
                  <a:lnTo>
                    <a:pt x="998982" y="434742"/>
                  </a:lnTo>
                  <a:lnTo>
                    <a:pt x="995960" y="439178"/>
                  </a:lnTo>
                  <a:lnTo>
                    <a:pt x="992937" y="443614"/>
                  </a:lnTo>
                  <a:lnTo>
                    <a:pt x="989894" y="448050"/>
                  </a:lnTo>
                  <a:lnTo>
                    <a:pt x="986852" y="452487"/>
                  </a:lnTo>
                  <a:lnTo>
                    <a:pt x="983805" y="456923"/>
                  </a:lnTo>
                  <a:lnTo>
                    <a:pt x="980746" y="461359"/>
                  </a:lnTo>
                  <a:lnTo>
                    <a:pt x="977687" y="465795"/>
                  </a:lnTo>
                  <a:lnTo>
                    <a:pt x="974622" y="470231"/>
                  </a:lnTo>
                  <a:lnTo>
                    <a:pt x="971550" y="474667"/>
                  </a:lnTo>
                  <a:lnTo>
                    <a:pt x="968479" y="479103"/>
                  </a:lnTo>
                  <a:lnTo>
                    <a:pt x="965401" y="483540"/>
                  </a:lnTo>
                  <a:lnTo>
                    <a:pt x="962321" y="487976"/>
                  </a:lnTo>
                  <a:lnTo>
                    <a:pt x="959241" y="492412"/>
                  </a:lnTo>
                  <a:lnTo>
                    <a:pt x="956156" y="496848"/>
                  </a:lnTo>
                  <a:lnTo>
                    <a:pt x="953071" y="501284"/>
                  </a:lnTo>
                  <a:lnTo>
                    <a:pt x="949986" y="505720"/>
                  </a:lnTo>
                  <a:lnTo>
                    <a:pt x="946900" y="510157"/>
                  </a:lnTo>
                  <a:lnTo>
                    <a:pt x="943814" y="514593"/>
                  </a:lnTo>
                  <a:lnTo>
                    <a:pt x="940729" y="519029"/>
                  </a:lnTo>
                  <a:lnTo>
                    <a:pt x="937646" y="523465"/>
                  </a:lnTo>
                  <a:lnTo>
                    <a:pt x="934563" y="527901"/>
                  </a:lnTo>
                  <a:lnTo>
                    <a:pt x="931482" y="532337"/>
                  </a:lnTo>
                  <a:lnTo>
                    <a:pt x="928405" y="536773"/>
                  </a:lnTo>
                  <a:lnTo>
                    <a:pt x="925328" y="541210"/>
                  </a:lnTo>
                  <a:lnTo>
                    <a:pt x="922258" y="545646"/>
                  </a:lnTo>
                  <a:lnTo>
                    <a:pt x="919191" y="550082"/>
                  </a:lnTo>
                  <a:lnTo>
                    <a:pt x="916124" y="554518"/>
                  </a:lnTo>
                  <a:lnTo>
                    <a:pt x="913068" y="558954"/>
                  </a:lnTo>
                  <a:lnTo>
                    <a:pt x="910015" y="563390"/>
                  </a:lnTo>
                  <a:lnTo>
                    <a:pt x="906961" y="567826"/>
                  </a:lnTo>
                  <a:lnTo>
                    <a:pt x="903924" y="572263"/>
                  </a:lnTo>
                  <a:lnTo>
                    <a:pt x="900888" y="576699"/>
                  </a:lnTo>
                  <a:lnTo>
                    <a:pt x="897855" y="581135"/>
                  </a:lnTo>
                  <a:lnTo>
                    <a:pt x="894838" y="585571"/>
                  </a:lnTo>
                  <a:lnTo>
                    <a:pt x="891821" y="590007"/>
                  </a:lnTo>
                  <a:lnTo>
                    <a:pt x="888814" y="594443"/>
                  </a:lnTo>
                  <a:lnTo>
                    <a:pt x="885820" y="598879"/>
                  </a:lnTo>
                  <a:lnTo>
                    <a:pt x="882825" y="603316"/>
                  </a:lnTo>
                  <a:lnTo>
                    <a:pt x="879848" y="607752"/>
                  </a:lnTo>
                  <a:lnTo>
                    <a:pt x="876879" y="612188"/>
                  </a:lnTo>
                  <a:lnTo>
                    <a:pt x="873911" y="616624"/>
                  </a:lnTo>
                  <a:lnTo>
                    <a:pt x="870967" y="621060"/>
                  </a:lnTo>
                  <a:lnTo>
                    <a:pt x="868027" y="625496"/>
                  </a:lnTo>
                  <a:lnTo>
                    <a:pt x="865089" y="629933"/>
                  </a:lnTo>
                  <a:lnTo>
                    <a:pt x="862181" y="634369"/>
                  </a:lnTo>
                  <a:lnTo>
                    <a:pt x="859273" y="638805"/>
                  </a:lnTo>
                  <a:lnTo>
                    <a:pt x="856373" y="643241"/>
                  </a:lnTo>
                  <a:lnTo>
                    <a:pt x="853499" y="647677"/>
                  </a:lnTo>
                  <a:lnTo>
                    <a:pt x="850625" y="652113"/>
                  </a:lnTo>
                  <a:lnTo>
                    <a:pt x="847767" y="656549"/>
                  </a:lnTo>
                  <a:lnTo>
                    <a:pt x="844930" y="660986"/>
                  </a:lnTo>
                  <a:lnTo>
                    <a:pt x="842093" y="665422"/>
                  </a:lnTo>
                  <a:lnTo>
                    <a:pt x="839280" y="669858"/>
                  </a:lnTo>
                  <a:lnTo>
                    <a:pt x="836482" y="674294"/>
                  </a:lnTo>
                  <a:lnTo>
                    <a:pt x="833684" y="678730"/>
                  </a:lnTo>
                  <a:lnTo>
                    <a:pt x="830919" y="683166"/>
                  </a:lnTo>
                  <a:lnTo>
                    <a:pt x="828163" y="687602"/>
                  </a:lnTo>
                  <a:lnTo>
                    <a:pt x="825406" y="692039"/>
                  </a:lnTo>
                  <a:lnTo>
                    <a:pt x="822693" y="696475"/>
                  </a:lnTo>
                  <a:lnTo>
                    <a:pt x="819979" y="700911"/>
                  </a:lnTo>
                  <a:lnTo>
                    <a:pt x="817275" y="705347"/>
                  </a:lnTo>
                  <a:lnTo>
                    <a:pt x="814607" y="709783"/>
                  </a:lnTo>
                  <a:lnTo>
                    <a:pt x="811939" y="714219"/>
                  </a:lnTo>
                  <a:lnTo>
                    <a:pt x="809290" y="718655"/>
                  </a:lnTo>
                  <a:lnTo>
                    <a:pt x="806669" y="723092"/>
                  </a:lnTo>
                  <a:lnTo>
                    <a:pt x="804047" y="727528"/>
                  </a:lnTo>
                  <a:lnTo>
                    <a:pt x="801456" y="731964"/>
                  </a:lnTo>
                  <a:lnTo>
                    <a:pt x="798883" y="736400"/>
                  </a:lnTo>
                  <a:lnTo>
                    <a:pt x="796311" y="740836"/>
                  </a:lnTo>
                  <a:lnTo>
                    <a:pt x="793779" y="745272"/>
                  </a:lnTo>
                  <a:lnTo>
                    <a:pt x="791257" y="749709"/>
                  </a:lnTo>
                  <a:lnTo>
                    <a:pt x="788735" y="754145"/>
                  </a:lnTo>
                  <a:lnTo>
                    <a:pt x="786265" y="758581"/>
                  </a:lnTo>
                  <a:lnTo>
                    <a:pt x="783795" y="763017"/>
                  </a:lnTo>
                  <a:lnTo>
                    <a:pt x="781335" y="767453"/>
                  </a:lnTo>
                  <a:lnTo>
                    <a:pt x="778918" y="771889"/>
                  </a:lnTo>
                  <a:lnTo>
                    <a:pt x="776502" y="776325"/>
                  </a:lnTo>
                  <a:lnTo>
                    <a:pt x="774106" y="780762"/>
                  </a:lnTo>
                  <a:lnTo>
                    <a:pt x="771743" y="785198"/>
                  </a:lnTo>
                  <a:lnTo>
                    <a:pt x="769381" y="789634"/>
                  </a:lnTo>
                  <a:lnTo>
                    <a:pt x="767051" y="794070"/>
                  </a:lnTo>
                  <a:lnTo>
                    <a:pt x="764744" y="798506"/>
                  </a:lnTo>
                  <a:lnTo>
                    <a:pt x="762437" y="802942"/>
                  </a:lnTo>
                  <a:lnTo>
                    <a:pt x="760174" y="807378"/>
                  </a:lnTo>
                  <a:lnTo>
                    <a:pt x="757923" y="811815"/>
                  </a:lnTo>
                  <a:lnTo>
                    <a:pt x="755672" y="816251"/>
                  </a:lnTo>
                  <a:lnTo>
                    <a:pt x="753478" y="820687"/>
                  </a:lnTo>
                  <a:lnTo>
                    <a:pt x="751284" y="825123"/>
                  </a:lnTo>
                  <a:lnTo>
                    <a:pt x="749101" y="829559"/>
                  </a:lnTo>
                  <a:lnTo>
                    <a:pt x="746966" y="833995"/>
                  </a:lnTo>
                  <a:lnTo>
                    <a:pt x="744830" y="838431"/>
                  </a:lnTo>
                  <a:lnTo>
                    <a:pt x="742716" y="842868"/>
                  </a:lnTo>
                  <a:lnTo>
                    <a:pt x="740639" y="847304"/>
                  </a:lnTo>
                  <a:lnTo>
                    <a:pt x="738563" y="851740"/>
                  </a:lnTo>
                  <a:lnTo>
                    <a:pt x="736519" y="856176"/>
                  </a:lnTo>
                  <a:lnTo>
                    <a:pt x="734501" y="860612"/>
                  </a:lnTo>
                  <a:lnTo>
                    <a:pt x="732484" y="865048"/>
                  </a:lnTo>
                  <a:lnTo>
                    <a:pt x="730511" y="869485"/>
                  </a:lnTo>
                  <a:lnTo>
                    <a:pt x="728553" y="873921"/>
                  </a:lnTo>
                  <a:lnTo>
                    <a:pt x="726595" y="878357"/>
                  </a:lnTo>
                  <a:lnTo>
                    <a:pt x="724694" y="882793"/>
                  </a:lnTo>
                  <a:lnTo>
                    <a:pt x="722795" y="887229"/>
                  </a:lnTo>
                  <a:lnTo>
                    <a:pt x="720906" y="891665"/>
                  </a:lnTo>
                  <a:lnTo>
                    <a:pt x="719068" y="896101"/>
                  </a:lnTo>
                  <a:lnTo>
                    <a:pt x="717229" y="900538"/>
                  </a:lnTo>
                  <a:lnTo>
                    <a:pt x="715412" y="904974"/>
                  </a:lnTo>
                  <a:lnTo>
                    <a:pt x="713634" y="909410"/>
                  </a:lnTo>
                  <a:lnTo>
                    <a:pt x="711855" y="913846"/>
                  </a:lnTo>
                  <a:lnTo>
                    <a:pt x="710110" y="918282"/>
                  </a:lnTo>
                  <a:lnTo>
                    <a:pt x="708392" y="922718"/>
                  </a:lnTo>
                  <a:lnTo>
                    <a:pt x="706673" y="927154"/>
                  </a:lnTo>
                  <a:lnTo>
                    <a:pt x="705000" y="931591"/>
                  </a:lnTo>
                  <a:lnTo>
                    <a:pt x="703342" y="936027"/>
                  </a:lnTo>
                  <a:lnTo>
                    <a:pt x="701684" y="940463"/>
                  </a:lnTo>
                  <a:lnTo>
                    <a:pt x="700082" y="944899"/>
                  </a:lnTo>
                  <a:lnTo>
                    <a:pt x="698484" y="949335"/>
                  </a:lnTo>
                  <a:lnTo>
                    <a:pt x="696895" y="953771"/>
                  </a:lnTo>
                  <a:lnTo>
                    <a:pt x="695356" y="958207"/>
                  </a:lnTo>
                  <a:lnTo>
                    <a:pt x="693818" y="962644"/>
                  </a:lnTo>
                  <a:lnTo>
                    <a:pt x="692300" y="967080"/>
                  </a:lnTo>
                  <a:lnTo>
                    <a:pt x="690821" y="971516"/>
                  </a:lnTo>
                  <a:lnTo>
                    <a:pt x="689342" y="975952"/>
                  </a:lnTo>
                  <a:lnTo>
                    <a:pt x="687895" y="980388"/>
                  </a:lnTo>
                  <a:lnTo>
                    <a:pt x="686475" y="984824"/>
                  </a:lnTo>
                  <a:lnTo>
                    <a:pt x="685055" y="989261"/>
                  </a:lnTo>
                  <a:lnTo>
                    <a:pt x="683678" y="993697"/>
                  </a:lnTo>
                  <a:lnTo>
                    <a:pt x="682317" y="998133"/>
                  </a:lnTo>
                  <a:lnTo>
                    <a:pt x="680956" y="1002569"/>
                  </a:lnTo>
                  <a:lnTo>
                    <a:pt x="679650" y="1007005"/>
                  </a:lnTo>
                  <a:lnTo>
                    <a:pt x="678347" y="1011441"/>
                  </a:lnTo>
                  <a:lnTo>
                    <a:pt x="677052" y="1015877"/>
                  </a:lnTo>
                  <a:lnTo>
                    <a:pt x="675807" y="1020314"/>
                  </a:lnTo>
                  <a:lnTo>
                    <a:pt x="674562" y="1024750"/>
                  </a:lnTo>
                  <a:lnTo>
                    <a:pt x="673335" y="1029186"/>
                  </a:lnTo>
                  <a:lnTo>
                    <a:pt x="672148" y="1033622"/>
                  </a:lnTo>
                  <a:lnTo>
                    <a:pt x="670960" y="1038058"/>
                  </a:lnTo>
                  <a:lnTo>
                    <a:pt x="669802" y="1042494"/>
                  </a:lnTo>
                  <a:lnTo>
                    <a:pt x="668670" y="1046930"/>
                  </a:lnTo>
                  <a:lnTo>
                    <a:pt x="667539" y="1051367"/>
                  </a:lnTo>
                  <a:lnTo>
                    <a:pt x="666448" y="1055803"/>
                  </a:lnTo>
                  <a:lnTo>
                    <a:pt x="665373" y="1060239"/>
                  </a:lnTo>
                  <a:lnTo>
                    <a:pt x="664298" y="1064675"/>
                  </a:lnTo>
                  <a:lnTo>
                    <a:pt x="663273" y="1069111"/>
                  </a:lnTo>
                  <a:lnTo>
                    <a:pt x="662253" y="1073547"/>
                  </a:lnTo>
                  <a:lnTo>
                    <a:pt x="661240" y="1077983"/>
                  </a:lnTo>
                  <a:lnTo>
                    <a:pt x="660274" y="1082420"/>
                  </a:lnTo>
                  <a:lnTo>
                    <a:pt x="659309" y="1086856"/>
                  </a:lnTo>
                  <a:lnTo>
                    <a:pt x="658360" y="1091292"/>
                  </a:lnTo>
                  <a:lnTo>
                    <a:pt x="657449" y="1095728"/>
                  </a:lnTo>
                  <a:lnTo>
                    <a:pt x="656537" y="1100164"/>
                  </a:lnTo>
                  <a:lnTo>
                    <a:pt x="655652" y="1104600"/>
                  </a:lnTo>
                  <a:lnTo>
                    <a:pt x="654794" y="1109037"/>
                  </a:lnTo>
                  <a:lnTo>
                    <a:pt x="653935" y="1113473"/>
                  </a:lnTo>
                  <a:lnTo>
                    <a:pt x="653113" y="1117909"/>
                  </a:lnTo>
                  <a:lnTo>
                    <a:pt x="652306" y="1122345"/>
                  </a:lnTo>
                  <a:lnTo>
                    <a:pt x="651500" y="1126781"/>
                  </a:lnTo>
                  <a:lnTo>
                    <a:pt x="650740" y="1131217"/>
                  </a:lnTo>
                  <a:lnTo>
                    <a:pt x="649985" y="1135653"/>
                  </a:lnTo>
                  <a:lnTo>
                    <a:pt x="649235" y="1140090"/>
                  </a:lnTo>
                  <a:lnTo>
                    <a:pt x="648530" y="1144526"/>
                  </a:lnTo>
                  <a:lnTo>
                    <a:pt x="647825" y="1148962"/>
                  </a:lnTo>
                  <a:lnTo>
                    <a:pt x="647135" y="1153398"/>
                  </a:lnTo>
                  <a:lnTo>
                    <a:pt x="646480" y="1157834"/>
                  </a:lnTo>
                  <a:lnTo>
                    <a:pt x="645825" y="1162270"/>
                  </a:lnTo>
                  <a:lnTo>
                    <a:pt x="645194" y="1166706"/>
                  </a:lnTo>
                  <a:lnTo>
                    <a:pt x="644588" y="1171143"/>
                  </a:lnTo>
                  <a:lnTo>
                    <a:pt x="643982" y="1175579"/>
                  </a:lnTo>
                  <a:lnTo>
                    <a:pt x="643408" y="1180015"/>
                  </a:lnTo>
                  <a:lnTo>
                    <a:pt x="642850" y="1184451"/>
                  </a:lnTo>
                  <a:lnTo>
                    <a:pt x="642291" y="1188887"/>
                  </a:lnTo>
                  <a:lnTo>
                    <a:pt x="641775" y="1193323"/>
                  </a:lnTo>
                  <a:lnTo>
                    <a:pt x="641263" y="1197759"/>
                  </a:lnTo>
                  <a:lnTo>
                    <a:pt x="640755" y="1202196"/>
                  </a:lnTo>
                  <a:lnTo>
                    <a:pt x="640290" y="1206632"/>
                  </a:lnTo>
                  <a:lnTo>
                    <a:pt x="639824" y="1211068"/>
                  </a:lnTo>
                  <a:lnTo>
                    <a:pt x="639372" y="1215504"/>
                  </a:lnTo>
                  <a:lnTo>
                    <a:pt x="638951" y="1219940"/>
                  </a:lnTo>
                  <a:lnTo>
                    <a:pt x="638531" y="1224376"/>
                  </a:lnTo>
                  <a:lnTo>
                    <a:pt x="638131" y="1228813"/>
                  </a:lnTo>
                  <a:lnTo>
                    <a:pt x="637755" y="1233249"/>
                  </a:lnTo>
                  <a:lnTo>
                    <a:pt x="637379" y="1237685"/>
                  </a:lnTo>
                  <a:lnTo>
                    <a:pt x="637032" y="1242121"/>
                  </a:lnTo>
                  <a:lnTo>
                    <a:pt x="636699" y="1246557"/>
                  </a:lnTo>
                  <a:lnTo>
                    <a:pt x="636366" y="1250993"/>
                  </a:lnTo>
                  <a:lnTo>
                    <a:pt x="636070" y="1255429"/>
                  </a:lnTo>
                  <a:lnTo>
                    <a:pt x="635779" y="1259866"/>
                  </a:lnTo>
                  <a:lnTo>
                    <a:pt x="635491" y="1264302"/>
                  </a:lnTo>
                  <a:lnTo>
                    <a:pt x="635242" y="1268738"/>
                  </a:lnTo>
                  <a:lnTo>
                    <a:pt x="634993" y="1273174"/>
                  </a:lnTo>
                  <a:lnTo>
                    <a:pt x="634754" y="1277610"/>
                  </a:lnTo>
                  <a:lnTo>
                    <a:pt x="634546" y="1282046"/>
                  </a:lnTo>
                  <a:lnTo>
                    <a:pt x="634337" y="1286482"/>
                  </a:lnTo>
                  <a:lnTo>
                    <a:pt x="634146" y="1290919"/>
                  </a:lnTo>
                  <a:lnTo>
                    <a:pt x="633977" y="1295355"/>
                  </a:lnTo>
                  <a:lnTo>
                    <a:pt x="633808" y="1299791"/>
                  </a:lnTo>
                  <a:lnTo>
                    <a:pt x="633664" y="1304227"/>
                  </a:lnTo>
                  <a:lnTo>
                    <a:pt x="633533" y="1308663"/>
                  </a:lnTo>
                  <a:lnTo>
                    <a:pt x="633402" y="1313099"/>
                  </a:lnTo>
                  <a:lnTo>
                    <a:pt x="633304" y="1317535"/>
                  </a:lnTo>
                  <a:lnTo>
                    <a:pt x="633211" y="1321972"/>
                  </a:lnTo>
                  <a:lnTo>
                    <a:pt x="633120" y="1326408"/>
                  </a:lnTo>
                  <a:lnTo>
                    <a:pt x="633064" y="1330844"/>
                  </a:lnTo>
                  <a:lnTo>
                    <a:pt x="633007" y="1335280"/>
                  </a:lnTo>
                  <a:lnTo>
                    <a:pt x="632960" y="1339716"/>
                  </a:lnTo>
                  <a:lnTo>
                    <a:pt x="632940" y="1344152"/>
                  </a:lnTo>
                  <a:lnTo>
                    <a:pt x="632919" y="1348589"/>
                  </a:lnTo>
                  <a:lnTo>
                    <a:pt x="632914" y="1353025"/>
                  </a:lnTo>
                  <a:lnTo>
                    <a:pt x="632929" y="1357461"/>
                  </a:lnTo>
                  <a:lnTo>
                    <a:pt x="632943" y="1361897"/>
                  </a:lnTo>
                  <a:lnTo>
                    <a:pt x="632979" y="1366333"/>
                  </a:lnTo>
                  <a:lnTo>
                    <a:pt x="633028" y="1370769"/>
                  </a:lnTo>
                  <a:lnTo>
                    <a:pt x="633076" y="1375205"/>
                  </a:lnTo>
                  <a:lnTo>
                    <a:pt x="633153" y="1379642"/>
                  </a:lnTo>
                  <a:lnTo>
                    <a:pt x="633234" y="1384078"/>
                  </a:lnTo>
                  <a:lnTo>
                    <a:pt x="633317" y="1388514"/>
                  </a:lnTo>
                  <a:lnTo>
                    <a:pt x="633431" y="1392950"/>
                  </a:lnTo>
                  <a:lnTo>
                    <a:pt x="633544" y="1397386"/>
                  </a:lnTo>
                  <a:lnTo>
                    <a:pt x="633665" y="1401822"/>
                  </a:lnTo>
                  <a:lnTo>
                    <a:pt x="633810" y="1406258"/>
                  </a:lnTo>
                  <a:lnTo>
                    <a:pt x="633955" y="1410695"/>
                  </a:lnTo>
                  <a:lnTo>
                    <a:pt x="634113" y="1415131"/>
                  </a:lnTo>
                  <a:lnTo>
                    <a:pt x="634288" y="1419567"/>
                  </a:lnTo>
                  <a:lnTo>
                    <a:pt x="634464" y="1424003"/>
                  </a:lnTo>
                  <a:lnTo>
                    <a:pt x="634657" y="1428439"/>
                  </a:lnTo>
                  <a:lnTo>
                    <a:pt x="634862" y="1432875"/>
                  </a:lnTo>
                  <a:lnTo>
                    <a:pt x="635067" y="1437311"/>
                  </a:lnTo>
                  <a:lnTo>
                    <a:pt x="635295" y="1441748"/>
                  </a:lnTo>
                  <a:lnTo>
                    <a:pt x="635528" y="1446184"/>
                  </a:lnTo>
                  <a:lnTo>
                    <a:pt x="635762" y="1450620"/>
                  </a:lnTo>
                  <a:lnTo>
                    <a:pt x="636023" y="1455056"/>
                  </a:lnTo>
                  <a:lnTo>
                    <a:pt x="636284" y="1459492"/>
                  </a:lnTo>
                  <a:lnTo>
                    <a:pt x="636550" y="1463928"/>
                  </a:lnTo>
                  <a:lnTo>
                    <a:pt x="636838" y="1468364"/>
                  </a:lnTo>
                  <a:lnTo>
                    <a:pt x="637125" y="1472801"/>
                  </a:lnTo>
                  <a:lnTo>
                    <a:pt x="637424" y="1477237"/>
                  </a:lnTo>
                  <a:lnTo>
                    <a:pt x="637737" y="1481673"/>
                  </a:lnTo>
                  <a:lnTo>
                    <a:pt x="638050" y="1486109"/>
                  </a:lnTo>
                  <a:lnTo>
                    <a:pt x="638379" y="1490545"/>
                  </a:lnTo>
                  <a:lnTo>
                    <a:pt x="638717" y="1494981"/>
                  </a:lnTo>
                  <a:lnTo>
                    <a:pt x="639055" y="1499418"/>
                  </a:lnTo>
                  <a:lnTo>
                    <a:pt x="639413" y="1503854"/>
                  </a:lnTo>
                  <a:lnTo>
                    <a:pt x="639775" y="1508290"/>
                  </a:lnTo>
                  <a:lnTo>
                    <a:pt x="640137" y="1512726"/>
                  </a:lnTo>
                  <a:lnTo>
                    <a:pt x="640523" y="1517162"/>
                  </a:lnTo>
                  <a:lnTo>
                    <a:pt x="640908" y="1521598"/>
                  </a:lnTo>
                  <a:lnTo>
                    <a:pt x="641298" y="1526034"/>
                  </a:lnTo>
                  <a:lnTo>
                    <a:pt x="641705" y="1530471"/>
                  </a:lnTo>
                  <a:lnTo>
                    <a:pt x="642112" y="1534907"/>
                  </a:lnTo>
                  <a:lnTo>
                    <a:pt x="642528" y="1539343"/>
                  </a:lnTo>
                  <a:lnTo>
                    <a:pt x="642957" y="1543779"/>
                  </a:lnTo>
                  <a:lnTo>
                    <a:pt x="643385" y="1548215"/>
                  </a:lnTo>
                  <a:lnTo>
                    <a:pt x="643826" y="1552651"/>
                  </a:lnTo>
                  <a:lnTo>
                    <a:pt x="644274" y="1557087"/>
                  </a:lnTo>
                  <a:lnTo>
                    <a:pt x="644723" y="1561524"/>
                  </a:lnTo>
                  <a:lnTo>
                    <a:pt x="645187" y="1565960"/>
                  </a:lnTo>
                  <a:lnTo>
                    <a:pt x="645655" y="1570396"/>
                  </a:lnTo>
                  <a:lnTo>
                    <a:pt x="646123" y="1574832"/>
                  </a:lnTo>
                  <a:lnTo>
                    <a:pt x="646610" y="1579268"/>
                  </a:lnTo>
                  <a:lnTo>
                    <a:pt x="647096" y="1583704"/>
                  </a:lnTo>
                  <a:lnTo>
                    <a:pt x="647586" y="1588140"/>
                  </a:lnTo>
                  <a:lnTo>
                    <a:pt x="648090" y="1592577"/>
                  </a:lnTo>
                  <a:lnTo>
                    <a:pt x="648594" y="1597013"/>
                  </a:lnTo>
                  <a:lnTo>
                    <a:pt x="649104" y="1601449"/>
                  </a:lnTo>
                  <a:lnTo>
                    <a:pt x="649624" y="1605885"/>
                  </a:lnTo>
                  <a:lnTo>
                    <a:pt x="650145" y="1610321"/>
                  </a:lnTo>
                  <a:lnTo>
                    <a:pt x="650674" y="1614757"/>
                  </a:lnTo>
                  <a:lnTo>
                    <a:pt x="651210" y="1619194"/>
                  </a:lnTo>
                  <a:lnTo>
                    <a:pt x="651745" y="1623630"/>
                  </a:lnTo>
                  <a:lnTo>
                    <a:pt x="652293" y="1628066"/>
                  </a:lnTo>
                  <a:lnTo>
                    <a:pt x="652843" y="1632502"/>
                  </a:lnTo>
                  <a:lnTo>
                    <a:pt x="653393" y="1636938"/>
                  </a:lnTo>
                  <a:lnTo>
                    <a:pt x="653957" y="1641374"/>
                  </a:lnTo>
                  <a:lnTo>
                    <a:pt x="654520" y="1645810"/>
                  </a:lnTo>
                  <a:lnTo>
                    <a:pt x="655086" y="1650247"/>
                  </a:lnTo>
                  <a:lnTo>
                    <a:pt x="655663" y="1654683"/>
                  </a:lnTo>
                  <a:lnTo>
                    <a:pt x="656239" y="1659119"/>
                  </a:lnTo>
                  <a:lnTo>
                    <a:pt x="656820" y="1663555"/>
                  </a:lnTo>
                  <a:lnTo>
                    <a:pt x="657407" y="1667991"/>
                  </a:lnTo>
                  <a:lnTo>
                    <a:pt x="657995" y="1672427"/>
                  </a:lnTo>
                  <a:lnTo>
                    <a:pt x="658589" y="1676863"/>
                  </a:lnTo>
                  <a:lnTo>
                    <a:pt x="659187" y="1681300"/>
                  </a:lnTo>
                  <a:lnTo>
                    <a:pt x="659786" y="1685736"/>
                  </a:lnTo>
                  <a:lnTo>
                    <a:pt x="660391" y="1690172"/>
                  </a:lnTo>
                  <a:lnTo>
                    <a:pt x="660999" y="1694608"/>
                  </a:lnTo>
                  <a:lnTo>
                    <a:pt x="661607" y="1699044"/>
                  </a:lnTo>
                  <a:lnTo>
                    <a:pt x="662223" y="1703480"/>
                  </a:lnTo>
                  <a:lnTo>
                    <a:pt x="662839" y="1707916"/>
                  </a:lnTo>
                  <a:lnTo>
                    <a:pt x="663457" y="1712353"/>
                  </a:lnTo>
                  <a:lnTo>
                    <a:pt x="664080" y="1716789"/>
                  </a:lnTo>
                  <a:lnTo>
                    <a:pt x="664704" y="1721225"/>
                  </a:lnTo>
                  <a:lnTo>
                    <a:pt x="665330" y="1725661"/>
                  </a:lnTo>
                  <a:lnTo>
                    <a:pt x="665960" y="1730097"/>
                  </a:lnTo>
                  <a:lnTo>
                    <a:pt x="666590" y="1734533"/>
                  </a:lnTo>
                  <a:lnTo>
                    <a:pt x="667223" y="1738970"/>
                  </a:lnTo>
                  <a:lnTo>
                    <a:pt x="667859" y="1743406"/>
                  </a:lnTo>
                  <a:lnTo>
                    <a:pt x="668494" y="1747842"/>
                  </a:lnTo>
                  <a:lnTo>
                    <a:pt x="669133" y="1752278"/>
                  </a:lnTo>
                  <a:lnTo>
                    <a:pt x="669772" y="1756714"/>
                  </a:lnTo>
                  <a:lnTo>
                    <a:pt x="670412" y="1761150"/>
                  </a:lnTo>
                  <a:lnTo>
                    <a:pt x="671054" y="1765586"/>
                  </a:lnTo>
                  <a:lnTo>
                    <a:pt x="671697" y="1770023"/>
                  </a:lnTo>
                  <a:lnTo>
                    <a:pt x="672340" y="1774459"/>
                  </a:lnTo>
                  <a:lnTo>
                    <a:pt x="672985" y="1778895"/>
                  </a:lnTo>
                  <a:lnTo>
                    <a:pt x="673630" y="1783331"/>
                  </a:lnTo>
                  <a:lnTo>
                    <a:pt x="674276" y="1787767"/>
                  </a:lnTo>
                  <a:lnTo>
                    <a:pt x="674922" y="1792203"/>
                  </a:lnTo>
                  <a:lnTo>
                    <a:pt x="675567" y="1796639"/>
                  </a:lnTo>
                  <a:lnTo>
                    <a:pt x="676213" y="1801076"/>
                  </a:lnTo>
                  <a:lnTo>
                    <a:pt x="676859" y="1805512"/>
                  </a:lnTo>
                  <a:lnTo>
                    <a:pt x="677505" y="1809948"/>
                  </a:lnTo>
                  <a:lnTo>
                    <a:pt x="678151" y="1814384"/>
                  </a:lnTo>
                  <a:lnTo>
                    <a:pt x="678795" y="1818820"/>
                  </a:lnTo>
                  <a:lnTo>
                    <a:pt x="679440" y="1823256"/>
                  </a:lnTo>
                  <a:lnTo>
                    <a:pt x="680083" y="1827692"/>
                  </a:lnTo>
                  <a:lnTo>
                    <a:pt x="680726" y="1832129"/>
                  </a:lnTo>
                  <a:lnTo>
                    <a:pt x="681368" y="1836565"/>
                  </a:lnTo>
                  <a:lnTo>
                    <a:pt x="682007" y="1841001"/>
                  </a:lnTo>
                  <a:lnTo>
                    <a:pt x="682647" y="1845437"/>
                  </a:lnTo>
                  <a:lnTo>
                    <a:pt x="683285" y="1849873"/>
                  </a:lnTo>
                  <a:lnTo>
                    <a:pt x="683920" y="1854309"/>
                  </a:lnTo>
                  <a:lnTo>
                    <a:pt x="684555" y="1858746"/>
                  </a:lnTo>
                  <a:lnTo>
                    <a:pt x="685187" y="1863182"/>
                  </a:lnTo>
                  <a:lnTo>
                    <a:pt x="685817" y="1867618"/>
                  </a:lnTo>
                  <a:lnTo>
                    <a:pt x="686446" y="1872054"/>
                  </a:lnTo>
                  <a:lnTo>
                    <a:pt x="687071" y="1876490"/>
                  </a:lnTo>
                  <a:lnTo>
                    <a:pt x="687694" y="1880926"/>
                  </a:lnTo>
                  <a:lnTo>
                    <a:pt x="688317" y="1885362"/>
                  </a:lnTo>
                  <a:lnTo>
                    <a:pt x="688934" y="1889799"/>
                  </a:lnTo>
                  <a:lnTo>
                    <a:pt x="689549" y="1894235"/>
                  </a:lnTo>
                  <a:lnTo>
                    <a:pt x="690164" y="1898671"/>
                  </a:lnTo>
                  <a:lnTo>
                    <a:pt x="690771" y="1903107"/>
                  </a:lnTo>
                  <a:lnTo>
                    <a:pt x="691378" y="1907543"/>
                  </a:lnTo>
                  <a:lnTo>
                    <a:pt x="691982" y="1911979"/>
                  </a:lnTo>
                  <a:lnTo>
                    <a:pt x="692579" y="1916415"/>
                  </a:lnTo>
                  <a:lnTo>
                    <a:pt x="693177" y="1920852"/>
                  </a:lnTo>
                  <a:lnTo>
                    <a:pt x="693769" y="1925288"/>
                  </a:lnTo>
                  <a:lnTo>
                    <a:pt x="694355" y="1929724"/>
                  </a:lnTo>
                  <a:lnTo>
                    <a:pt x="694942" y="1934160"/>
                  </a:lnTo>
                  <a:lnTo>
                    <a:pt x="695520" y="1938596"/>
                  </a:lnTo>
                  <a:lnTo>
                    <a:pt x="696095" y="1943032"/>
                  </a:lnTo>
                  <a:lnTo>
                    <a:pt x="696670" y="1947468"/>
                  </a:lnTo>
                  <a:lnTo>
                    <a:pt x="697234" y="1951905"/>
                  </a:lnTo>
                  <a:lnTo>
                    <a:pt x="697796" y="1956341"/>
                  </a:lnTo>
                  <a:lnTo>
                    <a:pt x="698357" y="1960777"/>
                  </a:lnTo>
                  <a:lnTo>
                    <a:pt x="698906" y="1965213"/>
                  </a:lnTo>
                  <a:lnTo>
                    <a:pt x="699455" y="1969649"/>
                  </a:lnTo>
                  <a:lnTo>
                    <a:pt x="699999" y="1974085"/>
                  </a:lnTo>
                  <a:lnTo>
                    <a:pt x="700533" y="1978522"/>
                  </a:lnTo>
                  <a:lnTo>
                    <a:pt x="701067" y="1982958"/>
                  </a:lnTo>
                  <a:lnTo>
                    <a:pt x="701593" y="1987394"/>
                  </a:lnTo>
                  <a:lnTo>
                    <a:pt x="702112" y="1991830"/>
                  </a:lnTo>
                  <a:lnTo>
                    <a:pt x="702630" y="1996266"/>
                  </a:lnTo>
                  <a:lnTo>
                    <a:pt x="703137" y="2000702"/>
                  </a:lnTo>
                  <a:lnTo>
                    <a:pt x="703639" y="2005138"/>
                  </a:lnTo>
                  <a:lnTo>
                    <a:pt x="704141" y="2009575"/>
                  </a:lnTo>
                  <a:lnTo>
                    <a:pt x="704627" y="2014011"/>
                  </a:lnTo>
                  <a:lnTo>
                    <a:pt x="705112" y="2018447"/>
                  </a:lnTo>
                  <a:lnTo>
                    <a:pt x="705595" y="2022883"/>
                  </a:lnTo>
                  <a:lnTo>
                    <a:pt x="706061" y="2027319"/>
                  </a:lnTo>
                  <a:lnTo>
                    <a:pt x="706528" y="2031755"/>
                  </a:lnTo>
                  <a:lnTo>
                    <a:pt x="706988" y="2036191"/>
                  </a:lnTo>
                  <a:lnTo>
                    <a:pt x="707436" y="2040628"/>
                  </a:lnTo>
                  <a:lnTo>
                    <a:pt x="707883" y="2045064"/>
                  </a:lnTo>
                  <a:lnTo>
                    <a:pt x="708321" y="2049500"/>
                  </a:lnTo>
                  <a:lnTo>
                    <a:pt x="708748" y="2053936"/>
                  </a:lnTo>
                  <a:lnTo>
                    <a:pt x="709175" y="2058372"/>
                  </a:lnTo>
                  <a:lnTo>
                    <a:pt x="709588" y="2062808"/>
                  </a:lnTo>
                  <a:lnTo>
                    <a:pt x="709995" y="2067244"/>
                  </a:lnTo>
                  <a:lnTo>
                    <a:pt x="710402" y="2071681"/>
                  </a:lnTo>
                  <a:lnTo>
                    <a:pt x="710789" y="2076117"/>
                  </a:lnTo>
                  <a:lnTo>
                    <a:pt x="711175" y="2080553"/>
                  </a:lnTo>
                  <a:lnTo>
                    <a:pt x="711558" y="2084989"/>
                  </a:lnTo>
                  <a:lnTo>
                    <a:pt x="711921" y="2089425"/>
                  </a:lnTo>
                  <a:lnTo>
                    <a:pt x="712284" y="2093861"/>
                  </a:lnTo>
                  <a:lnTo>
                    <a:pt x="712641" y="2098298"/>
                  </a:lnTo>
                  <a:lnTo>
                    <a:pt x="712982" y="2102734"/>
                  </a:lnTo>
                  <a:lnTo>
                    <a:pt x="713322" y="2107170"/>
                  </a:lnTo>
                  <a:lnTo>
                    <a:pt x="713651" y="2111606"/>
                  </a:lnTo>
                  <a:lnTo>
                    <a:pt x="713968" y="2116042"/>
                  </a:lnTo>
                  <a:lnTo>
                    <a:pt x="714285" y="2120478"/>
                  </a:lnTo>
                  <a:lnTo>
                    <a:pt x="714586" y="2124914"/>
                  </a:lnTo>
                  <a:lnTo>
                    <a:pt x="714879" y="2129351"/>
                  </a:lnTo>
                  <a:lnTo>
                    <a:pt x="715172" y="2133787"/>
                  </a:lnTo>
                  <a:lnTo>
                    <a:pt x="715443" y="2138223"/>
                  </a:lnTo>
                  <a:lnTo>
                    <a:pt x="715712" y="2142659"/>
                  </a:lnTo>
                  <a:lnTo>
                    <a:pt x="715979" y="2147095"/>
                  </a:lnTo>
                  <a:lnTo>
                    <a:pt x="716222" y="2151531"/>
                  </a:lnTo>
                  <a:lnTo>
                    <a:pt x="716465" y="2155967"/>
                  </a:lnTo>
                  <a:lnTo>
                    <a:pt x="716702" y="2160404"/>
                  </a:lnTo>
                  <a:lnTo>
                    <a:pt x="716920" y="2164840"/>
                  </a:lnTo>
                  <a:lnTo>
                    <a:pt x="717137" y="2169276"/>
                  </a:lnTo>
                  <a:lnTo>
                    <a:pt x="717344" y="2173712"/>
                  </a:lnTo>
                  <a:lnTo>
                    <a:pt x="717535" y="2178148"/>
                  </a:lnTo>
                  <a:lnTo>
                    <a:pt x="717727" y="2182584"/>
                  </a:lnTo>
                  <a:lnTo>
                    <a:pt x="717902" y="2187020"/>
                  </a:lnTo>
                  <a:lnTo>
                    <a:pt x="718068" y="2191457"/>
                  </a:lnTo>
                  <a:lnTo>
                    <a:pt x="718233" y="2195893"/>
                  </a:lnTo>
                  <a:lnTo>
                    <a:pt x="718376" y="2200329"/>
                  </a:lnTo>
                  <a:lnTo>
                    <a:pt x="718515" y="2204765"/>
                  </a:lnTo>
                  <a:lnTo>
                    <a:pt x="718653" y="2209201"/>
                  </a:lnTo>
                  <a:lnTo>
                    <a:pt x="718765" y="2213637"/>
                  </a:lnTo>
                  <a:lnTo>
                    <a:pt x="718877" y="2218074"/>
                  </a:lnTo>
                  <a:lnTo>
                    <a:pt x="718983" y="2222510"/>
                  </a:lnTo>
                  <a:lnTo>
                    <a:pt x="719068" y="2226946"/>
                  </a:lnTo>
                  <a:lnTo>
                    <a:pt x="719153" y="2231382"/>
                  </a:lnTo>
                  <a:lnTo>
                    <a:pt x="719226" y="2235818"/>
                  </a:lnTo>
                  <a:lnTo>
                    <a:pt x="719284" y="2240254"/>
                  </a:lnTo>
                  <a:lnTo>
                    <a:pt x="719342" y="2244690"/>
                  </a:lnTo>
                  <a:lnTo>
                    <a:pt x="719382" y="2249127"/>
                  </a:lnTo>
                  <a:lnTo>
                    <a:pt x="719413" y="2253563"/>
                  </a:lnTo>
                  <a:lnTo>
                    <a:pt x="719443" y="2257999"/>
                  </a:lnTo>
                  <a:lnTo>
                    <a:pt x="719451" y="2262435"/>
                  </a:lnTo>
                  <a:lnTo>
                    <a:pt x="719454" y="2266871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180526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459307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179775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14464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315155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651846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16160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157804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26746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877802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68308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163865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514170" y="323916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1529839" y="3277749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514170" y="345754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756594" y="3520774"/>
              <a:ext cx="39284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Db2019</a:t>
              </a:r>
            </a:p>
          </p:txBody>
        </p:sp>
        <p:sp>
          <p:nvSpPr>
            <p:cNvPr id="172" name="rc172"/>
            <p:cNvSpPr/>
            <p:nvPr/>
          </p:nvSpPr>
          <p:spPr>
            <a:xfrm>
              <a:off x="3461454" y="323916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4477123" y="3277749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174" name="rc174"/>
            <p:cNvSpPr/>
            <p:nvPr/>
          </p:nvSpPr>
          <p:spPr>
            <a:xfrm>
              <a:off x="3461454" y="345754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4554930" y="3496367"/>
              <a:ext cx="690741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DbAllopatrics</a:t>
              </a:r>
            </a:p>
          </p:txBody>
        </p:sp>
        <p:sp>
          <p:nvSpPr>
            <p:cNvPr id="176" name="rc176"/>
            <p:cNvSpPr/>
            <p:nvPr/>
          </p:nvSpPr>
          <p:spPr>
            <a:xfrm>
              <a:off x="514170" y="69589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1529839" y="108174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78" name="rc178"/>
            <p:cNvSpPr/>
            <p:nvPr/>
          </p:nvSpPr>
          <p:spPr>
            <a:xfrm>
              <a:off x="514170" y="287968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1756594" y="351200"/>
              <a:ext cx="39284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Db2019</a:t>
              </a:r>
            </a:p>
          </p:txBody>
        </p:sp>
        <p:sp>
          <p:nvSpPr>
            <p:cNvPr id="180" name="rc180"/>
            <p:cNvSpPr/>
            <p:nvPr/>
          </p:nvSpPr>
          <p:spPr>
            <a:xfrm>
              <a:off x="3461454" y="69589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4477123" y="108174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82" name="rc182"/>
            <p:cNvSpPr/>
            <p:nvPr/>
          </p:nvSpPr>
          <p:spPr>
            <a:xfrm>
              <a:off x="3461454" y="287968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4554930" y="326792"/>
              <a:ext cx="690741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DbAllopatrics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514170" y="6169481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953017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1553592" y="6226337"/>
              <a:ext cx="79884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CachadasXLaxe</a:t>
              </a:r>
            </a:p>
          </p:txBody>
        </p:sp>
        <p:sp>
          <p:nvSpPr>
            <p:cNvPr id="187" name="pl187"/>
            <p:cNvSpPr/>
            <p:nvPr/>
          </p:nvSpPr>
          <p:spPr>
            <a:xfrm>
              <a:off x="3461454" y="6169481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246279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554323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3758719" y="6201869"/>
              <a:ext cx="97512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975411" y="6226337"/>
              <a:ext cx="1157823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514170" y="2999907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1298996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607039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5"/>
            <p:cNvSpPr/>
            <p:nvPr/>
          </p:nvSpPr>
          <p:spPr>
            <a:xfrm>
              <a:off x="899571" y="3056762"/>
              <a:ext cx="79884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204131" y="3056941"/>
              <a:ext cx="80581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3461454" y="2999907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00102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90030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79958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513460" y="3032295"/>
              <a:ext cx="97512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4436523" y="3032295"/>
              <a:ext cx="927556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328986" y="3056762"/>
              <a:ext cx="94118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514170" y="506348"/>
              <a:ext cx="0" cy="2493558"/>
            </a:xfrm>
            <a:custGeom>
              <a:avLst/>
              <a:pathLst>
                <a:path w="0" h="2493558">
                  <a:moveTo>
                    <a:pt x="0" y="2493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238180" y="2842867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38180" y="2276149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38180" y="1709431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238180" y="1142713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238180" y="575995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210" name="pl210"/>
            <p:cNvSpPr/>
            <p:nvPr/>
          </p:nvSpPr>
          <p:spPr>
            <a:xfrm>
              <a:off x="479375" y="2886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79375" y="2319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9375" y="1753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479375" y="1186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79375" y="619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14170" y="3675922"/>
              <a:ext cx="0" cy="2493558"/>
            </a:xfrm>
            <a:custGeom>
              <a:avLst/>
              <a:pathLst>
                <a:path w="0" h="2493558">
                  <a:moveTo>
                    <a:pt x="0" y="2493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238180" y="6012442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38180" y="5445724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38180" y="4879006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238180" y="4312288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38180" y="3745570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221" name="pl221"/>
            <p:cNvSpPr/>
            <p:nvPr/>
          </p:nvSpPr>
          <p:spPr>
            <a:xfrm>
              <a:off x="479375" y="6056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79375" y="5489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79375" y="49227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79375" y="4355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79375" y="3789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 rot="-5400000">
              <a:off x="-943967" y="3268709"/>
              <a:ext cx="2090514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Reproductive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6408738"/>
            <a:chOff x="0" y="0"/>
            <a:chExt cx="6408738" cy="64087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64087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6408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4170" y="506348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710376" y="619691"/>
              <a:ext cx="1177238" cy="2266871"/>
            </a:xfrm>
            <a:custGeom>
              <a:avLst/>
              <a:pathLst>
                <a:path w="1177238" h="2266871">
                  <a:moveTo>
                    <a:pt x="404666" y="2266871"/>
                  </a:moveTo>
                  <a:lnTo>
                    <a:pt x="404678" y="2262435"/>
                  </a:lnTo>
                  <a:lnTo>
                    <a:pt x="404690" y="2257999"/>
                  </a:lnTo>
                  <a:lnTo>
                    <a:pt x="404737" y="2253563"/>
                  </a:lnTo>
                  <a:lnTo>
                    <a:pt x="404791" y="2249127"/>
                  </a:lnTo>
                  <a:lnTo>
                    <a:pt x="404849" y="2244690"/>
                  </a:lnTo>
                  <a:lnTo>
                    <a:pt x="404945" y="2240254"/>
                  </a:lnTo>
                  <a:lnTo>
                    <a:pt x="405040" y="2235818"/>
                  </a:lnTo>
                  <a:lnTo>
                    <a:pt x="405152" y="2231382"/>
                  </a:lnTo>
                  <a:lnTo>
                    <a:pt x="405289" y="2226946"/>
                  </a:lnTo>
                  <a:lnTo>
                    <a:pt x="405426" y="2222510"/>
                  </a:lnTo>
                  <a:lnTo>
                    <a:pt x="405591" y="2218074"/>
                  </a:lnTo>
                  <a:lnTo>
                    <a:pt x="405769" y="2213637"/>
                  </a:lnTo>
                  <a:lnTo>
                    <a:pt x="405946" y="2209201"/>
                  </a:lnTo>
                  <a:lnTo>
                    <a:pt x="406164" y="2204765"/>
                  </a:lnTo>
                  <a:lnTo>
                    <a:pt x="406383" y="2200329"/>
                  </a:lnTo>
                  <a:lnTo>
                    <a:pt x="406612" y="2195893"/>
                  </a:lnTo>
                  <a:lnTo>
                    <a:pt x="406871" y="2191457"/>
                  </a:lnTo>
                  <a:lnTo>
                    <a:pt x="407130" y="2187020"/>
                  </a:lnTo>
                  <a:lnTo>
                    <a:pt x="407412" y="2182584"/>
                  </a:lnTo>
                  <a:lnTo>
                    <a:pt x="407711" y="2178148"/>
                  </a:lnTo>
                  <a:lnTo>
                    <a:pt x="408010" y="2173712"/>
                  </a:lnTo>
                  <a:lnTo>
                    <a:pt x="408342" y="2169276"/>
                  </a:lnTo>
                  <a:lnTo>
                    <a:pt x="408680" y="2164840"/>
                  </a:lnTo>
                  <a:lnTo>
                    <a:pt x="409024" y="2160404"/>
                  </a:lnTo>
                  <a:lnTo>
                    <a:pt x="409401" y="2155967"/>
                  </a:lnTo>
                  <a:lnTo>
                    <a:pt x="409777" y="2151531"/>
                  </a:lnTo>
                  <a:lnTo>
                    <a:pt x="410171" y="2147095"/>
                  </a:lnTo>
                  <a:lnTo>
                    <a:pt x="410585" y="2142659"/>
                  </a:lnTo>
                  <a:lnTo>
                    <a:pt x="411000" y="2138223"/>
                  </a:lnTo>
                  <a:lnTo>
                    <a:pt x="411442" y="2133787"/>
                  </a:lnTo>
                  <a:lnTo>
                    <a:pt x="411894" y="2129351"/>
                  </a:lnTo>
                  <a:lnTo>
                    <a:pt x="412347" y="2124914"/>
                  </a:lnTo>
                  <a:lnTo>
                    <a:pt x="412835" y="2120478"/>
                  </a:lnTo>
                  <a:lnTo>
                    <a:pt x="413323" y="2116042"/>
                  </a:lnTo>
                  <a:lnTo>
                    <a:pt x="413823" y="2111606"/>
                  </a:lnTo>
                  <a:lnTo>
                    <a:pt x="414346" y="2107170"/>
                  </a:lnTo>
                  <a:lnTo>
                    <a:pt x="414870" y="2102734"/>
                  </a:lnTo>
                  <a:lnTo>
                    <a:pt x="415415" y="2098298"/>
                  </a:lnTo>
                  <a:lnTo>
                    <a:pt x="415973" y="2093861"/>
                  </a:lnTo>
                  <a:lnTo>
                    <a:pt x="416532" y="2089425"/>
                  </a:lnTo>
                  <a:lnTo>
                    <a:pt x="417120" y="2084989"/>
                  </a:lnTo>
                  <a:lnTo>
                    <a:pt x="417712" y="2080553"/>
                  </a:lnTo>
                  <a:lnTo>
                    <a:pt x="418309" y="2076117"/>
                  </a:lnTo>
                  <a:lnTo>
                    <a:pt x="418934" y="2071681"/>
                  </a:lnTo>
                  <a:lnTo>
                    <a:pt x="419558" y="2067244"/>
                  </a:lnTo>
                  <a:lnTo>
                    <a:pt x="420197" y="2062808"/>
                  </a:lnTo>
                  <a:lnTo>
                    <a:pt x="420853" y="2058372"/>
                  </a:lnTo>
                  <a:lnTo>
                    <a:pt x="421509" y="2053936"/>
                  </a:lnTo>
                  <a:lnTo>
                    <a:pt x="422188" y="2049500"/>
                  </a:lnTo>
                  <a:lnTo>
                    <a:pt x="422874" y="2045064"/>
                  </a:lnTo>
                  <a:lnTo>
                    <a:pt x="423561" y="2040628"/>
                  </a:lnTo>
                  <a:lnTo>
                    <a:pt x="424276" y="2036191"/>
                  </a:lnTo>
                  <a:lnTo>
                    <a:pt x="424991" y="2031755"/>
                  </a:lnTo>
                  <a:lnTo>
                    <a:pt x="425715" y="2027319"/>
                  </a:lnTo>
                  <a:lnTo>
                    <a:pt x="426458" y="2022883"/>
                  </a:lnTo>
                  <a:lnTo>
                    <a:pt x="427200" y="2018447"/>
                  </a:lnTo>
                  <a:lnTo>
                    <a:pt x="427960" y="2014011"/>
                  </a:lnTo>
                  <a:lnTo>
                    <a:pt x="428729" y="2009575"/>
                  </a:lnTo>
                  <a:lnTo>
                    <a:pt x="429498" y="2005138"/>
                  </a:lnTo>
                  <a:lnTo>
                    <a:pt x="430290" y="2000702"/>
                  </a:lnTo>
                  <a:lnTo>
                    <a:pt x="431084" y="1996266"/>
                  </a:lnTo>
                  <a:lnTo>
                    <a:pt x="431883" y="1991830"/>
                  </a:lnTo>
                  <a:lnTo>
                    <a:pt x="432701" y="1987394"/>
                  </a:lnTo>
                  <a:lnTo>
                    <a:pt x="433519" y="1982958"/>
                  </a:lnTo>
                  <a:lnTo>
                    <a:pt x="434348" y="1978522"/>
                  </a:lnTo>
                  <a:lnTo>
                    <a:pt x="435189" y="1974085"/>
                  </a:lnTo>
                  <a:lnTo>
                    <a:pt x="436029" y="1969649"/>
                  </a:lnTo>
                  <a:lnTo>
                    <a:pt x="436886" y="1965213"/>
                  </a:lnTo>
                  <a:lnTo>
                    <a:pt x="437747" y="1960777"/>
                  </a:lnTo>
                  <a:lnTo>
                    <a:pt x="438610" y="1956341"/>
                  </a:lnTo>
                  <a:lnTo>
                    <a:pt x="439490" y="1951905"/>
                  </a:lnTo>
                  <a:lnTo>
                    <a:pt x="440371" y="1947468"/>
                  </a:lnTo>
                  <a:lnTo>
                    <a:pt x="441259" y="1943032"/>
                  </a:lnTo>
                  <a:lnTo>
                    <a:pt x="442157" y="1938596"/>
                  </a:lnTo>
                  <a:lnTo>
                    <a:pt x="443056" y="1934160"/>
                  </a:lnTo>
                  <a:lnTo>
                    <a:pt x="443966" y="1929724"/>
                  </a:lnTo>
                  <a:lnTo>
                    <a:pt x="444881" y="1925288"/>
                  </a:lnTo>
                  <a:lnTo>
                    <a:pt x="445796" y="1920852"/>
                  </a:lnTo>
                  <a:lnTo>
                    <a:pt x="446726" y="1916415"/>
                  </a:lnTo>
                  <a:lnTo>
                    <a:pt x="447656" y="1911979"/>
                  </a:lnTo>
                  <a:lnTo>
                    <a:pt x="448590" y="1907543"/>
                  </a:lnTo>
                  <a:lnTo>
                    <a:pt x="449534" y="1903107"/>
                  </a:lnTo>
                  <a:lnTo>
                    <a:pt x="450478" y="1898671"/>
                  </a:lnTo>
                  <a:lnTo>
                    <a:pt x="451428" y="1894235"/>
                  </a:lnTo>
                  <a:lnTo>
                    <a:pt x="452384" y="1889799"/>
                  </a:lnTo>
                  <a:lnTo>
                    <a:pt x="453341" y="1885362"/>
                  </a:lnTo>
                  <a:lnTo>
                    <a:pt x="454305" y="1880926"/>
                  </a:lnTo>
                  <a:lnTo>
                    <a:pt x="455272" y="1876490"/>
                  </a:lnTo>
                  <a:lnTo>
                    <a:pt x="456240" y="1872054"/>
                  </a:lnTo>
                  <a:lnTo>
                    <a:pt x="457215" y="1867618"/>
                  </a:lnTo>
                  <a:lnTo>
                    <a:pt x="458191" y="1863182"/>
                  </a:lnTo>
                  <a:lnTo>
                    <a:pt x="459170" y="1858746"/>
                  </a:lnTo>
                  <a:lnTo>
                    <a:pt x="460153" y="1854309"/>
                  </a:lnTo>
                  <a:lnTo>
                    <a:pt x="461136" y="1849873"/>
                  </a:lnTo>
                  <a:lnTo>
                    <a:pt x="462124" y="1845437"/>
                  </a:lnTo>
                  <a:lnTo>
                    <a:pt x="463113" y="1841001"/>
                  </a:lnTo>
                  <a:lnTo>
                    <a:pt x="464103" y="1836565"/>
                  </a:lnTo>
                  <a:lnTo>
                    <a:pt x="465096" y="1832129"/>
                  </a:lnTo>
                  <a:lnTo>
                    <a:pt x="466090" y="1827692"/>
                  </a:lnTo>
                  <a:lnTo>
                    <a:pt x="467085" y="1823256"/>
                  </a:lnTo>
                  <a:lnTo>
                    <a:pt x="468082" y="1818820"/>
                  </a:lnTo>
                  <a:lnTo>
                    <a:pt x="469079" y="1814384"/>
                  </a:lnTo>
                  <a:lnTo>
                    <a:pt x="470078" y="1809948"/>
                  </a:lnTo>
                  <a:lnTo>
                    <a:pt x="471076" y="1805512"/>
                  </a:lnTo>
                  <a:lnTo>
                    <a:pt x="472075" y="1801076"/>
                  </a:lnTo>
                  <a:lnTo>
                    <a:pt x="473074" y="1796639"/>
                  </a:lnTo>
                  <a:lnTo>
                    <a:pt x="474073" y="1792203"/>
                  </a:lnTo>
                  <a:lnTo>
                    <a:pt x="475072" y="1787767"/>
                  </a:lnTo>
                  <a:lnTo>
                    <a:pt x="476070" y="1783331"/>
                  </a:lnTo>
                  <a:lnTo>
                    <a:pt x="477067" y="1778895"/>
                  </a:lnTo>
                  <a:lnTo>
                    <a:pt x="478064" y="1774459"/>
                  </a:lnTo>
                  <a:lnTo>
                    <a:pt x="479059" y="1770023"/>
                  </a:lnTo>
                  <a:lnTo>
                    <a:pt x="480055" y="1765586"/>
                  </a:lnTo>
                  <a:lnTo>
                    <a:pt x="481047" y="1761150"/>
                  </a:lnTo>
                  <a:lnTo>
                    <a:pt x="482038" y="1756714"/>
                  </a:lnTo>
                  <a:lnTo>
                    <a:pt x="483029" y="1752278"/>
                  </a:lnTo>
                  <a:lnTo>
                    <a:pt x="484015" y="1747842"/>
                  </a:lnTo>
                  <a:lnTo>
                    <a:pt x="485001" y="1743406"/>
                  </a:lnTo>
                  <a:lnTo>
                    <a:pt x="485985" y="1738970"/>
                  </a:lnTo>
                  <a:lnTo>
                    <a:pt x="486964" y="1734533"/>
                  </a:lnTo>
                  <a:lnTo>
                    <a:pt x="487943" y="1730097"/>
                  </a:lnTo>
                  <a:lnTo>
                    <a:pt x="488918" y="1725661"/>
                  </a:lnTo>
                  <a:lnTo>
                    <a:pt x="489889" y="1721225"/>
                  </a:lnTo>
                  <a:lnTo>
                    <a:pt x="490860" y="1716789"/>
                  </a:lnTo>
                  <a:lnTo>
                    <a:pt x="491823" y="1712353"/>
                  </a:lnTo>
                  <a:lnTo>
                    <a:pt x="492785" y="1707916"/>
                  </a:lnTo>
                  <a:lnTo>
                    <a:pt x="493745" y="1703480"/>
                  </a:lnTo>
                  <a:lnTo>
                    <a:pt x="494696" y="1699044"/>
                  </a:lnTo>
                  <a:lnTo>
                    <a:pt x="495648" y="1694608"/>
                  </a:lnTo>
                  <a:lnTo>
                    <a:pt x="496594" y="1690172"/>
                  </a:lnTo>
                  <a:lnTo>
                    <a:pt x="497534" y="1685736"/>
                  </a:lnTo>
                  <a:lnTo>
                    <a:pt x="498473" y="1681300"/>
                  </a:lnTo>
                  <a:lnTo>
                    <a:pt x="499403" y="1676863"/>
                  </a:lnTo>
                  <a:lnTo>
                    <a:pt x="500330" y="1672427"/>
                  </a:lnTo>
                  <a:lnTo>
                    <a:pt x="501256" y="1667991"/>
                  </a:lnTo>
                  <a:lnTo>
                    <a:pt x="502168" y="1663555"/>
                  </a:lnTo>
                  <a:lnTo>
                    <a:pt x="503081" y="1659119"/>
                  </a:lnTo>
                  <a:lnTo>
                    <a:pt x="503989" y="1654683"/>
                  </a:lnTo>
                  <a:lnTo>
                    <a:pt x="504886" y="1650247"/>
                  </a:lnTo>
                  <a:lnTo>
                    <a:pt x="505784" y="1645810"/>
                  </a:lnTo>
                  <a:lnTo>
                    <a:pt x="506671" y="1641374"/>
                  </a:lnTo>
                  <a:lnTo>
                    <a:pt x="507552" y="1636938"/>
                  </a:lnTo>
                  <a:lnTo>
                    <a:pt x="508433" y="1632502"/>
                  </a:lnTo>
                  <a:lnTo>
                    <a:pt x="509298" y="1628066"/>
                  </a:lnTo>
                  <a:lnTo>
                    <a:pt x="510161" y="1623630"/>
                  </a:lnTo>
                  <a:lnTo>
                    <a:pt x="511021" y="1619194"/>
                  </a:lnTo>
                  <a:lnTo>
                    <a:pt x="511866" y="1614757"/>
                  </a:lnTo>
                  <a:lnTo>
                    <a:pt x="512712" y="1610321"/>
                  </a:lnTo>
                  <a:lnTo>
                    <a:pt x="513547" y="1605885"/>
                  </a:lnTo>
                  <a:lnTo>
                    <a:pt x="514373" y="1601449"/>
                  </a:lnTo>
                  <a:lnTo>
                    <a:pt x="515199" y="1597013"/>
                  </a:lnTo>
                  <a:lnTo>
                    <a:pt x="516008" y="1592577"/>
                  </a:lnTo>
                  <a:lnTo>
                    <a:pt x="516813" y="1588140"/>
                  </a:lnTo>
                  <a:lnTo>
                    <a:pt x="517616" y="1583704"/>
                  </a:lnTo>
                  <a:lnTo>
                    <a:pt x="518400" y="1579268"/>
                  </a:lnTo>
                  <a:lnTo>
                    <a:pt x="519184" y="1574832"/>
                  </a:lnTo>
                  <a:lnTo>
                    <a:pt x="519960" y="1570396"/>
                  </a:lnTo>
                  <a:lnTo>
                    <a:pt x="520721" y="1565960"/>
                  </a:lnTo>
                  <a:lnTo>
                    <a:pt x="521483" y="1561524"/>
                  </a:lnTo>
                  <a:lnTo>
                    <a:pt x="522229" y="1557087"/>
                  </a:lnTo>
                  <a:lnTo>
                    <a:pt x="522967" y="1552651"/>
                  </a:lnTo>
                  <a:lnTo>
                    <a:pt x="523705" y="1548215"/>
                  </a:lnTo>
                  <a:lnTo>
                    <a:pt x="524420" y="1543779"/>
                  </a:lnTo>
                  <a:lnTo>
                    <a:pt x="525134" y="1539343"/>
                  </a:lnTo>
                  <a:lnTo>
                    <a:pt x="525842" y="1534907"/>
                  </a:lnTo>
                  <a:lnTo>
                    <a:pt x="526531" y="1530471"/>
                  </a:lnTo>
                  <a:lnTo>
                    <a:pt x="527220" y="1526034"/>
                  </a:lnTo>
                  <a:lnTo>
                    <a:pt x="527895" y="1521598"/>
                  </a:lnTo>
                  <a:lnTo>
                    <a:pt x="528558" y="1517162"/>
                  </a:lnTo>
                  <a:lnTo>
                    <a:pt x="529222" y="1512726"/>
                  </a:lnTo>
                  <a:lnTo>
                    <a:pt x="529862" y="1508290"/>
                  </a:lnTo>
                  <a:lnTo>
                    <a:pt x="530499" y="1503854"/>
                  </a:lnTo>
                  <a:lnTo>
                    <a:pt x="531132" y="1499418"/>
                  </a:lnTo>
                  <a:lnTo>
                    <a:pt x="531741" y="1494981"/>
                  </a:lnTo>
                  <a:lnTo>
                    <a:pt x="532350" y="1490545"/>
                  </a:lnTo>
                  <a:lnTo>
                    <a:pt x="532947" y="1486109"/>
                  </a:lnTo>
                  <a:lnTo>
                    <a:pt x="533528" y="1481673"/>
                  </a:lnTo>
                  <a:lnTo>
                    <a:pt x="534109" y="1477237"/>
                  </a:lnTo>
                  <a:lnTo>
                    <a:pt x="534669" y="1472801"/>
                  </a:lnTo>
                  <a:lnTo>
                    <a:pt x="535221" y="1468364"/>
                  </a:lnTo>
                  <a:lnTo>
                    <a:pt x="535772" y="1463928"/>
                  </a:lnTo>
                  <a:lnTo>
                    <a:pt x="536294" y="1459492"/>
                  </a:lnTo>
                  <a:lnTo>
                    <a:pt x="536816" y="1455056"/>
                  </a:lnTo>
                  <a:lnTo>
                    <a:pt x="537329" y="1450620"/>
                  </a:lnTo>
                  <a:lnTo>
                    <a:pt x="537821" y="1446184"/>
                  </a:lnTo>
                  <a:lnTo>
                    <a:pt x="538312" y="1441748"/>
                  </a:lnTo>
                  <a:lnTo>
                    <a:pt x="538785" y="1437311"/>
                  </a:lnTo>
                  <a:lnTo>
                    <a:pt x="539245" y="1432875"/>
                  </a:lnTo>
                  <a:lnTo>
                    <a:pt x="539705" y="1428439"/>
                  </a:lnTo>
                  <a:lnTo>
                    <a:pt x="540138" y="1424003"/>
                  </a:lnTo>
                  <a:lnTo>
                    <a:pt x="540566" y="1419567"/>
                  </a:lnTo>
                  <a:lnTo>
                    <a:pt x="540988" y="1415131"/>
                  </a:lnTo>
                  <a:lnTo>
                    <a:pt x="541384" y="1410695"/>
                  </a:lnTo>
                  <a:lnTo>
                    <a:pt x="541779" y="1406258"/>
                  </a:lnTo>
                  <a:lnTo>
                    <a:pt x="542159" y="1401822"/>
                  </a:lnTo>
                  <a:lnTo>
                    <a:pt x="542521" y="1397386"/>
                  </a:lnTo>
                  <a:lnTo>
                    <a:pt x="542883" y="1392950"/>
                  </a:lnTo>
                  <a:lnTo>
                    <a:pt x="543219" y="1388514"/>
                  </a:lnTo>
                  <a:lnTo>
                    <a:pt x="543547" y="1384078"/>
                  </a:lnTo>
                  <a:lnTo>
                    <a:pt x="543873" y="1379642"/>
                  </a:lnTo>
                  <a:lnTo>
                    <a:pt x="544166" y="1375205"/>
                  </a:lnTo>
                  <a:lnTo>
                    <a:pt x="544459" y="1370769"/>
                  </a:lnTo>
                  <a:lnTo>
                    <a:pt x="544740" y="1366333"/>
                  </a:lnTo>
                  <a:lnTo>
                    <a:pt x="544997" y="1361897"/>
                  </a:lnTo>
                  <a:lnTo>
                    <a:pt x="545255" y="1357461"/>
                  </a:lnTo>
                  <a:lnTo>
                    <a:pt x="545489" y="1353025"/>
                  </a:lnTo>
                  <a:lnTo>
                    <a:pt x="545710" y="1348589"/>
                  </a:lnTo>
                  <a:lnTo>
                    <a:pt x="545931" y="1344152"/>
                  </a:lnTo>
                  <a:lnTo>
                    <a:pt x="546118" y="1339716"/>
                  </a:lnTo>
                  <a:lnTo>
                    <a:pt x="546302" y="1335280"/>
                  </a:lnTo>
                  <a:lnTo>
                    <a:pt x="546479" y="1330844"/>
                  </a:lnTo>
                  <a:lnTo>
                    <a:pt x="546625" y="1326408"/>
                  </a:lnTo>
                  <a:lnTo>
                    <a:pt x="546771" y="1321972"/>
                  </a:lnTo>
                  <a:lnTo>
                    <a:pt x="546898" y="1317535"/>
                  </a:lnTo>
                  <a:lnTo>
                    <a:pt x="547006" y="1313099"/>
                  </a:lnTo>
                  <a:lnTo>
                    <a:pt x="547113" y="1308663"/>
                  </a:lnTo>
                  <a:lnTo>
                    <a:pt x="547190" y="1304227"/>
                  </a:lnTo>
                  <a:lnTo>
                    <a:pt x="547259" y="1299791"/>
                  </a:lnTo>
                  <a:lnTo>
                    <a:pt x="547324" y="1295355"/>
                  </a:lnTo>
                  <a:lnTo>
                    <a:pt x="547352" y="1290919"/>
                  </a:lnTo>
                  <a:lnTo>
                    <a:pt x="547381" y="1286482"/>
                  </a:lnTo>
                  <a:lnTo>
                    <a:pt x="547394" y="1282046"/>
                  </a:lnTo>
                  <a:lnTo>
                    <a:pt x="547382" y="1277610"/>
                  </a:lnTo>
                  <a:lnTo>
                    <a:pt x="547370" y="1273174"/>
                  </a:lnTo>
                  <a:lnTo>
                    <a:pt x="547330" y="1268738"/>
                  </a:lnTo>
                  <a:lnTo>
                    <a:pt x="547277" y="1264302"/>
                  </a:lnTo>
                  <a:lnTo>
                    <a:pt x="547223" y="1259866"/>
                  </a:lnTo>
                  <a:lnTo>
                    <a:pt x="547129" y="1255429"/>
                  </a:lnTo>
                  <a:lnTo>
                    <a:pt x="547033" y="1250993"/>
                  </a:lnTo>
                  <a:lnTo>
                    <a:pt x="546927" y="1246557"/>
                  </a:lnTo>
                  <a:lnTo>
                    <a:pt x="546788" y="1242121"/>
                  </a:lnTo>
                  <a:lnTo>
                    <a:pt x="546649" y="1237685"/>
                  </a:lnTo>
                  <a:lnTo>
                    <a:pt x="546486" y="1233249"/>
                  </a:lnTo>
                  <a:lnTo>
                    <a:pt x="546304" y="1228813"/>
                  </a:lnTo>
                  <a:lnTo>
                    <a:pt x="546121" y="1224376"/>
                  </a:lnTo>
                  <a:lnTo>
                    <a:pt x="545901" y="1219940"/>
                  </a:lnTo>
                  <a:lnTo>
                    <a:pt x="545674" y="1215504"/>
                  </a:lnTo>
                  <a:lnTo>
                    <a:pt x="545441" y="1211068"/>
                  </a:lnTo>
                  <a:lnTo>
                    <a:pt x="545168" y="1206632"/>
                  </a:lnTo>
                  <a:lnTo>
                    <a:pt x="544895" y="1202196"/>
                  </a:lnTo>
                  <a:lnTo>
                    <a:pt x="544604" y="1197759"/>
                  </a:lnTo>
                  <a:lnTo>
                    <a:pt x="544284" y="1193323"/>
                  </a:lnTo>
                  <a:lnTo>
                    <a:pt x="543965" y="1188887"/>
                  </a:lnTo>
                  <a:lnTo>
                    <a:pt x="543613" y="1184451"/>
                  </a:lnTo>
                  <a:lnTo>
                    <a:pt x="543247" y="1180015"/>
                  </a:lnTo>
                  <a:lnTo>
                    <a:pt x="542881" y="1175579"/>
                  </a:lnTo>
                  <a:lnTo>
                    <a:pt x="542467" y="1171143"/>
                  </a:lnTo>
                  <a:lnTo>
                    <a:pt x="542053" y="1166706"/>
                  </a:lnTo>
                  <a:lnTo>
                    <a:pt x="541626" y="1162270"/>
                  </a:lnTo>
                  <a:lnTo>
                    <a:pt x="541163" y="1157834"/>
                  </a:lnTo>
                  <a:lnTo>
                    <a:pt x="540699" y="1153398"/>
                  </a:lnTo>
                  <a:lnTo>
                    <a:pt x="540208" y="1148962"/>
                  </a:lnTo>
                  <a:lnTo>
                    <a:pt x="539696" y="1144526"/>
                  </a:lnTo>
                  <a:lnTo>
                    <a:pt x="539183" y="1140090"/>
                  </a:lnTo>
                  <a:lnTo>
                    <a:pt x="538627" y="1135653"/>
                  </a:lnTo>
                  <a:lnTo>
                    <a:pt x="538064" y="1131217"/>
                  </a:lnTo>
                  <a:lnTo>
                    <a:pt x="537494" y="1126781"/>
                  </a:lnTo>
                  <a:lnTo>
                    <a:pt x="536879" y="1122345"/>
                  </a:lnTo>
                  <a:lnTo>
                    <a:pt x="536265" y="1117909"/>
                  </a:lnTo>
                  <a:lnTo>
                    <a:pt x="535628" y="1113473"/>
                  </a:lnTo>
                  <a:lnTo>
                    <a:pt x="534961" y="1109037"/>
                  </a:lnTo>
                  <a:lnTo>
                    <a:pt x="534294" y="1104600"/>
                  </a:lnTo>
                  <a:lnTo>
                    <a:pt x="533589" y="1100164"/>
                  </a:lnTo>
                  <a:lnTo>
                    <a:pt x="532869" y="1095728"/>
                  </a:lnTo>
                  <a:lnTo>
                    <a:pt x="532149" y="1091292"/>
                  </a:lnTo>
                  <a:lnTo>
                    <a:pt x="531375" y="1086856"/>
                  </a:lnTo>
                  <a:lnTo>
                    <a:pt x="530602" y="1082420"/>
                  </a:lnTo>
                  <a:lnTo>
                    <a:pt x="529811" y="1077983"/>
                  </a:lnTo>
                  <a:lnTo>
                    <a:pt x="528983" y="1073547"/>
                  </a:lnTo>
                  <a:lnTo>
                    <a:pt x="528155" y="1069111"/>
                  </a:lnTo>
                  <a:lnTo>
                    <a:pt x="527293" y="1064675"/>
                  </a:lnTo>
                  <a:lnTo>
                    <a:pt x="526410" y="1060239"/>
                  </a:lnTo>
                  <a:lnTo>
                    <a:pt x="525526" y="1055803"/>
                  </a:lnTo>
                  <a:lnTo>
                    <a:pt x="524592" y="1051367"/>
                  </a:lnTo>
                  <a:lnTo>
                    <a:pt x="523652" y="1046930"/>
                  </a:lnTo>
                  <a:lnTo>
                    <a:pt x="522701" y="1042494"/>
                  </a:lnTo>
                  <a:lnTo>
                    <a:pt x="521704" y="1038058"/>
                  </a:lnTo>
                  <a:lnTo>
                    <a:pt x="520707" y="1033622"/>
                  </a:lnTo>
                  <a:lnTo>
                    <a:pt x="519682" y="1029186"/>
                  </a:lnTo>
                  <a:lnTo>
                    <a:pt x="518627" y="1024750"/>
                  </a:lnTo>
                  <a:lnTo>
                    <a:pt x="517572" y="1020314"/>
                  </a:lnTo>
                  <a:lnTo>
                    <a:pt x="516472" y="1015877"/>
                  </a:lnTo>
                  <a:lnTo>
                    <a:pt x="515358" y="1011441"/>
                  </a:lnTo>
                  <a:lnTo>
                    <a:pt x="514242" y="1007005"/>
                  </a:lnTo>
                  <a:lnTo>
                    <a:pt x="513068" y="1002569"/>
                  </a:lnTo>
                  <a:lnTo>
                    <a:pt x="511895" y="998133"/>
                  </a:lnTo>
                  <a:lnTo>
                    <a:pt x="510701" y="993697"/>
                  </a:lnTo>
                  <a:lnTo>
                    <a:pt x="509468" y="989261"/>
                  </a:lnTo>
                  <a:lnTo>
                    <a:pt x="508235" y="984824"/>
                  </a:lnTo>
                  <a:lnTo>
                    <a:pt x="506963" y="980388"/>
                  </a:lnTo>
                  <a:lnTo>
                    <a:pt x="505669" y="975952"/>
                  </a:lnTo>
                  <a:lnTo>
                    <a:pt x="504375" y="971516"/>
                  </a:lnTo>
                  <a:lnTo>
                    <a:pt x="503025" y="967080"/>
                  </a:lnTo>
                  <a:lnTo>
                    <a:pt x="501670" y="962644"/>
                  </a:lnTo>
                  <a:lnTo>
                    <a:pt x="500301" y="958207"/>
                  </a:lnTo>
                  <a:lnTo>
                    <a:pt x="498884" y="953771"/>
                  </a:lnTo>
                  <a:lnTo>
                    <a:pt x="497467" y="949335"/>
                  </a:lnTo>
                  <a:lnTo>
                    <a:pt x="496018" y="944899"/>
                  </a:lnTo>
                  <a:lnTo>
                    <a:pt x="494539" y="940463"/>
                  </a:lnTo>
                  <a:lnTo>
                    <a:pt x="493059" y="936027"/>
                  </a:lnTo>
                  <a:lnTo>
                    <a:pt x="491530" y="931591"/>
                  </a:lnTo>
                  <a:lnTo>
                    <a:pt x="489988" y="927154"/>
                  </a:lnTo>
                  <a:lnTo>
                    <a:pt x="488440" y="922718"/>
                  </a:lnTo>
                  <a:lnTo>
                    <a:pt x="486834" y="918282"/>
                  </a:lnTo>
                  <a:lnTo>
                    <a:pt x="485229" y="913846"/>
                  </a:lnTo>
                  <a:lnTo>
                    <a:pt x="483599" y="909410"/>
                  </a:lnTo>
                  <a:lnTo>
                    <a:pt x="481931" y="904974"/>
                  </a:lnTo>
                  <a:lnTo>
                    <a:pt x="480262" y="900538"/>
                  </a:lnTo>
                  <a:lnTo>
                    <a:pt x="478550" y="896101"/>
                  </a:lnTo>
                  <a:lnTo>
                    <a:pt x="476817" y="891665"/>
                  </a:lnTo>
                  <a:lnTo>
                    <a:pt x="475085" y="887229"/>
                  </a:lnTo>
                  <a:lnTo>
                    <a:pt x="473290" y="882793"/>
                  </a:lnTo>
                  <a:lnTo>
                    <a:pt x="471494" y="878357"/>
                  </a:lnTo>
                  <a:lnTo>
                    <a:pt x="469681" y="873921"/>
                  </a:lnTo>
                  <a:lnTo>
                    <a:pt x="467820" y="869485"/>
                  </a:lnTo>
                  <a:lnTo>
                    <a:pt x="465960" y="865048"/>
                  </a:lnTo>
                  <a:lnTo>
                    <a:pt x="464064" y="860612"/>
                  </a:lnTo>
                  <a:lnTo>
                    <a:pt x="462140" y="856176"/>
                  </a:lnTo>
                  <a:lnTo>
                    <a:pt x="460215" y="851740"/>
                  </a:lnTo>
                  <a:lnTo>
                    <a:pt x="458237" y="847304"/>
                  </a:lnTo>
                  <a:lnTo>
                    <a:pt x="456248" y="842868"/>
                  </a:lnTo>
                  <a:lnTo>
                    <a:pt x="454252" y="838431"/>
                  </a:lnTo>
                  <a:lnTo>
                    <a:pt x="452199" y="833995"/>
                  </a:lnTo>
                  <a:lnTo>
                    <a:pt x="450147" y="829559"/>
                  </a:lnTo>
                  <a:lnTo>
                    <a:pt x="448068" y="825123"/>
                  </a:lnTo>
                  <a:lnTo>
                    <a:pt x="445952" y="820687"/>
                  </a:lnTo>
                  <a:lnTo>
                    <a:pt x="443837" y="816251"/>
                  </a:lnTo>
                  <a:lnTo>
                    <a:pt x="441676" y="811815"/>
                  </a:lnTo>
                  <a:lnTo>
                    <a:pt x="439497" y="807378"/>
                  </a:lnTo>
                  <a:lnTo>
                    <a:pt x="437318" y="802942"/>
                  </a:lnTo>
                  <a:lnTo>
                    <a:pt x="435077" y="798506"/>
                  </a:lnTo>
                  <a:lnTo>
                    <a:pt x="432836" y="794070"/>
                  </a:lnTo>
                  <a:lnTo>
                    <a:pt x="430576" y="789634"/>
                  </a:lnTo>
                  <a:lnTo>
                    <a:pt x="428273" y="785198"/>
                  </a:lnTo>
                  <a:lnTo>
                    <a:pt x="425969" y="780762"/>
                  </a:lnTo>
                  <a:lnTo>
                    <a:pt x="423630" y="776325"/>
                  </a:lnTo>
                  <a:lnTo>
                    <a:pt x="421266" y="771889"/>
                  </a:lnTo>
                  <a:lnTo>
                    <a:pt x="418901" y="767453"/>
                  </a:lnTo>
                  <a:lnTo>
                    <a:pt x="416484" y="763017"/>
                  </a:lnTo>
                  <a:lnTo>
                    <a:pt x="414059" y="758581"/>
                  </a:lnTo>
                  <a:lnTo>
                    <a:pt x="411624" y="754145"/>
                  </a:lnTo>
                  <a:lnTo>
                    <a:pt x="409140" y="749709"/>
                  </a:lnTo>
                  <a:lnTo>
                    <a:pt x="406655" y="745272"/>
                  </a:lnTo>
                  <a:lnTo>
                    <a:pt x="404144" y="740836"/>
                  </a:lnTo>
                  <a:lnTo>
                    <a:pt x="401602" y="736400"/>
                  </a:lnTo>
                  <a:lnTo>
                    <a:pt x="399059" y="731964"/>
                  </a:lnTo>
                  <a:lnTo>
                    <a:pt x="396474" y="727528"/>
                  </a:lnTo>
                  <a:lnTo>
                    <a:pt x="393874" y="723092"/>
                  </a:lnTo>
                  <a:lnTo>
                    <a:pt x="391273" y="718655"/>
                  </a:lnTo>
                  <a:lnTo>
                    <a:pt x="388617" y="714219"/>
                  </a:lnTo>
                  <a:lnTo>
                    <a:pt x="385962" y="709783"/>
                  </a:lnTo>
                  <a:lnTo>
                    <a:pt x="383289" y="705347"/>
                  </a:lnTo>
                  <a:lnTo>
                    <a:pt x="380579" y="700911"/>
                  </a:lnTo>
                  <a:lnTo>
                    <a:pt x="377870" y="696475"/>
                  </a:lnTo>
                  <a:lnTo>
                    <a:pt x="375128" y="692039"/>
                  </a:lnTo>
                  <a:lnTo>
                    <a:pt x="372366" y="687602"/>
                  </a:lnTo>
                  <a:lnTo>
                    <a:pt x="369604" y="683166"/>
                  </a:lnTo>
                  <a:lnTo>
                    <a:pt x="366797" y="678730"/>
                  </a:lnTo>
                  <a:lnTo>
                    <a:pt x="363984" y="674294"/>
                  </a:lnTo>
                  <a:lnTo>
                    <a:pt x="361162" y="669858"/>
                  </a:lnTo>
                  <a:lnTo>
                    <a:pt x="358301" y="665422"/>
                  </a:lnTo>
                  <a:lnTo>
                    <a:pt x="355440" y="660986"/>
                  </a:lnTo>
                  <a:lnTo>
                    <a:pt x="352556" y="656549"/>
                  </a:lnTo>
                  <a:lnTo>
                    <a:pt x="349648" y="652113"/>
                  </a:lnTo>
                  <a:lnTo>
                    <a:pt x="346740" y="647677"/>
                  </a:lnTo>
                  <a:lnTo>
                    <a:pt x="343798" y="643241"/>
                  </a:lnTo>
                  <a:lnTo>
                    <a:pt x="340846" y="638805"/>
                  </a:lnTo>
                  <a:lnTo>
                    <a:pt x="337891" y="634369"/>
                  </a:lnTo>
                  <a:lnTo>
                    <a:pt x="334897" y="629933"/>
                  </a:lnTo>
                  <a:lnTo>
                    <a:pt x="331903" y="625496"/>
                  </a:lnTo>
                  <a:lnTo>
                    <a:pt x="328895" y="621060"/>
                  </a:lnTo>
                  <a:lnTo>
                    <a:pt x="325861" y="616624"/>
                  </a:lnTo>
                  <a:lnTo>
                    <a:pt x="322828" y="612188"/>
                  </a:lnTo>
                  <a:lnTo>
                    <a:pt x="319771" y="607752"/>
                  </a:lnTo>
                  <a:lnTo>
                    <a:pt x="316701" y="603316"/>
                  </a:lnTo>
                  <a:lnTo>
                    <a:pt x="313630" y="598879"/>
                  </a:lnTo>
                  <a:lnTo>
                    <a:pt x="310529" y="594443"/>
                  </a:lnTo>
                  <a:lnTo>
                    <a:pt x="307425" y="590007"/>
                  </a:lnTo>
                  <a:lnTo>
                    <a:pt x="304313" y="585571"/>
                  </a:lnTo>
                  <a:lnTo>
                    <a:pt x="301179" y="581135"/>
                  </a:lnTo>
                  <a:lnTo>
                    <a:pt x="298044" y="576699"/>
                  </a:lnTo>
                  <a:lnTo>
                    <a:pt x="294894" y="572263"/>
                  </a:lnTo>
                  <a:lnTo>
                    <a:pt x="291732" y="567826"/>
                  </a:lnTo>
                  <a:lnTo>
                    <a:pt x="288569" y="563390"/>
                  </a:lnTo>
                  <a:lnTo>
                    <a:pt x="285386" y="558954"/>
                  </a:lnTo>
                  <a:lnTo>
                    <a:pt x="282199" y="554518"/>
                  </a:lnTo>
                  <a:lnTo>
                    <a:pt x="279010" y="550082"/>
                  </a:lnTo>
                  <a:lnTo>
                    <a:pt x="275801" y="545646"/>
                  </a:lnTo>
                  <a:lnTo>
                    <a:pt x="272593" y="541210"/>
                  </a:lnTo>
                  <a:lnTo>
                    <a:pt x="269377" y="536773"/>
                  </a:lnTo>
                  <a:lnTo>
                    <a:pt x="266151" y="532337"/>
                  </a:lnTo>
                  <a:lnTo>
                    <a:pt x="262925" y="527901"/>
                  </a:lnTo>
                  <a:lnTo>
                    <a:pt x="259689" y="523465"/>
                  </a:lnTo>
                  <a:lnTo>
                    <a:pt x="256449" y="519029"/>
                  </a:lnTo>
                  <a:lnTo>
                    <a:pt x="253209" y="514593"/>
                  </a:lnTo>
                  <a:lnTo>
                    <a:pt x="249959" y="510157"/>
                  </a:lnTo>
                  <a:lnTo>
                    <a:pt x="246708" y="505720"/>
                  </a:lnTo>
                  <a:lnTo>
                    <a:pt x="243456" y="501284"/>
                  </a:lnTo>
                  <a:lnTo>
                    <a:pt x="240199" y="496848"/>
                  </a:lnTo>
                  <a:lnTo>
                    <a:pt x="236942" y="492412"/>
                  </a:lnTo>
                  <a:lnTo>
                    <a:pt x="233684" y="487976"/>
                  </a:lnTo>
                  <a:lnTo>
                    <a:pt x="230424" y="483540"/>
                  </a:lnTo>
                  <a:lnTo>
                    <a:pt x="227165" y="479103"/>
                  </a:lnTo>
                  <a:lnTo>
                    <a:pt x="223907" y="474667"/>
                  </a:lnTo>
                  <a:lnTo>
                    <a:pt x="220649" y="470231"/>
                  </a:lnTo>
                  <a:lnTo>
                    <a:pt x="217392" y="465795"/>
                  </a:lnTo>
                  <a:lnTo>
                    <a:pt x="214140" y="461359"/>
                  </a:lnTo>
                  <a:lnTo>
                    <a:pt x="210888" y="456923"/>
                  </a:lnTo>
                  <a:lnTo>
                    <a:pt x="207640" y="452487"/>
                  </a:lnTo>
                  <a:lnTo>
                    <a:pt x="204398" y="448050"/>
                  </a:lnTo>
                  <a:lnTo>
                    <a:pt x="201156" y="443614"/>
                  </a:lnTo>
                  <a:lnTo>
                    <a:pt x="197924" y="439178"/>
                  </a:lnTo>
                  <a:lnTo>
                    <a:pt x="194696" y="434742"/>
                  </a:lnTo>
                  <a:lnTo>
                    <a:pt x="191468" y="430306"/>
                  </a:lnTo>
                  <a:lnTo>
                    <a:pt x="188259" y="425870"/>
                  </a:lnTo>
                  <a:lnTo>
                    <a:pt x="185050" y="421434"/>
                  </a:lnTo>
                  <a:lnTo>
                    <a:pt x="181848" y="416997"/>
                  </a:lnTo>
                  <a:lnTo>
                    <a:pt x="178662" y="412561"/>
                  </a:lnTo>
                  <a:lnTo>
                    <a:pt x="175476" y="408125"/>
                  </a:lnTo>
                  <a:lnTo>
                    <a:pt x="172306" y="403689"/>
                  </a:lnTo>
                  <a:lnTo>
                    <a:pt x="169147" y="399253"/>
                  </a:lnTo>
                  <a:lnTo>
                    <a:pt x="165989" y="394817"/>
                  </a:lnTo>
                  <a:lnTo>
                    <a:pt x="162859" y="390381"/>
                  </a:lnTo>
                  <a:lnTo>
                    <a:pt x="159733" y="385944"/>
                  </a:lnTo>
                  <a:lnTo>
                    <a:pt x="156613" y="381508"/>
                  </a:lnTo>
                  <a:lnTo>
                    <a:pt x="153523" y="377072"/>
                  </a:lnTo>
                  <a:lnTo>
                    <a:pt x="150434" y="372636"/>
                  </a:lnTo>
                  <a:lnTo>
                    <a:pt x="147363" y="368200"/>
                  </a:lnTo>
                  <a:lnTo>
                    <a:pt x="144315" y="363764"/>
                  </a:lnTo>
                  <a:lnTo>
                    <a:pt x="141267" y="359327"/>
                  </a:lnTo>
                  <a:lnTo>
                    <a:pt x="138253" y="354891"/>
                  </a:lnTo>
                  <a:lnTo>
                    <a:pt x="135251" y="350455"/>
                  </a:lnTo>
                  <a:lnTo>
                    <a:pt x="132250" y="346019"/>
                  </a:lnTo>
                  <a:lnTo>
                    <a:pt x="129298" y="341583"/>
                  </a:lnTo>
                  <a:lnTo>
                    <a:pt x="126347" y="337147"/>
                  </a:lnTo>
                  <a:lnTo>
                    <a:pt x="123413" y="332711"/>
                  </a:lnTo>
                  <a:lnTo>
                    <a:pt x="120516" y="328274"/>
                  </a:lnTo>
                  <a:lnTo>
                    <a:pt x="117619" y="323838"/>
                  </a:lnTo>
                  <a:lnTo>
                    <a:pt x="114760" y="319402"/>
                  </a:lnTo>
                  <a:lnTo>
                    <a:pt x="111922" y="314966"/>
                  </a:lnTo>
                  <a:lnTo>
                    <a:pt x="109085" y="310530"/>
                  </a:lnTo>
                  <a:lnTo>
                    <a:pt x="106307" y="306094"/>
                  </a:lnTo>
                  <a:lnTo>
                    <a:pt x="103533" y="301658"/>
                  </a:lnTo>
                  <a:lnTo>
                    <a:pt x="100774" y="297221"/>
                  </a:lnTo>
                  <a:lnTo>
                    <a:pt x="98070" y="292785"/>
                  </a:lnTo>
                  <a:lnTo>
                    <a:pt x="95365" y="288349"/>
                  </a:lnTo>
                  <a:lnTo>
                    <a:pt x="92697" y="283913"/>
                  </a:lnTo>
                  <a:lnTo>
                    <a:pt x="90065" y="279477"/>
                  </a:lnTo>
                  <a:lnTo>
                    <a:pt x="87433" y="275041"/>
                  </a:lnTo>
                  <a:lnTo>
                    <a:pt x="84862" y="270605"/>
                  </a:lnTo>
                  <a:lnTo>
                    <a:pt x="82308" y="266168"/>
                  </a:lnTo>
                  <a:lnTo>
                    <a:pt x="79760" y="261732"/>
                  </a:lnTo>
                  <a:lnTo>
                    <a:pt x="77287" y="257296"/>
                  </a:lnTo>
                  <a:lnTo>
                    <a:pt x="74814" y="252860"/>
                  </a:lnTo>
                  <a:lnTo>
                    <a:pt x="72373" y="248424"/>
                  </a:lnTo>
                  <a:lnTo>
                    <a:pt x="69986" y="243988"/>
                  </a:lnTo>
                  <a:lnTo>
                    <a:pt x="67598" y="239551"/>
                  </a:lnTo>
                  <a:lnTo>
                    <a:pt x="65270" y="235115"/>
                  </a:lnTo>
                  <a:lnTo>
                    <a:pt x="62973" y="230679"/>
                  </a:lnTo>
                  <a:lnTo>
                    <a:pt x="60675" y="226243"/>
                  </a:lnTo>
                  <a:lnTo>
                    <a:pt x="58467" y="221807"/>
                  </a:lnTo>
                  <a:lnTo>
                    <a:pt x="56263" y="217371"/>
                  </a:lnTo>
                  <a:lnTo>
                    <a:pt x="54083" y="212935"/>
                  </a:lnTo>
                  <a:lnTo>
                    <a:pt x="51976" y="208498"/>
                  </a:lnTo>
                  <a:lnTo>
                    <a:pt x="49870" y="204062"/>
                  </a:lnTo>
                  <a:lnTo>
                    <a:pt x="47817" y="199626"/>
                  </a:lnTo>
                  <a:lnTo>
                    <a:pt x="45811" y="195190"/>
                  </a:lnTo>
                  <a:lnTo>
                    <a:pt x="43806" y="190754"/>
                  </a:lnTo>
                  <a:lnTo>
                    <a:pt x="41887" y="186318"/>
                  </a:lnTo>
                  <a:lnTo>
                    <a:pt x="39986" y="181882"/>
                  </a:lnTo>
                  <a:lnTo>
                    <a:pt x="38097" y="177445"/>
                  </a:lnTo>
                  <a:lnTo>
                    <a:pt x="36304" y="173009"/>
                  </a:lnTo>
                  <a:lnTo>
                    <a:pt x="34511" y="168573"/>
                  </a:lnTo>
                  <a:lnTo>
                    <a:pt x="32764" y="164137"/>
                  </a:lnTo>
                  <a:lnTo>
                    <a:pt x="31082" y="159701"/>
                  </a:lnTo>
                  <a:lnTo>
                    <a:pt x="29400" y="155265"/>
                  </a:lnTo>
                  <a:lnTo>
                    <a:pt x="27797" y="150829"/>
                  </a:lnTo>
                  <a:lnTo>
                    <a:pt x="26230" y="146392"/>
                  </a:lnTo>
                  <a:lnTo>
                    <a:pt x="24662" y="141956"/>
                  </a:lnTo>
                  <a:lnTo>
                    <a:pt x="23209" y="137520"/>
                  </a:lnTo>
                  <a:lnTo>
                    <a:pt x="21759" y="133084"/>
                  </a:lnTo>
                  <a:lnTo>
                    <a:pt x="20341" y="128648"/>
                  </a:lnTo>
                  <a:lnTo>
                    <a:pt x="19010" y="124212"/>
                  </a:lnTo>
                  <a:lnTo>
                    <a:pt x="17678" y="119775"/>
                  </a:lnTo>
                  <a:lnTo>
                    <a:pt x="16416" y="115339"/>
                  </a:lnTo>
                  <a:lnTo>
                    <a:pt x="15207" y="110903"/>
                  </a:lnTo>
                  <a:lnTo>
                    <a:pt x="13997" y="106467"/>
                  </a:lnTo>
                  <a:lnTo>
                    <a:pt x="12894" y="102031"/>
                  </a:lnTo>
                  <a:lnTo>
                    <a:pt x="11809" y="97595"/>
                  </a:lnTo>
                  <a:lnTo>
                    <a:pt x="10742" y="93159"/>
                  </a:lnTo>
                  <a:lnTo>
                    <a:pt x="9783" y="88722"/>
                  </a:lnTo>
                  <a:lnTo>
                    <a:pt x="8824" y="84286"/>
                  </a:lnTo>
                  <a:lnTo>
                    <a:pt x="7921" y="79850"/>
                  </a:lnTo>
                  <a:lnTo>
                    <a:pt x="7090" y="75414"/>
                  </a:lnTo>
                  <a:lnTo>
                    <a:pt x="6258" y="70978"/>
                  </a:lnTo>
                  <a:lnTo>
                    <a:pt x="5521" y="66542"/>
                  </a:lnTo>
                  <a:lnTo>
                    <a:pt x="4819" y="62106"/>
                  </a:lnTo>
                  <a:lnTo>
                    <a:pt x="4120" y="57669"/>
                  </a:lnTo>
                  <a:lnTo>
                    <a:pt x="3548" y="53233"/>
                  </a:lnTo>
                  <a:lnTo>
                    <a:pt x="2977" y="48797"/>
                  </a:lnTo>
                  <a:lnTo>
                    <a:pt x="2447" y="44361"/>
                  </a:lnTo>
                  <a:lnTo>
                    <a:pt x="2007" y="39925"/>
                  </a:lnTo>
                  <a:lnTo>
                    <a:pt x="1567" y="35489"/>
                  </a:lnTo>
                  <a:lnTo>
                    <a:pt x="1207" y="31053"/>
                  </a:lnTo>
                  <a:lnTo>
                    <a:pt x="900" y="26616"/>
                  </a:lnTo>
                  <a:lnTo>
                    <a:pt x="593" y="22180"/>
                  </a:lnTo>
                  <a:lnTo>
                    <a:pt x="405" y="17744"/>
                  </a:lnTo>
                  <a:lnTo>
                    <a:pt x="231" y="13308"/>
                  </a:lnTo>
                  <a:lnTo>
                    <a:pt x="81" y="8872"/>
                  </a:lnTo>
                  <a:lnTo>
                    <a:pt x="40" y="4436"/>
                  </a:lnTo>
                  <a:lnTo>
                    <a:pt x="0" y="0"/>
                  </a:lnTo>
                  <a:lnTo>
                    <a:pt x="1177238" y="0"/>
                  </a:lnTo>
                  <a:lnTo>
                    <a:pt x="1177198" y="4436"/>
                  </a:lnTo>
                  <a:lnTo>
                    <a:pt x="1177157" y="8872"/>
                  </a:lnTo>
                  <a:lnTo>
                    <a:pt x="1177007" y="13308"/>
                  </a:lnTo>
                  <a:lnTo>
                    <a:pt x="1176833" y="17744"/>
                  </a:lnTo>
                  <a:lnTo>
                    <a:pt x="1176645" y="22180"/>
                  </a:lnTo>
                  <a:lnTo>
                    <a:pt x="1176338" y="26616"/>
                  </a:lnTo>
                  <a:lnTo>
                    <a:pt x="1176030" y="31053"/>
                  </a:lnTo>
                  <a:lnTo>
                    <a:pt x="1175671" y="35489"/>
                  </a:lnTo>
                  <a:lnTo>
                    <a:pt x="1175231" y="39925"/>
                  </a:lnTo>
                  <a:lnTo>
                    <a:pt x="1174791" y="44361"/>
                  </a:lnTo>
                  <a:lnTo>
                    <a:pt x="1174261" y="48797"/>
                  </a:lnTo>
                  <a:lnTo>
                    <a:pt x="1173689" y="53233"/>
                  </a:lnTo>
                  <a:lnTo>
                    <a:pt x="1173118" y="57669"/>
                  </a:lnTo>
                  <a:lnTo>
                    <a:pt x="1172419" y="62106"/>
                  </a:lnTo>
                  <a:lnTo>
                    <a:pt x="1171717" y="66542"/>
                  </a:lnTo>
                  <a:lnTo>
                    <a:pt x="1170980" y="70978"/>
                  </a:lnTo>
                  <a:lnTo>
                    <a:pt x="1170148" y="75414"/>
                  </a:lnTo>
                  <a:lnTo>
                    <a:pt x="1169317" y="79850"/>
                  </a:lnTo>
                  <a:lnTo>
                    <a:pt x="1168414" y="84286"/>
                  </a:lnTo>
                  <a:lnTo>
                    <a:pt x="1167455" y="88722"/>
                  </a:lnTo>
                  <a:lnTo>
                    <a:pt x="1166495" y="93159"/>
                  </a:lnTo>
                  <a:lnTo>
                    <a:pt x="1165429" y="97595"/>
                  </a:lnTo>
                  <a:lnTo>
                    <a:pt x="1164344" y="102031"/>
                  </a:lnTo>
                  <a:lnTo>
                    <a:pt x="1163241" y="106467"/>
                  </a:lnTo>
                  <a:lnTo>
                    <a:pt x="1162031" y="110903"/>
                  </a:lnTo>
                  <a:lnTo>
                    <a:pt x="1160822" y="115339"/>
                  </a:lnTo>
                  <a:lnTo>
                    <a:pt x="1159560" y="119775"/>
                  </a:lnTo>
                  <a:lnTo>
                    <a:pt x="1158228" y="124212"/>
                  </a:lnTo>
                  <a:lnTo>
                    <a:pt x="1156897" y="128648"/>
                  </a:lnTo>
                  <a:lnTo>
                    <a:pt x="1155479" y="133084"/>
                  </a:lnTo>
                  <a:lnTo>
                    <a:pt x="1154028" y="137520"/>
                  </a:lnTo>
                  <a:lnTo>
                    <a:pt x="1152576" y="141956"/>
                  </a:lnTo>
                  <a:lnTo>
                    <a:pt x="1151008" y="146392"/>
                  </a:lnTo>
                  <a:lnTo>
                    <a:pt x="1149440" y="150829"/>
                  </a:lnTo>
                  <a:lnTo>
                    <a:pt x="1147838" y="155265"/>
                  </a:lnTo>
                  <a:lnTo>
                    <a:pt x="1146156" y="159701"/>
                  </a:lnTo>
                  <a:lnTo>
                    <a:pt x="1144474" y="164137"/>
                  </a:lnTo>
                  <a:lnTo>
                    <a:pt x="1142726" y="168573"/>
                  </a:lnTo>
                  <a:lnTo>
                    <a:pt x="1140933" y="173009"/>
                  </a:lnTo>
                  <a:lnTo>
                    <a:pt x="1139141" y="177445"/>
                  </a:lnTo>
                  <a:lnTo>
                    <a:pt x="1137252" y="181882"/>
                  </a:lnTo>
                  <a:lnTo>
                    <a:pt x="1135351" y="186318"/>
                  </a:lnTo>
                  <a:lnTo>
                    <a:pt x="1133432" y="190754"/>
                  </a:lnTo>
                  <a:lnTo>
                    <a:pt x="1131426" y="195190"/>
                  </a:lnTo>
                  <a:lnTo>
                    <a:pt x="1129421" y="199626"/>
                  </a:lnTo>
                  <a:lnTo>
                    <a:pt x="1127368" y="204062"/>
                  </a:lnTo>
                  <a:lnTo>
                    <a:pt x="1125262" y="208498"/>
                  </a:lnTo>
                  <a:lnTo>
                    <a:pt x="1123155" y="212935"/>
                  </a:lnTo>
                  <a:lnTo>
                    <a:pt x="1120975" y="217371"/>
                  </a:lnTo>
                  <a:lnTo>
                    <a:pt x="1118771" y="221807"/>
                  </a:lnTo>
                  <a:lnTo>
                    <a:pt x="1116562" y="226243"/>
                  </a:lnTo>
                  <a:lnTo>
                    <a:pt x="1114265" y="230679"/>
                  </a:lnTo>
                  <a:lnTo>
                    <a:pt x="1111967" y="235115"/>
                  </a:lnTo>
                  <a:lnTo>
                    <a:pt x="1109639" y="239551"/>
                  </a:lnTo>
                  <a:lnTo>
                    <a:pt x="1107252" y="243988"/>
                  </a:lnTo>
                  <a:lnTo>
                    <a:pt x="1104865" y="248424"/>
                  </a:lnTo>
                  <a:lnTo>
                    <a:pt x="1102424" y="252860"/>
                  </a:lnTo>
                  <a:lnTo>
                    <a:pt x="1099951" y="257296"/>
                  </a:lnTo>
                  <a:lnTo>
                    <a:pt x="1097478" y="261732"/>
                  </a:lnTo>
                  <a:lnTo>
                    <a:pt x="1094930" y="266168"/>
                  </a:lnTo>
                  <a:lnTo>
                    <a:pt x="1092375" y="270605"/>
                  </a:lnTo>
                  <a:lnTo>
                    <a:pt x="1089805" y="275041"/>
                  </a:lnTo>
                  <a:lnTo>
                    <a:pt x="1087173" y="279477"/>
                  </a:lnTo>
                  <a:lnTo>
                    <a:pt x="1084541" y="283913"/>
                  </a:lnTo>
                  <a:lnTo>
                    <a:pt x="1081873" y="288349"/>
                  </a:lnTo>
                  <a:lnTo>
                    <a:pt x="1079168" y="292785"/>
                  </a:lnTo>
                  <a:lnTo>
                    <a:pt x="1076464" y="297221"/>
                  </a:lnTo>
                  <a:lnTo>
                    <a:pt x="1073704" y="301658"/>
                  </a:lnTo>
                  <a:lnTo>
                    <a:pt x="1070931" y="306094"/>
                  </a:lnTo>
                  <a:lnTo>
                    <a:pt x="1068153" y="310530"/>
                  </a:lnTo>
                  <a:lnTo>
                    <a:pt x="1065315" y="314966"/>
                  </a:lnTo>
                  <a:lnTo>
                    <a:pt x="1062478" y="319402"/>
                  </a:lnTo>
                  <a:lnTo>
                    <a:pt x="1059618" y="323838"/>
                  </a:lnTo>
                  <a:lnTo>
                    <a:pt x="1056722" y="328274"/>
                  </a:lnTo>
                  <a:lnTo>
                    <a:pt x="1053825" y="332711"/>
                  </a:lnTo>
                  <a:lnTo>
                    <a:pt x="1050891" y="337147"/>
                  </a:lnTo>
                  <a:lnTo>
                    <a:pt x="1047939" y="341583"/>
                  </a:lnTo>
                  <a:lnTo>
                    <a:pt x="1044987" y="346019"/>
                  </a:lnTo>
                  <a:lnTo>
                    <a:pt x="1041987" y="350455"/>
                  </a:lnTo>
                  <a:lnTo>
                    <a:pt x="1038985" y="354891"/>
                  </a:lnTo>
                  <a:lnTo>
                    <a:pt x="1035971" y="359327"/>
                  </a:lnTo>
                  <a:lnTo>
                    <a:pt x="1032923" y="363764"/>
                  </a:lnTo>
                  <a:lnTo>
                    <a:pt x="1029875" y="368200"/>
                  </a:lnTo>
                  <a:lnTo>
                    <a:pt x="1026804" y="372636"/>
                  </a:lnTo>
                  <a:lnTo>
                    <a:pt x="1023715" y="377072"/>
                  </a:lnTo>
                  <a:lnTo>
                    <a:pt x="1020625" y="381508"/>
                  </a:lnTo>
                  <a:lnTo>
                    <a:pt x="1017505" y="385944"/>
                  </a:lnTo>
                  <a:lnTo>
                    <a:pt x="1014379" y="390381"/>
                  </a:lnTo>
                  <a:lnTo>
                    <a:pt x="1011249" y="394817"/>
                  </a:lnTo>
                  <a:lnTo>
                    <a:pt x="1008090" y="399253"/>
                  </a:lnTo>
                  <a:lnTo>
                    <a:pt x="1004932" y="403689"/>
                  </a:lnTo>
                  <a:lnTo>
                    <a:pt x="1001762" y="408125"/>
                  </a:lnTo>
                  <a:lnTo>
                    <a:pt x="998576" y="412561"/>
                  </a:lnTo>
                  <a:lnTo>
                    <a:pt x="995390" y="416997"/>
                  </a:lnTo>
                  <a:lnTo>
                    <a:pt x="992188" y="421434"/>
                  </a:lnTo>
                  <a:lnTo>
                    <a:pt x="988979" y="425870"/>
                  </a:lnTo>
                  <a:lnTo>
                    <a:pt x="985770" y="430306"/>
                  </a:lnTo>
                  <a:lnTo>
                    <a:pt x="982542" y="434742"/>
                  </a:lnTo>
                  <a:lnTo>
                    <a:pt x="979314" y="439178"/>
                  </a:lnTo>
                  <a:lnTo>
                    <a:pt x="976082" y="443614"/>
                  </a:lnTo>
                  <a:lnTo>
                    <a:pt x="972840" y="448050"/>
                  </a:lnTo>
                  <a:lnTo>
                    <a:pt x="969598" y="452487"/>
                  </a:lnTo>
                  <a:lnTo>
                    <a:pt x="966350" y="456923"/>
                  </a:lnTo>
                  <a:lnTo>
                    <a:pt x="963098" y="461359"/>
                  </a:lnTo>
                  <a:lnTo>
                    <a:pt x="959846" y="465795"/>
                  </a:lnTo>
                  <a:lnTo>
                    <a:pt x="956589" y="470231"/>
                  </a:lnTo>
                  <a:lnTo>
                    <a:pt x="953331" y="474667"/>
                  </a:lnTo>
                  <a:lnTo>
                    <a:pt x="950073" y="479103"/>
                  </a:lnTo>
                  <a:lnTo>
                    <a:pt x="946813" y="483540"/>
                  </a:lnTo>
                  <a:lnTo>
                    <a:pt x="943554" y="487976"/>
                  </a:lnTo>
                  <a:lnTo>
                    <a:pt x="940296" y="492412"/>
                  </a:lnTo>
                  <a:lnTo>
                    <a:pt x="937039" y="496848"/>
                  </a:lnTo>
                  <a:lnTo>
                    <a:pt x="933782" y="501284"/>
                  </a:lnTo>
                  <a:lnTo>
                    <a:pt x="930530" y="505720"/>
                  </a:lnTo>
                  <a:lnTo>
                    <a:pt x="927279" y="510157"/>
                  </a:lnTo>
                  <a:lnTo>
                    <a:pt x="924029" y="514593"/>
                  </a:lnTo>
                  <a:lnTo>
                    <a:pt x="920789" y="519029"/>
                  </a:lnTo>
                  <a:lnTo>
                    <a:pt x="917549" y="523465"/>
                  </a:lnTo>
                  <a:lnTo>
                    <a:pt x="914313" y="527901"/>
                  </a:lnTo>
                  <a:lnTo>
                    <a:pt x="911087" y="532337"/>
                  </a:lnTo>
                  <a:lnTo>
                    <a:pt x="907861" y="536773"/>
                  </a:lnTo>
                  <a:lnTo>
                    <a:pt x="904645" y="541210"/>
                  </a:lnTo>
                  <a:lnTo>
                    <a:pt x="901437" y="545646"/>
                  </a:lnTo>
                  <a:lnTo>
                    <a:pt x="898228" y="550082"/>
                  </a:lnTo>
                  <a:lnTo>
                    <a:pt x="895039" y="554518"/>
                  </a:lnTo>
                  <a:lnTo>
                    <a:pt x="891852" y="558954"/>
                  </a:lnTo>
                  <a:lnTo>
                    <a:pt x="888669" y="563390"/>
                  </a:lnTo>
                  <a:lnTo>
                    <a:pt x="885506" y="567826"/>
                  </a:lnTo>
                  <a:lnTo>
                    <a:pt x="882344" y="572263"/>
                  </a:lnTo>
                  <a:lnTo>
                    <a:pt x="879194" y="576699"/>
                  </a:lnTo>
                  <a:lnTo>
                    <a:pt x="876059" y="581135"/>
                  </a:lnTo>
                  <a:lnTo>
                    <a:pt x="872924" y="585571"/>
                  </a:lnTo>
                  <a:lnTo>
                    <a:pt x="869813" y="590007"/>
                  </a:lnTo>
                  <a:lnTo>
                    <a:pt x="866709" y="594443"/>
                  </a:lnTo>
                  <a:lnTo>
                    <a:pt x="863607" y="598879"/>
                  </a:lnTo>
                  <a:lnTo>
                    <a:pt x="860537" y="603316"/>
                  </a:lnTo>
                  <a:lnTo>
                    <a:pt x="857467" y="607752"/>
                  </a:lnTo>
                  <a:lnTo>
                    <a:pt x="854410" y="612188"/>
                  </a:lnTo>
                  <a:lnTo>
                    <a:pt x="851376" y="616624"/>
                  </a:lnTo>
                  <a:lnTo>
                    <a:pt x="848343" y="621060"/>
                  </a:lnTo>
                  <a:lnTo>
                    <a:pt x="845335" y="625496"/>
                  </a:lnTo>
                  <a:lnTo>
                    <a:pt x="842341" y="629933"/>
                  </a:lnTo>
                  <a:lnTo>
                    <a:pt x="839347" y="634369"/>
                  </a:lnTo>
                  <a:lnTo>
                    <a:pt x="836392" y="638805"/>
                  </a:lnTo>
                  <a:lnTo>
                    <a:pt x="833440" y="643241"/>
                  </a:lnTo>
                  <a:lnTo>
                    <a:pt x="830498" y="647677"/>
                  </a:lnTo>
                  <a:lnTo>
                    <a:pt x="827590" y="652113"/>
                  </a:lnTo>
                  <a:lnTo>
                    <a:pt x="824682" y="656549"/>
                  </a:lnTo>
                  <a:lnTo>
                    <a:pt x="821798" y="660986"/>
                  </a:lnTo>
                  <a:lnTo>
                    <a:pt x="818937" y="665422"/>
                  </a:lnTo>
                  <a:lnTo>
                    <a:pt x="816076" y="669858"/>
                  </a:lnTo>
                  <a:lnTo>
                    <a:pt x="813254" y="674294"/>
                  </a:lnTo>
                  <a:lnTo>
                    <a:pt x="810441" y="678730"/>
                  </a:lnTo>
                  <a:lnTo>
                    <a:pt x="807633" y="683166"/>
                  </a:lnTo>
                  <a:lnTo>
                    <a:pt x="804871" y="687602"/>
                  </a:lnTo>
                  <a:lnTo>
                    <a:pt x="802110" y="692039"/>
                  </a:lnTo>
                  <a:lnTo>
                    <a:pt x="799368" y="696475"/>
                  </a:lnTo>
                  <a:lnTo>
                    <a:pt x="796658" y="700911"/>
                  </a:lnTo>
                  <a:lnTo>
                    <a:pt x="793949" y="705347"/>
                  </a:lnTo>
                  <a:lnTo>
                    <a:pt x="791276" y="709783"/>
                  </a:lnTo>
                  <a:lnTo>
                    <a:pt x="788621" y="714219"/>
                  </a:lnTo>
                  <a:lnTo>
                    <a:pt x="785965" y="718655"/>
                  </a:lnTo>
                  <a:lnTo>
                    <a:pt x="783364" y="723092"/>
                  </a:lnTo>
                  <a:lnTo>
                    <a:pt x="780764" y="727528"/>
                  </a:lnTo>
                  <a:lnTo>
                    <a:pt x="778179" y="731964"/>
                  </a:lnTo>
                  <a:lnTo>
                    <a:pt x="775636" y="736400"/>
                  </a:lnTo>
                  <a:lnTo>
                    <a:pt x="773093" y="740836"/>
                  </a:lnTo>
                  <a:lnTo>
                    <a:pt x="770583" y="745272"/>
                  </a:lnTo>
                  <a:lnTo>
                    <a:pt x="768098" y="749709"/>
                  </a:lnTo>
                  <a:lnTo>
                    <a:pt x="765614" y="754145"/>
                  </a:lnTo>
                  <a:lnTo>
                    <a:pt x="763179" y="758581"/>
                  </a:lnTo>
                  <a:lnTo>
                    <a:pt x="760754" y="763017"/>
                  </a:lnTo>
                  <a:lnTo>
                    <a:pt x="758337" y="767453"/>
                  </a:lnTo>
                  <a:lnTo>
                    <a:pt x="755972" y="771889"/>
                  </a:lnTo>
                  <a:lnTo>
                    <a:pt x="753607" y="776325"/>
                  </a:lnTo>
                  <a:lnTo>
                    <a:pt x="751269" y="780762"/>
                  </a:lnTo>
                  <a:lnTo>
                    <a:pt x="748965" y="785198"/>
                  </a:lnTo>
                  <a:lnTo>
                    <a:pt x="746662" y="789634"/>
                  </a:lnTo>
                  <a:lnTo>
                    <a:pt x="744402" y="794070"/>
                  </a:lnTo>
                  <a:lnTo>
                    <a:pt x="742161" y="798506"/>
                  </a:lnTo>
                  <a:lnTo>
                    <a:pt x="739919" y="802942"/>
                  </a:lnTo>
                  <a:lnTo>
                    <a:pt x="737741" y="807378"/>
                  </a:lnTo>
                  <a:lnTo>
                    <a:pt x="735562" y="811815"/>
                  </a:lnTo>
                  <a:lnTo>
                    <a:pt x="733401" y="816251"/>
                  </a:lnTo>
                  <a:lnTo>
                    <a:pt x="731285" y="820687"/>
                  </a:lnTo>
                  <a:lnTo>
                    <a:pt x="729169" y="825123"/>
                  </a:lnTo>
                  <a:lnTo>
                    <a:pt x="727091" y="829559"/>
                  </a:lnTo>
                  <a:lnTo>
                    <a:pt x="725038" y="833995"/>
                  </a:lnTo>
                  <a:lnTo>
                    <a:pt x="722986" y="838431"/>
                  </a:lnTo>
                  <a:lnTo>
                    <a:pt x="720989" y="842868"/>
                  </a:lnTo>
                  <a:lnTo>
                    <a:pt x="719001" y="847304"/>
                  </a:lnTo>
                  <a:lnTo>
                    <a:pt x="717023" y="851740"/>
                  </a:lnTo>
                  <a:lnTo>
                    <a:pt x="715098" y="856176"/>
                  </a:lnTo>
                  <a:lnTo>
                    <a:pt x="713173" y="860612"/>
                  </a:lnTo>
                  <a:lnTo>
                    <a:pt x="711278" y="865048"/>
                  </a:lnTo>
                  <a:lnTo>
                    <a:pt x="709417" y="869485"/>
                  </a:lnTo>
                  <a:lnTo>
                    <a:pt x="707557" y="873921"/>
                  </a:lnTo>
                  <a:lnTo>
                    <a:pt x="705744" y="878357"/>
                  </a:lnTo>
                  <a:lnTo>
                    <a:pt x="703947" y="882793"/>
                  </a:lnTo>
                  <a:lnTo>
                    <a:pt x="702153" y="887229"/>
                  </a:lnTo>
                  <a:lnTo>
                    <a:pt x="700421" y="891665"/>
                  </a:lnTo>
                  <a:lnTo>
                    <a:pt x="698688" y="896101"/>
                  </a:lnTo>
                  <a:lnTo>
                    <a:pt x="696976" y="900538"/>
                  </a:lnTo>
                  <a:lnTo>
                    <a:pt x="695307" y="904974"/>
                  </a:lnTo>
                  <a:lnTo>
                    <a:pt x="693638" y="909410"/>
                  </a:lnTo>
                  <a:lnTo>
                    <a:pt x="692009" y="913846"/>
                  </a:lnTo>
                  <a:lnTo>
                    <a:pt x="690403" y="918282"/>
                  </a:lnTo>
                  <a:lnTo>
                    <a:pt x="688798" y="922718"/>
                  </a:lnTo>
                  <a:lnTo>
                    <a:pt x="687250" y="927154"/>
                  </a:lnTo>
                  <a:lnTo>
                    <a:pt x="685708" y="931591"/>
                  </a:lnTo>
                  <a:lnTo>
                    <a:pt x="684178" y="936027"/>
                  </a:lnTo>
                  <a:lnTo>
                    <a:pt x="682699" y="940463"/>
                  </a:lnTo>
                  <a:lnTo>
                    <a:pt x="681220" y="944899"/>
                  </a:lnTo>
                  <a:lnTo>
                    <a:pt x="679771" y="949335"/>
                  </a:lnTo>
                  <a:lnTo>
                    <a:pt x="678354" y="953771"/>
                  </a:lnTo>
                  <a:lnTo>
                    <a:pt x="676937" y="958207"/>
                  </a:lnTo>
                  <a:lnTo>
                    <a:pt x="675568" y="962644"/>
                  </a:lnTo>
                  <a:lnTo>
                    <a:pt x="674213" y="967080"/>
                  </a:lnTo>
                  <a:lnTo>
                    <a:pt x="672862" y="971516"/>
                  </a:lnTo>
                  <a:lnTo>
                    <a:pt x="671569" y="975952"/>
                  </a:lnTo>
                  <a:lnTo>
                    <a:pt x="670275" y="980388"/>
                  </a:lnTo>
                  <a:lnTo>
                    <a:pt x="669003" y="984824"/>
                  </a:lnTo>
                  <a:lnTo>
                    <a:pt x="667770" y="989261"/>
                  </a:lnTo>
                  <a:lnTo>
                    <a:pt x="666536" y="993697"/>
                  </a:lnTo>
                  <a:lnTo>
                    <a:pt x="665343" y="998133"/>
                  </a:lnTo>
                  <a:lnTo>
                    <a:pt x="664169" y="1002569"/>
                  </a:lnTo>
                  <a:lnTo>
                    <a:pt x="662996" y="1007005"/>
                  </a:lnTo>
                  <a:lnTo>
                    <a:pt x="661879" y="1011441"/>
                  </a:lnTo>
                  <a:lnTo>
                    <a:pt x="660766" y="1015877"/>
                  </a:lnTo>
                  <a:lnTo>
                    <a:pt x="659666" y="1020314"/>
                  </a:lnTo>
                  <a:lnTo>
                    <a:pt x="658611" y="1024750"/>
                  </a:lnTo>
                  <a:lnTo>
                    <a:pt x="657555" y="1029186"/>
                  </a:lnTo>
                  <a:lnTo>
                    <a:pt x="656531" y="1033622"/>
                  </a:lnTo>
                  <a:lnTo>
                    <a:pt x="655534" y="1038058"/>
                  </a:lnTo>
                  <a:lnTo>
                    <a:pt x="654536" y="1042494"/>
                  </a:lnTo>
                  <a:lnTo>
                    <a:pt x="653586" y="1046930"/>
                  </a:lnTo>
                  <a:lnTo>
                    <a:pt x="652646" y="1051367"/>
                  </a:lnTo>
                  <a:lnTo>
                    <a:pt x="651712" y="1055803"/>
                  </a:lnTo>
                  <a:lnTo>
                    <a:pt x="650828" y="1060239"/>
                  </a:lnTo>
                  <a:lnTo>
                    <a:pt x="649944" y="1064675"/>
                  </a:lnTo>
                  <a:lnTo>
                    <a:pt x="649083" y="1069111"/>
                  </a:lnTo>
                  <a:lnTo>
                    <a:pt x="648255" y="1073547"/>
                  </a:lnTo>
                  <a:lnTo>
                    <a:pt x="647426" y="1077983"/>
                  </a:lnTo>
                  <a:lnTo>
                    <a:pt x="646636" y="1082420"/>
                  </a:lnTo>
                  <a:lnTo>
                    <a:pt x="645863" y="1086856"/>
                  </a:lnTo>
                  <a:lnTo>
                    <a:pt x="645089" y="1091292"/>
                  </a:lnTo>
                  <a:lnTo>
                    <a:pt x="644368" y="1095728"/>
                  </a:lnTo>
                  <a:lnTo>
                    <a:pt x="643649" y="1100164"/>
                  </a:lnTo>
                  <a:lnTo>
                    <a:pt x="642944" y="1104600"/>
                  </a:lnTo>
                  <a:lnTo>
                    <a:pt x="642277" y="1109037"/>
                  </a:lnTo>
                  <a:lnTo>
                    <a:pt x="641610" y="1113473"/>
                  </a:lnTo>
                  <a:lnTo>
                    <a:pt x="640973" y="1117909"/>
                  </a:lnTo>
                  <a:lnTo>
                    <a:pt x="640359" y="1122345"/>
                  </a:lnTo>
                  <a:lnTo>
                    <a:pt x="639744" y="1126781"/>
                  </a:lnTo>
                  <a:lnTo>
                    <a:pt x="639174" y="1131217"/>
                  </a:lnTo>
                  <a:lnTo>
                    <a:pt x="638610" y="1135653"/>
                  </a:lnTo>
                  <a:lnTo>
                    <a:pt x="638055" y="1140090"/>
                  </a:lnTo>
                  <a:lnTo>
                    <a:pt x="637542" y="1144526"/>
                  </a:lnTo>
                  <a:lnTo>
                    <a:pt x="637029" y="1148962"/>
                  </a:lnTo>
                  <a:lnTo>
                    <a:pt x="636538" y="1153398"/>
                  </a:lnTo>
                  <a:lnTo>
                    <a:pt x="636075" y="1157834"/>
                  </a:lnTo>
                  <a:lnTo>
                    <a:pt x="635612" y="1162270"/>
                  </a:lnTo>
                  <a:lnTo>
                    <a:pt x="635185" y="1166706"/>
                  </a:lnTo>
                  <a:lnTo>
                    <a:pt x="634770" y="1171143"/>
                  </a:lnTo>
                  <a:lnTo>
                    <a:pt x="634357" y="1175579"/>
                  </a:lnTo>
                  <a:lnTo>
                    <a:pt x="633991" y="1180015"/>
                  </a:lnTo>
                  <a:lnTo>
                    <a:pt x="633624" y="1184451"/>
                  </a:lnTo>
                  <a:lnTo>
                    <a:pt x="633273" y="1188887"/>
                  </a:lnTo>
                  <a:lnTo>
                    <a:pt x="632953" y="1193323"/>
                  </a:lnTo>
                  <a:lnTo>
                    <a:pt x="632634" y="1197759"/>
                  </a:lnTo>
                  <a:lnTo>
                    <a:pt x="632343" y="1202196"/>
                  </a:lnTo>
                  <a:lnTo>
                    <a:pt x="632070" y="1206632"/>
                  </a:lnTo>
                  <a:lnTo>
                    <a:pt x="631797" y="1211068"/>
                  </a:lnTo>
                  <a:lnTo>
                    <a:pt x="631564" y="1215504"/>
                  </a:lnTo>
                  <a:lnTo>
                    <a:pt x="631337" y="1219940"/>
                  </a:lnTo>
                  <a:lnTo>
                    <a:pt x="631117" y="1224376"/>
                  </a:lnTo>
                  <a:lnTo>
                    <a:pt x="630934" y="1228813"/>
                  </a:lnTo>
                  <a:lnTo>
                    <a:pt x="630751" y="1233249"/>
                  </a:lnTo>
                  <a:lnTo>
                    <a:pt x="630589" y="1237685"/>
                  </a:lnTo>
                  <a:lnTo>
                    <a:pt x="630450" y="1242121"/>
                  </a:lnTo>
                  <a:lnTo>
                    <a:pt x="630311" y="1246557"/>
                  </a:lnTo>
                  <a:lnTo>
                    <a:pt x="630205" y="1250993"/>
                  </a:lnTo>
                  <a:lnTo>
                    <a:pt x="630109" y="1255429"/>
                  </a:lnTo>
                  <a:lnTo>
                    <a:pt x="630015" y="1259866"/>
                  </a:lnTo>
                  <a:lnTo>
                    <a:pt x="629961" y="1264302"/>
                  </a:lnTo>
                  <a:lnTo>
                    <a:pt x="629907" y="1268738"/>
                  </a:lnTo>
                  <a:lnTo>
                    <a:pt x="629868" y="1273174"/>
                  </a:lnTo>
                  <a:lnTo>
                    <a:pt x="629856" y="1277610"/>
                  </a:lnTo>
                  <a:lnTo>
                    <a:pt x="629843" y="1282046"/>
                  </a:lnTo>
                  <a:lnTo>
                    <a:pt x="629857" y="1286482"/>
                  </a:lnTo>
                  <a:lnTo>
                    <a:pt x="629885" y="1290919"/>
                  </a:lnTo>
                  <a:lnTo>
                    <a:pt x="629914" y="1295355"/>
                  </a:lnTo>
                  <a:lnTo>
                    <a:pt x="629979" y="1299791"/>
                  </a:lnTo>
                  <a:lnTo>
                    <a:pt x="630048" y="1304227"/>
                  </a:lnTo>
                  <a:lnTo>
                    <a:pt x="630125" y="1308663"/>
                  </a:lnTo>
                  <a:lnTo>
                    <a:pt x="630232" y="1313099"/>
                  </a:lnTo>
                  <a:lnTo>
                    <a:pt x="630340" y="1317535"/>
                  </a:lnTo>
                  <a:lnTo>
                    <a:pt x="630467" y="1321972"/>
                  </a:lnTo>
                  <a:lnTo>
                    <a:pt x="630613" y="1326408"/>
                  </a:lnTo>
                  <a:lnTo>
                    <a:pt x="630759" y="1330844"/>
                  </a:lnTo>
                  <a:lnTo>
                    <a:pt x="630936" y="1335280"/>
                  </a:lnTo>
                  <a:lnTo>
                    <a:pt x="631119" y="1339716"/>
                  </a:lnTo>
                  <a:lnTo>
                    <a:pt x="631307" y="1344152"/>
                  </a:lnTo>
                  <a:lnTo>
                    <a:pt x="631528" y="1348589"/>
                  </a:lnTo>
                  <a:lnTo>
                    <a:pt x="631748" y="1353025"/>
                  </a:lnTo>
                  <a:lnTo>
                    <a:pt x="631983" y="1357461"/>
                  </a:lnTo>
                  <a:lnTo>
                    <a:pt x="632240" y="1361897"/>
                  </a:lnTo>
                  <a:lnTo>
                    <a:pt x="632498" y="1366333"/>
                  </a:lnTo>
                  <a:lnTo>
                    <a:pt x="632779" y="1370769"/>
                  </a:lnTo>
                  <a:lnTo>
                    <a:pt x="633072" y="1375205"/>
                  </a:lnTo>
                  <a:lnTo>
                    <a:pt x="633364" y="1379642"/>
                  </a:lnTo>
                  <a:lnTo>
                    <a:pt x="633691" y="1384078"/>
                  </a:lnTo>
                  <a:lnTo>
                    <a:pt x="634019" y="1388514"/>
                  </a:lnTo>
                  <a:lnTo>
                    <a:pt x="634355" y="1392950"/>
                  </a:lnTo>
                  <a:lnTo>
                    <a:pt x="634717" y="1397386"/>
                  </a:lnTo>
                  <a:lnTo>
                    <a:pt x="635079" y="1401822"/>
                  </a:lnTo>
                  <a:lnTo>
                    <a:pt x="635459" y="1406258"/>
                  </a:lnTo>
                  <a:lnTo>
                    <a:pt x="635854" y="1410695"/>
                  </a:lnTo>
                  <a:lnTo>
                    <a:pt x="636250" y="1415131"/>
                  </a:lnTo>
                  <a:lnTo>
                    <a:pt x="636672" y="1419567"/>
                  </a:lnTo>
                  <a:lnTo>
                    <a:pt x="637100" y="1424003"/>
                  </a:lnTo>
                  <a:lnTo>
                    <a:pt x="637532" y="1428439"/>
                  </a:lnTo>
                  <a:lnTo>
                    <a:pt x="637992" y="1432875"/>
                  </a:lnTo>
                  <a:lnTo>
                    <a:pt x="638453" y="1437311"/>
                  </a:lnTo>
                  <a:lnTo>
                    <a:pt x="638926" y="1441748"/>
                  </a:lnTo>
                  <a:lnTo>
                    <a:pt x="639417" y="1446184"/>
                  </a:lnTo>
                  <a:lnTo>
                    <a:pt x="639909" y="1450620"/>
                  </a:lnTo>
                  <a:lnTo>
                    <a:pt x="640422" y="1455056"/>
                  </a:lnTo>
                  <a:lnTo>
                    <a:pt x="640943" y="1459492"/>
                  </a:lnTo>
                  <a:lnTo>
                    <a:pt x="641465" y="1463928"/>
                  </a:lnTo>
                  <a:lnTo>
                    <a:pt x="642017" y="1468364"/>
                  </a:lnTo>
                  <a:lnTo>
                    <a:pt x="642569" y="1472801"/>
                  </a:lnTo>
                  <a:lnTo>
                    <a:pt x="643129" y="1477237"/>
                  </a:lnTo>
                  <a:lnTo>
                    <a:pt x="643710" y="1481673"/>
                  </a:lnTo>
                  <a:lnTo>
                    <a:pt x="644291" y="1486109"/>
                  </a:lnTo>
                  <a:lnTo>
                    <a:pt x="644888" y="1490545"/>
                  </a:lnTo>
                  <a:lnTo>
                    <a:pt x="645497" y="1494981"/>
                  </a:lnTo>
                  <a:lnTo>
                    <a:pt x="646106" y="1499418"/>
                  </a:lnTo>
                  <a:lnTo>
                    <a:pt x="646739" y="1503854"/>
                  </a:lnTo>
                  <a:lnTo>
                    <a:pt x="647375" y="1508290"/>
                  </a:lnTo>
                  <a:lnTo>
                    <a:pt x="648016" y="1512726"/>
                  </a:lnTo>
                  <a:lnTo>
                    <a:pt x="648680" y="1517162"/>
                  </a:lnTo>
                  <a:lnTo>
                    <a:pt x="649343" y="1521598"/>
                  </a:lnTo>
                  <a:lnTo>
                    <a:pt x="650018" y="1526034"/>
                  </a:lnTo>
                  <a:lnTo>
                    <a:pt x="650707" y="1530471"/>
                  </a:lnTo>
                  <a:lnTo>
                    <a:pt x="651396" y="1534907"/>
                  </a:lnTo>
                  <a:lnTo>
                    <a:pt x="652104" y="1539343"/>
                  </a:lnTo>
                  <a:lnTo>
                    <a:pt x="652818" y="1543779"/>
                  </a:lnTo>
                  <a:lnTo>
                    <a:pt x="653533" y="1548215"/>
                  </a:lnTo>
                  <a:lnTo>
                    <a:pt x="654271" y="1552651"/>
                  </a:lnTo>
                  <a:lnTo>
                    <a:pt x="655009" y="1557087"/>
                  </a:lnTo>
                  <a:lnTo>
                    <a:pt x="655755" y="1561524"/>
                  </a:lnTo>
                  <a:lnTo>
                    <a:pt x="656517" y="1565960"/>
                  </a:lnTo>
                  <a:lnTo>
                    <a:pt x="657278" y="1570396"/>
                  </a:lnTo>
                  <a:lnTo>
                    <a:pt x="658053" y="1574832"/>
                  </a:lnTo>
                  <a:lnTo>
                    <a:pt x="658837" y="1579268"/>
                  </a:lnTo>
                  <a:lnTo>
                    <a:pt x="659621" y="1583704"/>
                  </a:lnTo>
                  <a:lnTo>
                    <a:pt x="660425" y="1588140"/>
                  </a:lnTo>
                  <a:lnTo>
                    <a:pt x="661230" y="1592577"/>
                  </a:lnTo>
                  <a:lnTo>
                    <a:pt x="662039" y="1597013"/>
                  </a:lnTo>
                  <a:lnTo>
                    <a:pt x="662865" y="1601449"/>
                  </a:lnTo>
                  <a:lnTo>
                    <a:pt x="663691" y="1605885"/>
                  </a:lnTo>
                  <a:lnTo>
                    <a:pt x="664526" y="1610321"/>
                  </a:lnTo>
                  <a:lnTo>
                    <a:pt x="665371" y="1614757"/>
                  </a:lnTo>
                  <a:lnTo>
                    <a:pt x="666217" y="1619194"/>
                  </a:lnTo>
                  <a:lnTo>
                    <a:pt x="667076" y="1623630"/>
                  </a:lnTo>
                  <a:lnTo>
                    <a:pt x="667940" y="1628066"/>
                  </a:lnTo>
                  <a:lnTo>
                    <a:pt x="668805" y="1632502"/>
                  </a:lnTo>
                  <a:lnTo>
                    <a:pt x="669686" y="1636938"/>
                  </a:lnTo>
                  <a:lnTo>
                    <a:pt x="670567" y="1641374"/>
                  </a:lnTo>
                  <a:lnTo>
                    <a:pt x="671454" y="1645810"/>
                  </a:lnTo>
                  <a:lnTo>
                    <a:pt x="672352" y="1650247"/>
                  </a:lnTo>
                  <a:lnTo>
                    <a:pt x="673249" y="1654683"/>
                  </a:lnTo>
                  <a:lnTo>
                    <a:pt x="674157" y="1659119"/>
                  </a:lnTo>
                  <a:lnTo>
                    <a:pt x="675069" y="1663555"/>
                  </a:lnTo>
                  <a:lnTo>
                    <a:pt x="675982" y="1667991"/>
                  </a:lnTo>
                  <a:lnTo>
                    <a:pt x="676908" y="1672427"/>
                  </a:lnTo>
                  <a:lnTo>
                    <a:pt x="677835" y="1676863"/>
                  </a:lnTo>
                  <a:lnTo>
                    <a:pt x="678765" y="1681300"/>
                  </a:lnTo>
                  <a:lnTo>
                    <a:pt x="679704" y="1685736"/>
                  </a:lnTo>
                  <a:lnTo>
                    <a:pt x="680644" y="1690172"/>
                  </a:lnTo>
                  <a:lnTo>
                    <a:pt x="681590" y="1694608"/>
                  </a:lnTo>
                  <a:lnTo>
                    <a:pt x="682541" y="1699044"/>
                  </a:lnTo>
                  <a:lnTo>
                    <a:pt x="683493" y="1703480"/>
                  </a:lnTo>
                  <a:lnTo>
                    <a:pt x="684453" y="1707916"/>
                  </a:lnTo>
                  <a:lnTo>
                    <a:pt x="685415" y="1712353"/>
                  </a:lnTo>
                  <a:lnTo>
                    <a:pt x="686378" y="1716789"/>
                  </a:lnTo>
                  <a:lnTo>
                    <a:pt x="687349" y="1721225"/>
                  </a:lnTo>
                  <a:lnTo>
                    <a:pt x="688320" y="1725661"/>
                  </a:lnTo>
                  <a:lnTo>
                    <a:pt x="689295" y="1730097"/>
                  </a:lnTo>
                  <a:lnTo>
                    <a:pt x="690274" y="1734533"/>
                  </a:lnTo>
                  <a:lnTo>
                    <a:pt x="691253" y="1738970"/>
                  </a:lnTo>
                  <a:lnTo>
                    <a:pt x="692237" y="1743406"/>
                  </a:lnTo>
                  <a:lnTo>
                    <a:pt x="693223" y="1747842"/>
                  </a:lnTo>
                  <a:lnTo>
                    <a:pt x="694209" y="1752278"/>
                  </a:lnTo>
                  <a:lnTo>
                    <a:pt x="695200" y="1756714"/>
                  </a:lnTo>
                  <a:lnTo>
                    <a:pt x="696191" y="1761150"/>
                  </a:lnTo>
                  <a:lnTo>
                    <a:pt x="697183" y="1765586"/>
                  </a:lnTo>
                  <a:lnTo>
                    <a:pt x="698178" y="1770023"/>
                  </a:lnTo>
                  <a:lnTo>
                    <a:pt x="699174" y="1774459"/>
                  </a:lnTo>
                  <a:lnTo>
                    <a:pt x="700170" y="1778895"/>
                  </a:lnTo>
                  <a:lnTo>
                    <a:pt x="701168" y="1783331"/>
                  </a:lnTo>
                  <a:lnTo>
                    <a:pt x="702166" y="1787767"/>
                  </a:lnTo>
                  <a:lnTo>
                    <a:pt x="703165" y="1792203"/>
                  </a:lnTo>
                  <a:lnTo>
                    <a:pt x="704164" y="1796639"/>
                  </a:lnTo>
                  <a:lnTo>
                    <a:pt x="705163" y="1801076"/>
                  </a:lnTo>
                  <a:lnTo>
                    <a:pt x="706161" y="1805512"/>
                  </a:lnTo>
                  <a:lnTo>
                    <a:pt x="707160" y="1809948"/>
                  </a:lnTo>
                  <a:lnTo>
                    <a:pt x="708158" y="1814384"/>
                  </a:lnTo>
                  <a:lnTo>
                    <a:pt x="709155" y="1818820"/>
                  </a:lnTo>
                  <a:lnTo>
                    <a:pt x="710153" y="1823256"/>
                  </a:lnTo>
                  <a:lnTo>
                    <a:pt x="711147" y="1827692"/>
                  </a:lnTo>
                  <a:lnTo>
                    <a:pt x="712141" y="1832129"/>
                  </a:lnTo>
                  <a:lnTo>
                    <a:pt x="713135" y="1836565"/>
                  </a:lnTo>
                  <a:lnTo>
                    <a:pt x="714125" y="1841001"/>
                  </a:lnTo>
                  <a:lnTo>
                    <a:pt x="715114" y="1845437"/>
                  </a:lnTo>
                  <a:lnTo>
                    <a:pt x="716101" y="1849873"/>
                  </a:lnTo>
                  <a:lnTo>
                    <a:pt x="717085" y="1854309"/>
                  </a:lnTo>
                  <a:lnTo>
                    <a:pt x="718068" y="1858746"/>
                  </a:lnTo>
                  <a:lnTo>
                    <a:pt x="719047" y="1863182"/>
                  </a:lnTo>
                  <a:lnTo>
                    <a:pt x="720023" y="1867618"/>
                  </a:lnTo>
                  <a:lnTo>
                    <a:pt x="720998" y="1872054"/>
                  </a:lnTo>
                  <a:lnTo>
                    <a:pt x="721966" y="1876490"/>
                  </a:lnTo>
                  <a:lnTo>
                    <a:pt x="722933" y="1880926"/>
                  </a:lnTo>
                  <a:lnTo>
                    <a:pt x="723897" y="1885362"/>
                  </a:lnTo>
                  <a:lnTo>
                    <a:pt x="724853" y="1889799"/>
                  </a:lnTo>
                  <a:lnTo>
                    <a:pt x="725809" y="1894235"/>
                  </a:lnTo>
                  <a:lnTo>
                    <a:pt x="726760" y="1898671"/>
                  </a:lnTo>
                  <a:lnTo>
                    <a:pt x="727704" y="1903107"/>
                  </a:lnTo>
                  <a:lnTo>
                    <a:pt x="728648" y="1907543"/>
                  </a:lnTo>
                  <a:lnTo>
                    <a:pt x="729581" y="1911979"/>
                  </a:lnTo>
                  <a:lnTo>
                    <a:pt x="730512" y="1916415"/>
                  </a:lnTo>
                  <a:lnTo>
                    <a:pt x="731441" y="1920852"/>
                  </a:lnTo>
                  <a:lnTo>
                    <a:pt x="732357" y="1925288"/>
                  </a:lnTo>
                  <a:lnTo>
                    <a:pt x="733272" y="1929724"/>
                  </a:lnTo>
                  <a:lnTo>
                    <a:pt x="734182" y="1934160"/>
                  </a:lnTo>
                  <a:lnTo>
                    <a:pt x="735080" y="1938596"/>
                  </a:lnTo>
                  <a:lnTo>
                    <a:pt x="735979" y="1943032"/>
                  </a:lnTo>
                  <a:lnTo>
                    <a:pt x="736867" y="1947468"/>
                  </a:lnTo>
                  <a:lnTo>
                    <a:pt x="737747" y="1951905"/>
                  </a:lnTo>
                  <a:lnTo>
                    <a:pt x="738628" y="1956341"/>
                  </a:lnTo>
                  <a:lnTo>
                    <a:pt x="739491" y="1960777"/>
                  </a:lnTo>
                  <a:lnTo>
                    <a:pt x="740352" y="1965213"/>
                  </a:lnTo>
                  <a:lnTo>
                    <a:pt x="741209" y="1969649"/>
                  </a:lnTo>
                  <a:lnTo>
                    <a:pt x="742049" y="1974085"/>
                  </a:lnTo>
                  <a:lnTo>
                    <a:pt x="742889" y="1978522"/>
                  </a:lnTo>
                  <a:lnTo>
                    <a:pt x="743719" y="1982958"/>
                  </a:lnTo>
                  <a:lnTo>
                    <a:pt x="744536" y="1987394"/>
                  </a:lnTo>
                  <a:lnTo>
                    <a:pt x="745354" y="1991830"/>
                  </a:lnTo>
                  <a:lnTo>
                    <a:pt x="746154" y="1996266"/>
                  </a:lnTo>
                  <a:lnTo>
                    <a:pt x="746948" y="2000702"/>
                  </a:lnTo>
                  <a:lnTo>
                    <a:pt x="747740" y="2005138"/>
                  </a:lnTo>
                  <a:lnTo>
                    <a:pt x="748509" y="2009575"/>
                  </a:lnTo>
                  <a:lnTo>
                    <a:pt x="749278" y="2014011"/>
                  </a:lnTo>
                  <a:lnTo>
                    <a:pt x="750037" y="2018447"/>
                  </a:lnTo>
                  <a:lnTo>
                    <a:pt x="750780" y="2022883"/>
                  </a:lnTo>
                  <a:lnTo>
                    <a:pt x="751523" y="2027319"/>
                  </a:lnTo>
                  <a:lnTo>
                    <a:pt x="752247" y="2031755"/>
                  </a:lnTo>
                  <a:lnTo>
                    <a:pt x="752962" y="2036191"/>
                  </a:lnTo>
                  <a:lnTo>
                    <a:pt x="753677" y="2040628"/>
                  </a:lnTo>
                  <a:lnTo>
                    <a:pt x="754364" y="2045064"/>
                  </a:lnTo>
                  <a:lnTo>
                    <a:pt x="755050" y="2049500"/>
                  </a:lnTo>
                  <a:lnTo>
                    <a:pt x="755729" y="2053936"/>
                  </a:lnTo>
                  <a:lnTo>
                    <a:pt x="756385" y="2058372"/>
                  </a:lnTo>
                  <a:lnTo>
                    <a:pt x="757040" y="2062808"/>
                  </a:lnTo>
                  <a:lnTo>
                    <a:pt x="757679" y="2067244"/>
                  </a:lnTo>
                  <a:lnTo>
                    <a:pt x="758304" y="2071681"/>
                  </a:lnTo>
                  <a:lnTo>
                    <a:pt x="758928" y="2076117"/>
                  </a:lnTo>
                  <a:lnTo>
                    <a:pt x="759526" y="2080553"/>
                  </a:lnTo>
                  <a:lnTo>
                    <a:pt x="760118" y="2084989"/>
                  </a:lnTo>
                  <a:lnTo>
                    <a:pt x="760706" y="2089425"/>
                  </a:lnTo>
                  <a:lnTo>
                    <a:pt x="761265" y="2093861"/>
                  </a:lnTo>
                  <a:lnTo>
                    <a:pt x="761823" y="2098298"/>
                  </a:lnTo>
                  <a:lnTo>
                    <a:pt x="762367" y="2102734"/>
                  </a:lnTo>
                  <a:lnTo>
                    <a:pt x="762891" y="2107170"/>
                  </a:lnTo>
                  <a:lnTo>
                    <a:pt x="763415" y="2111606"/>
                  </a:lnTo>
                  <a:lnTo>
                    <a:pt x="763914" y="2116042"/>
                  </a:lnTo>
                  <a:lnTo>
                    <a:pt x="764403" y="2120478"/>
                  </a:lnTo>
                  <a:lnTo>
                    <a:pt x="764891" y="2124914"/>
                  </a:lnTo>
                  <a:lnTo>
                    <a:pt x="765344" y="2129351"/>
                  </a:lnTo>
                  <a:lnTo>
                    <a:pt x="765796" y="2133787"/>
                  </a:lnTo>
                  <a:lnTo>
                    <a:pt x="766238" y="2138223"/>
                  </a:lnTo>
                  <a:lnTo>
                    <a:pt x="766652" y="2142659"/>
                  </a:lnTo>
                  <a:lnTo>
                    <a:pt x="767067" y="2147095"/>
                  </a:lnTo>
                  <a:lnTo>
                    <a:pt x="767460" y="2151531"/>
                  </a:lnTo>
                  <a:lnTo>
                    <a:pt x="767837" y="2155967"/>
                  </a:lnTo>
                  <a:lnTo>
                    <a:pt x="768214" y="2160404"/>
                  </a:lnTo>
                  <a:lnTo>
                    <a:pt x="768558" y="2164840"/>
                  </a:lnTo>
                  <a:lnTo>
                    <a:pt x="768896" y="2169276"/>
                  </a:lnTo>
                  <a:lnTo>
                    <a:pt x="769228" y="2173712"/>
                  </a:lnTo>
                  <a:lnTo>
                    <a:pt x="769527" y="2178148"/>
                  </a:lnTo>
                  <a:lnTo>
                    <a:pt x="769826" y="2182584"/>
                  </a:lnTo>
                  <a:lnTo>
                    <a:pt x="770107" y="2187020"/>
                  </a:lnTo>
                  <a:lnTo>
                    <a:pt x="770366" y="2191457"/>
                  </a:lnTo>
                  <a:lnTo>
                    <a:pt x="770625" y="2195893"/>
                  </a:lnTo>
                  <a:lnTo>
                    <a:pt x="770855" y="2200329"/>
                  </a:lnTo>
                  <a:lnTo>
                    <a:pt x="771074" y="2204765"/>
                  </a:lnTo>
                  <a:lnTo>
                    <a:pt x="771291" y="2209201"/>
                  </a:lnTo>
                  <a:lnTo>
                    <a:pt x="771469" y="2213637"/>
                  </a:lnTo>
                  <a:lnTo>
                    <a:pt x="771647" y="2218074"/>
                  </a:lnTo>
                  <a:lnTo>
                    <a:pt x="771812" y="2222510"/>
                  </a:lnTo>
                  <a:lnTo>
                    <a:pt x="771949" y="2226946"/>
                  </a:lnTo>
                  <a:lnTo>
                    <a:pt x="772086" y="2231382"/>
                  </a:lnTo>
                  <a:lnTo>
                    <a:pt x="772198" y="2235818"/>
                  </a:lnTo>
                  <a:lnTo>
                    <a:pt x="772293" y="2240254"/>
                  </a:lnTo>
                  <a:lnTo>
                    <a:pt x="772389" y="2244690"/>
                  </a:lnTo>
                  <a:lnTo>
                    <a:pt x="772447" y="2249127"/>
                  </a:lnTo>
                  <a:lnTo>
                    <a:pt x="772501" y="2253563"/>
                  </a:lnTo>
                  <a:lnTo>
                    <a:pt x="772547" y="2257999"/>
                  </a:lnTo>
                  <a:lnTo>
                    <a:pt x="772560" y="2262435"/>
                  </a:lnTo>
                  <a:lnTo>
                    <a:pt x="772572" y="2266871"/>
                  </a:lnTo>
                  <a:close/>
                </a:path>
              </a:pathLst>
            </a:custGeom>
            <a:solidFill>
              <a:srgbClr val="00008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084761" y="619691"/>
              <a:ext cx="1044555" cy="2266871"/>
            </a:xfrm>
            <a:custGeom>
              <a:avLst/>
              <a:pathLst>
                <a:path w="1044555" h="2266871">
                  <a:moveTo>
                    <a:pt x="305989" y="2266871"/>
                  </a:moveTo>
                  <a:lnTo>
                    <a:pt x="305950" y="2262435"/>
                  </a:lnTo>
                  <a:lnTo>
                    <a:pt x="305938" y="2257999"/>
                  </a:lnTo>
                  <a:lnTo>
                    <a:pt x="305926" y="2253563"/>
                  </a:lnTo>
                  <a:lnTo>
                    <a:pt x="305946" y="2249127"/>
                  </a:lnTo>
                  <a:lnTo>
                    <a:pt x="305980" y="2244690"/>
                  </a:lnTo>
                  <a:lnTo>
                    <a:pt x="306014" y="2240254"/>
                  </a:lnTo>
                  <a:lnTo>
                    <a:pt x="306091" y="2235818"/>
                  </a:lnTo>
                  <a:lnTo>
                    <a:pt x="306171" y="2231382"/>
                  </a:lnTo>
                  <a:lnTo>
                    <a:pt x="306260" y="2226946"/>
                  </a:lnTo>
                  <a:lnTo>
                    <a:pt x="306385" y="2222510"/>
                  </a:lnTo>
                  <a:lnTo>
                    <a:pt x="306509" y="2218074"/>
                  </a:lnTo>
                  <a:lnTo>
                    <a:pt x="306657" y="2213637"/>
                  </a:lnTo>
                  <a:lnTo>
                    <a:pt x="306826" y="2209201"/>
                  </a:lnTo>
                  <a:lnTo>
                    <a:pt x="306995" y="2204765"/>
                  </a:lnTo>
                  <a:lnTo>
                    <a:pt x="307199" y="2200329"/>
                  </a:lnTo>
                  <a:lnTo>
                    <a:pt x="307412" y="2195893"/>
                  </a:lnTo>
                  <a:lnTo>
                    <a:pt x="307628" y="2191457"/>
                  </a:lnTo>
                  <a:lnTo>
                    <a:pt x="307886" y="2187020"/>
                  </a:lnTo>
                  <a:lnTo>
                    <a:pt x="308143" y="2182584"/>
                  </a:lnTo>
                  <a:lnTo>
                    <a:pt x="308414" y="2178148"/>
                  </a:lnTo>
                  <a:lnTo>
                    <a:pt x="308714" y="2173712"/>
                  </a:lnTo>
                  <a:lnTo>
                    <a:pt x="309015" y="2169276"/>
                  </a:lnTo>
                  <a:lnTo>
                    <a:pt x="309340" y="2164840"/>
                  </a:lnTo>
                  <a:lnTo>
                    <a:pt x="309683" y="2160404"/>
                  </a:lnTo>
                  <a:lnTo>
                    <a:pt x="310026" y="2155967"/>
                  </a:lnTo>
                  <a:lnTo>
                    <a:pt x="310405" y="2151531"/>
                  </a:lnTo>
                  <a:lnTo>
                    <a:pt x="310789" y="2147095"/>
                  </a:lnTo>
                  <a:lnTo>
                    <a:pt x="311179" y="2142659"/>
                  </a:lnTo>
                  <a:lnTo>
                    <a:pt x="311604" y="2138223"/>
                  </a:lnTo>
                  <a:lnTo>
                    <a:pt x="312029" y="2133787"/>
                  </a:lnTo>
                  <a:lnTo>
                    <a:pt x="312470" y="2129351"/>
                  </a:lnTo>
                  <a:lnTo>
                    <a:pt x="312935" y="2124914"/>
                  </a:lnTo>
                  <a:lnTo>
                    <a:pt x="313399" y="2120478"/>
                  </a:lnTo>
                  <a:lnTo>
                    <a:pt x="313891" y="2116042"/>
                  </a:lnTo>
                  <a:lnTo>
                    <a:pt x="314394" y="2111606"/>
                  </a:lnTo>
                  <a:lnTo>
                    <a:pt x="314897" y="2107170"/>
                  </a:lnTo>
                  <a:lnTo>
                    <a:pt x="315437" y="2102734"/>
                  </a:lnTo>
                  <a:lnTo>
                    <a:pt x="315978" y="2098298"/>
                  </a:lnTo>
                  <a:lnTo>
                    <a:pt x="316528" y="2093861"/>
                  </a:lnTo>
                  <a:lnTo>
                    <a:pt x="317105" y="2089425"/>
                  </a:lnTo>
                  <a:lnTo>
                    <a:pt x="317682" y="2084989"/>
                  </a:lnTo>
                  <a:lnTo>
                    <a:pt x="318278" y="2080553"/>
                  </a:lnTo>
                  <a:lnTo>
                    <a:pt x="318890" y="2076117"/>
                  </a:lnTo>
                  <a:lnTo>
                    <a:pt x="319503" y="2071681"/>
                  </a:lnTo>
                  <a:lnTo>
                    <a:pt x="320142" y="2067244"/>
                  </a:lnTo>
                  <a:lnTo>
                    <a:pt x="320788" y="2062808"/>
                  </a:lnTo>
                  <a:lnTo>
                    <a:pt x="321437" y="2058372"/>
                  </a:lnTo>
                  <a:lnTo>
                    <a:pt x="322116" y="2053936"/>
                  </a:lnTo>
                  <a:lnTo>
                    <a:pt x="322795" y="2049500"/>
                  </a:lnTo>
                  <a:lnTo>
                    <a:pt x="323485" y="2045064"/>
                  </a:lnTo>
                  <a:lnTo>
                    <a:pt x="324195" y="2040628"/>
                  </a:lnTo>
                  <a:lnTo>
                    <a:pt x="324906" y="2036191"/>
                  </a:lnTo>
                  <a:lnTo>
                    <a:pt x="325634" y="2031755"/>
                  </a:lnTo>
                  <a:lnTo>
                    <a:pt x="326374" y="2027319"/>
                  </a:lnTo>
                  <a:lnTo>
                    <a:pt x="327114" y="2022883"/>
                  </a:lnTo>
                  <a:lnTo>
                    <a:pt x="327880" y="2018447"/>
                  </a:lnTo>
                  <a:lnTo>
                    <a:pt x="328648" y="2014011"/>
                  </a:lnTo>
                  <a:lnTo>
                    <a:pt x="329421" y="2009575"/>
                  </a:lnTo>
                  <a:lnTo>
                    <a:pt x="330216" y="2005138"/>
                  </a:lnTo>
                  <a:lnTo>
                    <a:pt x="331012" y="2000702"/>
                  </a:lnTo>
                  <a:lnTo>
                    <a:pt x="331818" y="1996266"/>
                  </a:lnTo>
                  <a:lnTo>
                    <a:pt x="332639" y="1991830"/>
                  </a:lnTo>
                  <a:lnTo>
                    <a:pt x="333460" y="1987394"/>
                  </a:lnTo>
                  <a:lnTo>
                    <a:pt x="334297" y="1982958"/>
                  </a:lnTo>
                  <a:lnTo>
                    <a:pt x="335142" y="1978522"/>
                  </a:lnTo>
                  <a:lnTo>
                    <a:pt x="335986" y="1974085"/>
                  </a:lnTo>
                  <a:lnTo>
                    <a:pt x="336852" y="1969649"/>
                  </a:lnTo>
                  <a:lnTo>
                    <a:pt x="337719" y="1965213"/>
                  </a:lnTo>
                  <a:lnTo>
                    <a:pt x="338591" y="1960777"/>
                  </a:lnTo>
                  <a:lnTo>
                    <a:pt x="339478" y="1956341"/>
                  </a:lnTo>
                  <a:lnTo>
                    <a:pt x="340365" y="1951905"/>
                  </a:lnTo>
                  <a:lnTo>
                    <a:pt x="341262" y="1947468"/>
                  </a:lnTo>
                  <a:lnTo>
                    <a:pt x="342168" y="1943032"/>
                  </a:lnTo>
                  <a:lnTo>
                    <a:pt x="343074" y="1938596"/>
                  </a:lnTo>
                  <a:lnTo>
                    <a:pt x="343994" y="1934160"/>
                  </a:lnTo>
                  <a:lnTo>
                    <a:pt x="344918" y="1929724"/>
                  </a:lnTo>
                  <a:lnTo>
                    <a:pt x="345842" y="1925288"/>
                  </a:lnTo>
                  <a:lnTo>
                    <a:pt x="346781" y="1920852"/>
                  </a:lnTo>
                  <a:lnTo>
                    <a:pt x="347720" y="1916415"/>
                  </a:lnTo>
                  <a:lnTo>
                    <a:pt x="348664" y="1911979"/>
                  </a:lnTo>
                  <a:lnTo>
                    <a:pt x="349617" y="1907543"/>
                  </a:lnTo>
                  <a:lnTo>
                    <a:pt x="350570" y="1903107"/>
                  </a:lnTo>
                  <a:lnTo>
                    <a:pt x="351530" y="1898671"/>
                  </a:lnTo>
                  <a:lnTo>
                    <a:pt x="352495" y="1894235"/>
                  </a:lnTo>
                  <a:lnTo>
                    <a:pt x="353460" y="1889799"/>
                  </a:lnTo>
                  <a:lnTo>
                    <a:pt x="354435" y="1885362"/>
                  </a:lnTo>
                  <a:lnTo>
                    <a:pt x="355411" y="1880926"/>
                  </a:lnTo>
                  <a:lnTo>
                    <a:pt x="356388" y="1876490"/>
                  </a:lnTo>
                  <a:lnTo>
                    <a:pt x="357373" y="1872054"/>
                  </a:lnTo>
                  <a:lnTo>
                    <a:pt x="358358" y="1867618"/>
                  </a:lnTo>
                  <a:lnTo>
                    <a:pt x="359346" y="1863182"/>
                  </a:lnTo>
                  <a:lnTo>
                    <a:pt x="360338" y="1858746"/>
                  </a:lnTo>
                  <a:lnTo>
                    <a:pt x="361330" y="1854309"/>
                  </a:lnTo>
                  <a:lnTo>
                    <a:pt x="362326" y="1849873"/>
                  </a:lnTo>
                  <a:lnTo>
                    <a:pt x="363324" y="1845437"/>
                  </a:lnTo>
                  <a:lnTo>
                    <a:pt x="364321" y="1841001"/>
                  </a:lnTo>
                  <a:lnTo>
                    <a:pt x="365323" y="1836565"/>
                  </a:lnTo>
                  <a:lnTo>
                    <a:pt x="366325" y="1832129"/>
                  </a:lnTo>
                  <a:lnTo>
                    <a:pt x="367328" y="1827692"/>
                  </a:lnTo>
                  <a:lnTo>
                    <a:pt x="368332" y="1823256"/>
                  </a:lnTo>
                  <a:lnTo>
                    <a:pt x="369336" y="1818820"/>
                  </a:lnTo>
                  <a:lnTo>
                    <a:pt x="370341" y="1814384"/>
                  </a:lnTo>
                  <a:lnTo>
                    <a:pt x="371346" y="1809948"/>
                  </a:lnTo>
                  <a:lnTo>
                    <a:pt x="372351" y="1805512"/>
                  </a:lnTo>
                  <a:lnTo>
                    <a:pt x="373356" y="1801076"/>
                  </a:lnTo>
                  <a:lnTo>
                    <a:pt x="374361" y="1796639"/>
                  </a:lnTo>
                  <a:lnTo>
                    <a:pt x="375365" y="1792203"/>
                  </a:lnTo>
                  <a:lnTo>
                    <a:pt x="376367" y="1787767"/>
                  </a:lnTo>
                  <a:lnTo>
                    <a:pt x="377370" y="1783331"/>
                  </a:lnTo>
                  <a:lnTo>
                    <a:pt x="378371" y="1778895"/>
                  </a:lnTo>
                  <a:lnTo>
                    <a:pt x="379370" y="1774459"/>
                  </a:lnTo>
                  <a:lnTo>
                    <a:pt x="380368" y="1770023"/>
                  </a:lnTo>
                  <a:lnTo>
                    <a:pt x="381364" y="1765586"/>
                  </a:lnTo>
                  <a:lnTo>
                    <a:pt x="382357" y="1761150"/>
                  </a:lnTo>
                  <a:lnTo>
                    <a:pt x="383351" y="1756714"/>
                  </a:lnTo>
                  <a:lnTo>
                    <a:pt x="384339" y="1752278"/>
                  </a:lnTo>
                  <a:lnTo>
                    <a:pt x="385326" y="1747842"/>
                  </a:lnTo>
                  <a:lnTo>
                    <a:pt x="386312" y="1743406"/>
                  </a:lnTo>
                  <a:lnTo>
                    <a:pt x="387291" y="1738970"/>
                  </a:lnTo>
                  <a:lnTo>
                    <a:pt x="388270" y="1734533"/>
                  </a:lnTo>
                  <a:lnTo>
                    <a:pt x="389245" y="1730097"/>
                  </a:lnTo>
                  <a:lnTo>
                    <a:pt x="390215" y="1725661"/>
                  </a:lnTo>
                  <a:lnTo>
                    <a:pt x="391185" y="1721225"/>
                  </a:lnTo>
                  <a:lnTo>
                    <a:pt x="392147" y="1716789"/>
                  </a:lnTo>
                  <a:lnTo>
                    <a:pt x="393106" y="1712353"/>
                  </a:lnTo>
                  <a:lnTo>
                    <a:pt x="394066" y="1707916"/>
                  </a:lnTo>
                  <a:lnTo>
                    <a:pt x="395013" y="1703480"/>
                  </a:lnTo>
                  <a:lnTo>
                    <a:pt x="395961" y="1699044"/>
                  </a:lnTo>
                  <a:lnTo>
                    <a:pt x="396905" y="1694608"/>
                  </a:lnTo>
                  <a:lnTo>
                    <a:pt x="397839" y="1690172"/>
                  </a:lnTo>
                  <a:lnTo>
                    <a:pt x="398774" y="1685736"/>
                  </a:lnTo>
                  <a:lnTo>
                    <a:pt x="399700" y="1681300"/>
                  </a:lnTo>
                  <a:lnTo>
                    <a:pt x="400621" y="1676863"/>
                  </a:lnTo>
                  <a:lnTo>
                    <a:pt x="401541" y="1672427"/>
                  </a:lnTo>
                  <a:lnTo>
                    <a:pt x="402449" y="1667991"/>
                  </a:lnTo>
                  <a:lnTo>
                    <a:pt x="403354" y="1663555"/>
                  </a:lnTo>
                  <a:lnTo>
                    <a:pt x="404257" y="1659119"/>
                  </a:lnTo>
                  <a:lnTo>
                    <a:pt x="405145" y="1654683"/>
                  </a:lnTo>
                  <a:lnTo>
                    <a:pt x="406034" y="1650247"/>
                  </a:lnTo>
                  <a:lnTo>
                    <a:pt x="406916" y="1645810"/>
                  </a:lnTo>
                  <a:lnTo>
                    <a:pt x="407787" y="1641374"/>
                  </a:lnTo>
                  <a:lnTo>
                    <a:pt x="408658" y="1636938"/>
                  </a:lnTo>
                  <a:lnTo>
                    <a:pt x="409517" y="1632502"/>
                  </a:lnTo>
                  <a:lnTo>
                    <a:pt x="410369" y="1628066"/>
                  </a:lnTo>
                  <a:lnTo>
                    <a:pt x="411222" y="1623630"/>
                  </a:lnTo>
                  <a:lnTo>
                    <a:pt x="412056" y="1619194"/>
                  </a:lnTo>
                  <a:lnTo>
                    <a:pt x="412889" y="1614757"/>
                  </a:lnTo>
                  <a:lnTo>
                    <a:pt x="413718" y="1610321"/>
                  </a:lnTo>
                  <a:lnTo>
                    <a:pt x="414531" y="1605885"/>
                  </a:lnTo>
                  <a:lnTo>
                    <a:pt x="415343" y="1601449"/>
                  </a:lnTo>
                  <a:lnTo>
                    <a:pt x="416146" y="1597013"/>
                  </a:lnTo>
                  <a:lnTo>
                    <a:pt x="416937" y="1592577"/>
                  </a:lnTo>
                  <a:lnTo>
                    <a:pt x="417728" y="1588140"/>
                  </a:lnTo>
                  <a:lnTo>
                    <a:pt x="418503" y="1583704"/>
                  </a:lnTo>
                  <a:lnTo>
                    <a:pt x="419273" y="1579268"/>
                  </a:lnTo>
                  <a:lnTo>
                    <a:pt x="420042" y="1574832"/>
                  </a:lnTo>
                  <a:lnTo>
                    <a:pt x="420788" y="1570396"/>
                  </a:lnTo>
                  <a:lnTo>
                    <a:pt x="421534" y="1565960"/>
                  </a:lnTo>
                  <a:lnTo>
                    <a:pt x="422274" y="1561524"/>
                  </a:lnTo>
                  <a:lnTo>
                    <a:pt x="422996" y="1557087"/>
                  </a:lnTo>
                  <a:lnTo>
                    <a:pt x="423719" y="1552651"/>
                  </a:lnTo>
                  <a:lnTo>
                    <a:pt x="424428" y="1548215"/>
                  </a:lnTo>
                  <a:lnTo>
                    <a:pt x="425126" y="1543779"/>
                  </a:lnTo>
                  <a:lnTo>
                    <a:pt x="425824" y="1539343"/>
                  </a:lnTo>
                  <a:lnTo>
                    <a:pt x="426501" y="1534907"/>
                  </a:lnTo>
                  <a:lnTo>
                    <a:pt x="427174" y="1530471"/>
                  </a:lnTo>
                  <a:lnTo>
                    <a:pt x="427845" y="1526034"/>
                  </a:lnTo>
                  <a:lnTo>
                    <a:pt x="428492" y="1521598"/>
                  </a:lnTo>
                  <a:lnTo>
                    <a:pt x="429139" y="1517162"/>
                  </a:lnTo>
                  <a:lnTo>
                    <a:pt x="429776" y="1512726"/>
                  </a:lnTo>
                  <a:lnTo>
                    <a:pt x="430397" y="1508290"/>
                  </a:lnTo>
                  <a:lnTo>
                    <a:pt x="431018" y="1503854"/>
                  </a:lnTo>
                  <a:lnTo>
                    <a:pt x="431622" y="1499418"/>
                  </a:lnTo>
                  <a:lnTo>
                    <a:pt x="432215" y="1494981"/>
                  </a:lnTo>
                  <a:lnTo>
                    <a:pt x="432809" y="1490545"/>
                  </a:lnTo>
                  <a:lnTo>
                    <a:pt x="433378" y="1486109"/>
                  </a:lnTo>
                  <a:lnTo>
                    <a:pt x="433944" y="1481673"/>
                  </a:lnTo>
                  <a:lnTo>
                    <a:pt x="434505" y="1477237"/>
                  </a:lnTo>
                  <a:lnTo>
                    <a:pt x="435043" y="1472801"/>
                  </a:lnTo>
                  <a:lnTo>
                    <a:pt x="435581" y="1468364"/>
                  </a:lnTo>
                  <a:lnTo>
                    <a:pt x="436106" y="1463928"/>
                  </a:lnTo>
                  <a:lnTo>
                    <a:pt x="436616" y="1459492"/>
                  </a:lnTo>
                  <a:lnTo>
                    <a:pt x="437125" y="1455056"/>
                  </a:lnTo>
                  <a:lnTo>
                    <a:pt x="437613" y="1450620"/>
                  </a:lnTo>
                  <a:lnTo>
                    <a:pt x="438094" y="1446184"/>
                  </a:lnTo>
                  <a:lnTo>
                    <a:pt x="438574" y="1441748"/>
                  </a:lnTo>
                  <a:lnTo>
                    <a:pt x="439025" y="1437311"/>
                  </a:lnTo>
                  <a:lnTo>
                    <a:pt x="439475" y="1432875"/>
                  </a:lnTo>
                  <a:lnTo>
                    <a:pt x="439917" y="1428439"/>
                  </a:lnTo>
                  <a:lnTo>
                    <a:pt x="440338" y="1424003"/>
                  </a:lnTo>
                  <a:lnTo>
                    <a:pt x="440759" y="1419567"/>
                  </a:lnTo>
                  <a:lnTo>
                    <a:pt x="441162" y="1415131"/>
                  </a:lnTo>
                  <a:lnTo>
                    <a:pt x="441553" y="1410695"/>
                  </a:lnTo>
                  <a:lnTo>
                    <a:pt x="441943" y="1406258"/>
                  </a:lnTo>
                  <a:lnTo>
                    <a:pt x="442307" y="1401822"/>
                  </a:lnTo>
                  <a:lnTo>
                    <a:pt x="442666" y="1397386"/>
                  </a:lnTo>
                  <a:lnTo>
                    <a:pt x="443022" y="1392950"/>
                  </a:lnTo>
                  <a:lnTo>
                    <a:pt x="443350" y="1388514"/>
                  </a:lnTo>
                  <a:lnTo>
                    <a:pt x="443678" y="1384078"/>
                  </a:lnTo>
                  <a:lnTo>
                    <a:pt x="443993" y="1379642"/>
                  </a:lnTo>
                  <a:lnTo>
                    <a:pt x="444289" y="1375205"/>
                  </a:lnTo>
                  <a:lnTo>
                    <a:pt x="444585" y="1370769"/>
                  </a:lnTo>
                  <a:lnTo>
                    <a:pt x="444859" y="1366333"/>
                  </a:lnTo>
                  <a:lnTo>
                    <a:pt x="445123" y="1361897"/>
                  </a:lnTo>
                  <a:lnTo>
                    <a:pt x="445386" y="1357461"/>
                  </a:lnTo>
                  <a:lnTo>
                    <a:pt x="445619" y="1353025"/>
                  </a:lnTo>
                  <a:lnTo>
                    <a:pt x="445850" y="1348589"/>
                  </a:lnTo>
                  <a:lnTo>
                    <a:pt x="446074" y="1344152"/>
                  </a:lnTo>
                  <a:lnTo>
                    <a:pt x="446272" y="1339716"/>
                  </a:lnTo>
                  <a:lnTo>
                    <a:pt x="446469" y="1335280"/>
                  </a:lnTo>
                  <a:lnTo>
                    <a:pt x="446651" y="1330844"/>
                  </a:lnTo>
                  <a:lnTo>
                    <a:pt x="446815" y="1326408"/>
                  </a:lnTo>
                  <a:lnTo>
                    <a:pt x="446979" y="1321972"/>
                  </a:lnTo>
                  <a:lnTo>
                    <a:pt x="447117" y="1317535"/>
                  </a:lnTo>
                  <a:lnTo>
                    <a:pt x="447247" y="1313099"/>
                  </a:lnTo>
                  <a:lnTo>
                    <a:pt x="447376" y="1308663"/>
                  </a:lnTo>
                  <a:lnTo>
                    <a:pt x="447472" y="1304227"/>
                  </a:lnTo>
                  <a:lnTo>
                    <a:pt x="447568" y="1299791"/>
                  </a:lnTo>
                  <a:lnTo>
                    <a:pt x="447652" y="1295355"/>
                  </a:lnTo>
                  <a:lnTo>
                    <a:pt x="447713" y="1290919"/>
                  </a:lnTo>
                  <a:lnTo>
                    <a:pt x="447774" y="1286482"/>
                  </a:lnTo>
                  <a:lnTo>
                    <a:pt x="447814" y="1282046"/>
                  </a:lnTo>
                  <a:lnTo>
                    <a:pt x="447839" y="1277610"/>
                  </a:lnTo>
                  <a:lnTo>
                    <a:pt x="447864" y="1273174"/>
                  </a:lnTo>
                  <a:lnTo>
                    <a:pt x="447859" y="1268738"/>
                  </a:lnTo>
                  <a:lnTo>
                    <a:pt x="447848" y="1264302"/>
                  </a:lnTo>
                  <a:lnTo>
                    <a:pt x="447833" y="1259866"/>
                  </a:lnTo>
                  <a:lnTo>
                    <a:pt x="447786" y="1255429"/>
                  </a:lnTo>
                  <a:lnTo>
                    <a:pt x="447739" y="1250993"/>
                  </a:lnTo>
                  <a:lnTo>
                    <a:pt x="447677" y="1246557"/>
                  </a:lnTo>
                  <a:lnTo>
                    <a:pt x="447593" y="1242121"/>
                  </a:lnTo>
                  <a:lnTo>
                    <a:pt x="447509" y="1237685"/>
                  </a:lnTo>
                  <a:lnTo>
                    <a:pt x="447400" y="1233249"/>
                  </a:lnTo>
                  <a:lnTo>
                    <a:pt x="447279" y="1228813"/>
                  </a:lnTo>
                  <a:lnTo>
                    <a:pt x="447158" y="1224376"/>
                  </a:lnTo>
                  <a:lnTo>
                    <a:pt x="447001" y="1219940"/>
                  </a:lnTo>
                  <a:lnTo>
                    <a:pt x="446841" y="1215504"/>
                  </a:lnTo>
                  <a:lnTo>
                    <a:pt x="446674" y="1211068"/>
                  </a:lnTo>
                  <a:lnTo>
                    <a:pt x="446476" y="1206632"/>
                  </a:lnTo>
                  <a:lnTo>
                    <a:pt x="446278" y="1202196"/>
                  </a:lnTo>
                  <a:lnTo>
                    <a:pt x="446062" y="1197759"/>
                  </a:lnTo>
                  <a:lnTo>
                    <a:pt x="445825" y="1193323"/>
                  </a:lnTo>
                  <a:lnTo>
                    <a:pt x="445588" y="1188887"/>
                  </a:lnTo>
                  <a:lnTo>
                    <a:pt x="445321" y="1184451"/>
                  </a:lnTo>
                  <a:lnTo>
                    <a:pt x="445045" y="1180015"/>
                  </a:lnTo>
                  <a:lnTo>
                    <a:pt x="444767" y="1175579"/>
                  </a:lnTo>
                  <a:lnTo>
                    <a:pt x="444451" y="1171143"/>
                  </a:lnTo>
                  <a:lnTo>
                    <a:pt x="444135" y="1166706"/>
                  </a:lnTo>
                  <a:lnTo>
                    <a:pt x="443805" y="1162270"/>
                  </a:lnTo>
                  <a:lnTo>
                    <a:pt x="443448" y="1157834"/>
                  </a:lnTo>
                  <a:lnTo>
                    <a:pt x="443091" y="1153398"/>
                  </a:lnTo>
                  <a:lnTo>
                    <a:pt x="442710" y="1148962"/>
                  </a:lnTo>
                  <a:lnTo>
                    <a:pt x="442311" y="1144526"/>
                  </a:lnTo>
                  <a:lnTo>
                    <a:pt x="441913" y="1140090"/>
                  </a:lnTo>
                  <a:lnTo>
                    <a:pt x="441478" y="1135653"/>
                  </a:lnTo>
                  <a:lnTo>
                    <a:pt x="441038" y="1131217"/>
                  </a:lnTo>
                  <a:lnTo>
                    <a:pt x="440591" y="1126781"/>
                  </a:lnTo>
                  <a:lnTo>
                    <a:pt x="440108" y="1122345"/>
                  </a:lnTo>
                  <a:lnTo>
                    <a:pt x="439625" y="1117909"/>
                  </a:lnTo>
                  <a:lnTo>
                    <a:pt x="439124" y="1113473"/>
                  </a:lnTo>
                  <a:lnTo>
                    <a:pt x="438598" y="1109037"/>
                  </a:lnTo>
                  <a:lnTo>
                    <a:pt x="438072" y="1104600"/>
                  </a:lnTo>
                  <a:lnTo>
                    <a:pt x="437515" y="1100164"/>
                  </a:lnTo>
                  <a:lnTo>
                    <a:pt x="436945" y="1095728"/>
                  </a:lnTo>
                  <a:lnTo>
                    <a:pt x="436375" y="1091292"/>
                  </a:lnTo>
                  <a:lnTo>
                    <a:pt x="435762" y="1086856"/>
                  </a:lnTo>
                  <a:lnTo>
                    <a:pt x="435147" y="1082420"/>
                  </a:lnTo>
                  <a:lnTo>
                    <a:pt x="434522" y="1077983"/>
                  </a:lnTo>
                  <a:lnTo>
                    <a:pt x="433862" y="1073547"/>
                  </a:lnTo>
                  <a:lnTo>
                    <a:pt x="433202" y="1069111"/>
                  </a:lnTo>
                  <a:lnTo>
                    <a:pt x="432518" y="1064675"/>
                  </a:lnTo>
                  <a:lnTo>
                    <a:pt x="431812" y="1060239"/>
                  </a:lnTo>
                  <a:lnTo>
                    <a:pt x="431106" y="1055803"/>
                  </a:lnTo>
                  <a:lnTo>
                    <a:pt x="430364" y="1051367"/>
                  </a:lnTo>
                  <a:lnTo>
                    <a:pt x="429612" y="1046930"/>
                  </a:lnTo>
                  <a:lnTo>
                    <a:pt x="428857" y="1042494"/>
                  </a:lnTo>
                  <a:lnTo>
                    <a:pt x="428057" y="1038058"/>
                  </a:lnTo>
                  <a:lnTo>
                    <a:pt x="427258" y="1033622"/>
                  </a:lnTo>
                  <a:lnTo>
                    <a:pt x="426442" y="1029186"/>
                  </a:lnTo>
                  <a:lnTo>
                    <a:pt x="425595" y="1024750"/>
                  </a:lnTo>
                  <a:lnTo>
                    <a:pt x="424748" y="1020314"/>
                  </a:lnTo>
                  <a:lnTo>
                    <a:pt x="423871" y="1015877"/>
                  </a:lnTo>
                  <a:lnTo>
                    <a:pt x="422975" y="1011441"/>
                  </a:lnTo>
                  <a:lnTo>
                    <a:pt x="422079" y="1007005"/>
                  </a:lnTo>
                  <a:lnTo>
                    <a:pt x="421141" y="1002569"/>
                  </a:lnTo>
                  <a:lnTo>
                    <a:pt x="420196" y="998133"/>
                  </a:lnTo>
                  <a:lnTo>
                    <a:pt x="419243" y="993697"/>
                  </a:lnTo>
                  <a:lnTo>
                    <a:pt x="418249" y="989261"/>
                  </a:lnTo>
                  <a:lnTo>
                    <a:pt x="417254" y="984824"/>
                  </a:lnTo>
                  <a:lnTo>
                    <a:pt x="416239" y="980388"/>
                  </a:lnTo>
                  <a:lnTo>
                    <a:pt x="415194" y="975952"/>
                  </a:lnTo>
                  <a:lnTo>
                    <a:pt x="414149" y="971516"/>
                  </a:lnTo>
                  <a:lnTo>
                    <a:pt x="413069" y="967080"/>
                  </a:lnTo>
                  <a:lnTo>
                    <a:pt x="411974" y="962644"/>
                  </a:lnTo>
                  <a:lnTo>
                    <a:pt x="410878" y="958207"/>
                  </a:lnTo>
                  <a:lnTo>
                    <a:pt x="409733" y="953771"/>
                  </a:lnTo>
                  <a:lnTo>
                    <a:pt x="408587" y="949335"/>
                  </a:lnTo>
                  <a:lnTo>
                    <a:pt x="407427" y="944899"/>
                  </a:lnTo>
                  <a:lnTo>
                    <a:pt x="406229" y="940463"/>
                  </a:lnTo>
                  <a:lnTo>
                    <a:pt x="405031" y="936027"/>
                  </a:lnTo>
                  <a:lnTo>
                    <a:pt x="403806" y="931591"/>
                  </a:lnTo>
                  <a:lnTo>
                    <a:pt x="402555" y="927154"/>
                  </a:lnTo>
                  <a:lnTo>
                    <a:pt x="401305" y="922718"/>
                  </a:lnTo>
                  <a:lnTo>
                    <a:pt x="400013" y="918282"/>
                  </a:lnTo>
                  <a:lnTo>
                    <a:pt x="398710" y="913846"/>
                  </a:lnTo>
                  <a:lnTo>
                    <a:pt x="397404" y="909410"/>
                  </a:lnTo>
                  <a:lnTo>
                    <a:pt x="396048" y="904974"/>
                  </a:lnTo>
                  <a:lnTo>
                    <a:pt x="394692" y="900538"/>
                  </a:lnTo>
                  <a:lnTo>
                    <a:pt x="393319" y="896101"/>
                  </a:lnTo>
                  <a:lnTo>
                    <a:pt x="391910" y="891665"/>
                  </a:lnTo>
                  <a:lnTo>
                    <a:pt x="390501" y="887229"/>
                  </a:lnTo>
                  <a:lnTo>
                    <a:pt x="389060" y="882793"/>
                  </a:lnTo>
                  <a:lnTo>
                    <a:pt x="387598" y="878357"/>
                  </a:lnTo>
                  <a:lnTo>
                    <a:pt x="386136" y="873921"/>
                  </a:lnTo>
                  <a:lnTo>
                    <a:pt x="384626" y="869485"/>
                  </a:lnTo>
                  <a:lnTo>
                    <a:pt x="383111" y="865048"/>
                  </a:lnTo>
                  <a:lnTo>
                    <a:pt x="381587" y="860612"/>
                  </a:lnTo>
                  <a:lnTo>
                    <a:pt x="380018" y="856176"/>
                  </a:lnTo>
                  <a:lnTo>
                    <a:pt x="378449" y="851740"/>
                  </a:lnTo>
                  <a:lnTo>
                    <a:pt x="376857" y="847304"/>
                  </a:lnTo>
                  <a:lnTo>
                    <a:pt x="375235" y="842868"/>
                  </a:lnTo>
                  <a:lnTo>
                    <a:pt x="373613" y="838431"/>
                  </a:lnTo>
                  <a:lnTo>
                    <a:pt x="371953" y="833995"/>
                  </a:lnTo>
                  <a:lnTo>
                    <a:pt x="370277" y="829559"/>
                  </a:lnTo>
                  <a:lnTo>
                    <a:pt x="368601" y="825123"/>
                  </a:lnTo>
                  <a:lnTo>
                    <a:pt x="366873" y="820687"/>
                  </a:lnTo>
                  <a:lnTo>
                    <a:pt x="365145" y="816251"/>
                  </a:lnTo>
                  <a:lnTo>
                    <a:pt x="363402" y="811815"/>
                  </a:lnTo>
                  <a:lnTo>
                    <a:pt x="361620" y="807378"/>
                  </a:lnTo>
                  <a:lnTo>
                    <a:pt x="359839" y="802942"/>
                  </a:lnTo>
                  <a:lnTo>
                    <a:pt x="358029" y="798506"/>
                  </a:lnTo>
                  <a:lnTo>
                    <a:pt x="356195" y="794070"/>
                  </a:lnTo>
                  <a:lnTo>
                    <a:pt x="354360" y="789634"/>
                  </a:lnTo>
                  <a:lnTo>
                    <a:pt x="352484" y="785198"/>
                  </a:lnTo>
                  <a:lnTo>
                    <a:pt x="350598" y="780762"/>
                  </a:lnTo>
                  <a:lnTo>
                    <a:pt x="348708" y="776325"/>
                  </a:lnTo>
                  <a:lnTo>
                    <a:pt x="346770" y="771889"/>
                  </a:lnTo>
                  <a:lnTo>
                    <a:pt x="344832" y="767453"/>
                  </a:lnTo>
                  <a:lnTo>
                    <a:pt x="342876" y="763017"/>
                  </a:lnTo>
                  <a:lnTo>
                    <a:pt x="340887" y="758581"/>
                  </a:lnTo>
                  <a:lnTo>
                    <a:pt x="338898" y="754145"/>
                  </a:lnTo>
                  <a:lnTo>
                    <a:pt x="336878" y="749709"/>
                  </a:lnTo>
                  <a:lnTo>
                    <a:pt x="334839" y="745272"/>
                  </a:lnTo>
                  <a:lnTo>
                    <a:pt x="332800" y="740836"/>
                  </a:lnTo>
                  <a:lnTo>
                    <a:pt x="330717" y="736400"/>
                  </a:lnTo>
                  <a:lnTo>
                    <a:pt x="328629" y="731964"/>
                  </a:lnTo>
                  <a:lnTo>
                    <a:pt x="326533" y="727528"/>
                  </a:lnTo>
                  <a:lnTo>
                    <a:pt x="324397" y="723092"/>
                  </a:lnTo>
                  <a:lnTo>
                    <a:pt x="322260" y="718655"/>
                  </a:lnTo>
                  <a:lnTo>
                    <a:pt x="320103" y="714219"/>
                  </a:lnTo>
                  <a:lnTo>
                    <a:pt x="317920" y="709783"/>
                  </a:lnTo>
                  <a:lnTo>
                    <a:pt x="315737" y="705347"/>
                  </a:lnTo>
                  <a:lnTo>
                    <a:pt x="313520" y="700911"/>
                  </a:lnTo>
                  <a:lnTo>
                    <a:pt x="311291" y="696475"/>
                  </a:lnTo>
                  <a:lnTo>
                    <a:pt x="309062" y="692039"/>
                  </a:lnTo>
                  <a:lnTo>
                    <a:pt x="306789" y="687602"/>
                  </a:lnTo>
                  <a:lnTo>
                    <a:pt x="304515" y="683166"/>
                  </a:lnTo>
                  <a:lnTo>
                    <a:pt x="302230" y="678730"/>
                  </a:lnTo>
                  <a:lnTo>
                    <a:pt x="299914" y="674294"/>
                  </a:lnTo>
                  <a:lnTo>
                    <a:pt x="297597" y="669858"/>
                  </a:lnTo>
                  <a:lnTo>
                    <a:pt x="295258" y="665422"/>
                  </a:lnTo>
                  <a:lnTo>
                    <a:pt x="292901" y="660986"/>
                  </a:lnTo>
                  <a:lnTo>
                    <a:pt x="290543" y="656549"/>
                  </a:lnTo>
                  <a:lnTo>
                    <a:pt x="288153" y="652113"/>
                  </a:lnTo>
                  <a:lnTo>
                    <a:pt x="285755" y="647677"/>
                  </a:lnTo>
                  <a:lnTo>
                    <a:pt x="283355" y="643241"/>
                  </a:lnTo>
                  <a:lnTo>
                    <a:pt x="280920" y="638805"/>
                  </a:lnTo>
                  <a:lnTo>
                    <a:pt x="278485" y="634369"/>
                  </a:lnTo>
                  <a:lnTo>
                    <a:pt x="276037" y="629933"/>
                  </a:lnTo>
                  <a:lnTo>
                    <a:pt x="273566" y="625496"/>
                  </a:lnTo>
                  <a:lnTo>
                    <a:pt x="271096" y="621060"/>
                  </a:lnTo>
                  <a:lnTo>
                    <a:pt x="268604" y="616624"/>
                  </a:lnTo>
                  <a:lnTo>
                    <a:pt x="266100" y="612188"/>
                  </a:lnTo>
                  <a:lnTo>
                    <a:pt x="263595" y="607752"/>
                  </a:lnTo>
                  <a:lnTo>
                    <a:pt x="261063" y="603316"/>
                  </a:lnTo>
                  <a:lnTo>
                    <a:pt x="258528" y="598879"/>
                  </a:lnTo>
                  <a:lnTo>
                    <a:pt x="255987" y="594443"/>
                  </a:lnTo>
                  <a:lnTo>
                    <a:pt x="253423" y="590007"/>
                  </a:lnTo>
                  <a:lnTo>
                    <a:pt x="250858" y="585571"/>
                  </a:lnTo>
                  <a:lnTo>
                    <a:pt x="248282" y="581135"/>
                  </a:lnTo>
                  <a:lnTo>
                    <a:pt x="245692" y="576699"/>
                  </a:lnTo>
                  <a:lnTo>
                    <a:pt x="243101" y="572263"/>
                  </a:lnTo>
                  <a:lnTo>
                    <a:pt x="240493" y="567826"/>
                  </a:lnTo>
                  <a:lnTo>
                    <a:pt x="237879" y="563390"/>
                  </a:lnTo>
                  <a:lnTo>
                    <a:pt x="235265" y="558954"/>
                  </a:lnTo>
                  <a:lnTo>
                    <a:pt x="232630" y="554518"/>
                  </a:lnTo>
                  <a:lnTo>
                    <a:pt x="229995" y="550082"/>
                  </a:lnTo>
                  <a:lnTo>
                    <a:pt x="227355" y="545646"/>
                  </a:lnTo>
                  <a:lnTo>
                    <a:pt x="224702" y="541210"/>
                  </a:lnTo>
                  <a:lnTo>
                    <a:pt x="222049" y="536773"/>
                  </a:lnTo>
                  <a:lnTo>
                    <a:pt x="219387" y="532337"/>
                  </a:lnTo>
                  <a:lnTo>
                    <a:pt x="216719" y="527901"/>
                  </a:lnTo>
                  <a:lnTo>
                    <a:pt x="214051" y="523465"/>
                  </a:lnTo>
                  <a:lnTo>
                    <a:pt x="211373" y="519029"/>
                  </a:lnTo>
                  <a:lnTo>
                    <a:pt x="208693" y="514593"/>
                  </a:lnTo>
                  <a:lnTo>
                    <a:pt x="206012" y="510157"/>
                  </a:lnTo>
                  <a:lnTo>
                    <a:pt x="203324" y="505720"/>
                  </a:lnTo>
                  <a:lnTo>
                    <a:pt x="200635" y="501284"/>
                  </a:lnTo>
                  <a:lnTo>
                    <a:pt x="197944" y="496848"/>
                  </a:lnTo>
                  <a:lnTo>
                    <a:pt x="195250" y="492412"/>
                  </a:lnTo>
                  <a:lnTo>
                    <a:pt x="192556" y="487976"/>
                  </a:lnTo>
                  <a:lnTo>
                    <a:pt x="189861" y="483540"/>
                  </a:lnTo>
                  <a:lnTo>
                    <a:pt x="187165" y="479103"/>
                  </a:lnTo>
                  <a:lnTo>
                    <a:pt x="184469" y="474667"/>
                  </a:lnTo>
                  <a:lnTo>
                    <a:pt x="181774" y="470231"/>
                  </a:lnTo>
                  <a:lnTo>
                    <a:pt x="179080" y="465795"/>
                  </a:lnTo>
                  <a:lnTo>
                    <a:pt x="176386" y="461359"/>
                  </a:lnTo>
                  <a:lnTo>
                    <a:pt x="173697" y="456923"/>
                  </a:lnTo>
                  <a:lnTo>
                    <a:pt x="171008" y="452487"/>
                  </a:lnTo>
                  <a:lnTo>
                    <a:pt x="168322" y="448050"/>
                  </a:lnTo>
                  <a:lnTo>
                    <a:pt x="165642" y="443614"/>
                  </a:lnTo>
                  <a:lnTo>
                    <a:pt x="162961" y="439178"/>
                  </a:lnTo>
                  <a:lnTo>
                    <a:pt x="160290" y="434742"/>
                  </a:lnTo>
                  <a:lnTo>
                    <a:pt x="157622" y="430306"/>
                  </a:lnTo>
                  <a:lnTo>
                    <a:pt x="154954" y="425870"/>
                  </a:lnTo>
                  <a:lnTo>
                    <a:pt x="152302" y="421434"/>
                  </a:lnTo>
                  <a:lnTo>
                    <a:pt x="149650" y="416997"/>
                  </a:lnTo>
                  <a:lnTo>
                    <a:pt x="147004" y="412561"/>
                  </a:lnTo>
                  <a:lnTo>
                    <a:pt x="144372" y="408125"/>
                  </a:lnTo>
                  <a:lnTo>
                    <a:pt x="141740" y="403689"/>
                  </a:lnTo>
                  <a:lnTo>
                    <a:pt x="139122" y="399253"/>
                  </a:lnTo>
                  <a:lnTo>
                    <a:pt x="136514" y="394817"/>
                  </a:lnTo>
                  <a:lnTo>
                    <a:pt x="133906" y="390381"/>
                  </a:lnTo>
                  <a:lnTo>
                    <a:pt x="131321" y="385944"/>
                  </a:lnTo>
                  <a:lnTo>
                    <a:pt x="128741" y="381508"/>
                  </a:lnTo>
                  <a:lnTo>
                    <a:pt x="126165" y="377072"/>
                  </a:lnTo>
                  <a:lnTo>
                    <a:pt x="123617" y="372636"/>
                  </a:lnTo>
                  <a:lnTo>
                    <a:pt x="121069" y="368200"/>
                  </a:lnTo>
                  <a:lnTo>
                    <a:pt x="118534" y="363764"/>
                  </a:lnTo>
                  <a:lnTo>
                    <a:pt x="116022" y="359327"/>
                  </a:lnTo>
                  <a:lnTo>
                    <a:pt x="113509" y="354891"/>
                  </a:lnTo>
                  <a:lnTo>
                    <a:pt x="111023" y="350455"/>
                  </a:lnTo>
                  <a:lnTo>
                    <a:pt x="108550" y="346019"/>
                  </a:lnTo>
                  <a:lnTo>
                    <a:pt x="106077" y="341583"/>
                  </a:lnTo>
                  <a:lnTo>
                    <a:pt x="103645" y="337147"/>
                  </a:lnTo>
                  <a:lnTo>
                    <a:pt x="101216" y="332711"/>
                  </a:lnTo>
                  <a:lnTo>
                    <a:pt x="98796" y="328274"/>
                  </a:lnTo>
                  <a:lnTo>
                    <a:pt x="96415" y="323838"/>
                  </a:lnTo>
                  <a:lnTo>
                    <a:pt x="94034" y="319402"/>
                  </a:lnTo>
                  <a:lnTo>
                    <a:pt x="91677" y="314966"/>
                  </a:lnTo>
                  <a:lnTo>
                    <a:pt x="89347" y="310530"/>
                  </a:lnTo>
                  <a:lnTo>
                    <a:pt x="87017" y="306094"/>
                  </a:lnTo>
                  <a:lnTo>
                    <a:pt x="84728" y="301658"/>
                  </a:lnTo>
                  <a:lnTo>
                    <a:pt x="82454" y="297221"/>
                  </a:lnTo>
                  <a:lnTo>
                    <a:pt x="80180" y="292785"/>
                  </a:lnTo>
                  <a:lnTo>
                    <a:pt x="77965" y="288349"/>
                  </a:lnTo>
                  <a:lnTo>
                    <a:pt x="75750" y="283913"/>
                  </a:lnTo>
                  <a:lnTo>
                    <a:pt x="73553" y="279477"/>
                  </a:lnTo>
                  <a:lnTo>
                    <a:pt x="71401" y="275041"/>
                  </a:lnTo>
                  <a:lnTo>
                    <a:pt x="69249" y="270605"/>
                  </a:lnTo>
                  <a:lnTo>
                    <a:pt x="67134" y="266168"/>
                  </a:lnTo>
                  <a:lnTo>
                    <a:pt x="65049" y="261732"/>
                  </a:lnTo>
                  <a:lnTo>
                    <a:pt x="62963" y="257296"/>
                  </a:lnTo>
                  <a:lnTo>
                    <a:pt x="60937" y="252860"/>
                  </a:lnTo>
                  <a:lnTo>
                    <a:pt x="58922" y="248424"/>
                  </a:lnTo>
                  <a:lnTo>
                    <a:pt x="56915" y="243988"/>
                  </a:lnTo>
                  <a:lnTo>
                    <a:pt x="54974" y="239551"/>
                  </a:lnTo>
                  <a:lnTo>
                    <a:pt x="53033" y="235115"/>
                  </a:lnTo>
                  <a:lnTo>
                    <a:pt x="51122" y="230679"/>
                  </a:lnTo>
                  <a:lnTo>
                    <a:pt x="49258" y="226243"/>
                  </a:lnTo>
                  <a:lnTo>
                    <a:pt x="47394" y="221807"/>
                  </a:lnTo>
                  <a:lnTo>
                    <a:pt x="45584" y="217371"/>
                  </a:lnTo>
                  <a:lnTo>
                    <a:pt x="43801" y="212935"/>
                  </a:lnTo>
                  <a:lnTo>
                    <a:pt x="42018" y="208498"/>
                  </a:lnTo>
                  <a:lnTo>
                    <a:pt x="40314" y="204062"/>
                  </a:lnTo>
                  <a:lnTo>
                    <a:pt x="38615" y="199626"/>
                  </a:lnTo>
                  <a:lnTo>
                    <a:pt x="36934" y="195190"/>
                  </a:lnTo>
                  <a:lnTo>
                    <a:pt x="35322" y="190754"/>
                  </a:lnTo>
                  <a:lnTo>
                    <a:pt x="33710" y="186318"/>
                  </a:lnTo>
                  <a:lnTo>
                    <a:pt x="32142" y="181882"/>
                  </a:lnTo>
                  <a:lnTo>
                    <a:pt x="30621" y="177445"/>
                  </a:lnTo>
                  <a:lnTo>
                    <a:pt x="29099" y="173009"/>
                  </a:lnTo>
                  <a:lnTo>
                    <a:pt x="27648" y="168573"/>
                  </a:lnTo>
                  <a:lnTo>
                    <a:pt x="26219" y="164137"/>
                  </a:lnTo>
                  <a:lnTo>
                    <a:pt x="24793" y="159701"/>
                  </a:lnTo>
                  <a:lnTo>
                    <a:pt x="23460" y="155265"/>
                  </a:lnTo>
                  <a:lnTo>
                    <a:pt x="22127" y="150829"/>
                  </a:lnTo>
                  <a:lnTo>
                    <a:pt x="20824" y="146392"/>
                  </a:lnTo>
                  <a:lnTo>
                    <a:pt x="19590" y="141956"/>
                  </a:lnTo>
                  <a:lnTo>
                    <a:pt x="18355" y="137520"/>
                  </a:lnTo>
                  <a:lnTo>
                    <a:pt x="17178" y="133084"/>
                  </a:lnTo>
                  <a:lnTo>
                    <a:pt x="16044" y="128648"/>
                  </a:lnTo>
                  <a:lnTo>
                    <a:pt x="14910" y="124212"/>
                  </a:lnTo>
                  <a:lnTo>
                    <a:pt x="13864" y="119775"/>
                  </a:lnTo>
                  <a:lnTo>
                    <a:pt x="12832" y="115339"/>
                  </a:lnTo>
                  <a:lnTo>
                    <a:pt x="11814" y="110903"/>
                  </a:lnTo>
                  <a:lnTo>
                    <a:pt x="10888" y="106467"/>
                  </a:lnTo>
                  <a:lnTo>
                    <a:pt x="9962" y="102031"/>
                  </a:lnTo>
                  <a:lnTo>
                    <a:pt x="9078" y="97595"/>
                  </a:lnTo>
                  <a:lnTo>
                    <a:pt x="8258" y="93159"/>
                  </a:lnTo>
                  <a:lnTo>
                    <a:pt x="7438" y="88722"/>
                  </a:lnTo>
                  <a:lnTo>
                    <a:pt x="6692" y="84286"/>
                  </a:lnTo>
                  <a:lnTo>
                    <a:pt x="5980" y="79850"/>
                  </a:lnTo>
                  <a:lnTo>
                    <a:pt x="5269" y="75414"/>
                  </a:lnTo>
                  <a:lnTo>
                    <a:pt x="4662" y="70978"/>
                  </a:lnTo>
                  <a:lnTo>
                    <a:pt x="4060" y="66542"/>
                  </a:lnTo>
                  <a:lnTo>
                    <a:pt x="3483" y="62106"/>
                  </a:lnTo>
                  <a:lnTo>
                    <a:pt x="2993" y="57669"/>
                  </a:lnTo>
                  <a:lnTo>
                    <a:pt x="2502" y="53233"/>
                  </a:lnTo>
                  <a:lnTo>
                    <a:pt x="2067" y="48797"/>
                  </a:lnTo>
                  <a:lnTo>
                    <a:pt x="1689" y="44361"/>
                  </a:lnTo>
                  <a:lnTo>
                    <a:pt x="1311" y="39925"/>
                  </a:lnTo>
                  <a:lnTo>
                    <a:pt x="1019" y="35489"/>
                  </a:lnTo>
                  <a:lnTo>
                    <a:pt x="754" y="31053"/>
                  </a:lnTo>
                  <a:lnTo>
                    <a:pt x="494" y="26616"/>
                  </a:lnTo>
                  <a:lnTo>
                    <a:pt x="342" y="22180"/>
                  </a:lnTo>
                  <a:lnTo>
                    <a:pt x="190" y="17744"/>
                  </a:lnTo>
                  <a:lnTo>
                    <a:pt x="75" y="13308"/>
                  </a:lnTo>
                  <a:lnTo>
                    <a:pt x="37" y="8872"/>
                  </a:lnTo>
                  <a:lnTo>
                    <a:pt x="0" y="4436"/>
                  </a:lnTo>
                  <a:lnTo>
                    <a:pt x="29" y="0"/>
                  </a:lnTo>
                  <a:lnTo>
                    <a:pt x="1044526" y="0"/>
                  </a:lnTo>
                  <a:lnTo>
                    <a:pt x="1044555" y="4436"/>
                  </a:lnTo>
                  <a:lnTo>
                    <a:pt x="1044518" y="8872"/>
                  </a:lnTo>
                  <a:lnTo>
                    <a:pt x="1044480" y="13308"/>
                  </a:lnTo>
                  <a:lnTo>
                    <a:pt x="1044365" y="17744"/>
                  </a:lnTo>
                  <a:lnTo>
                    <a:pt x="1044213" y="22180"/>
                  </a:lnTo>
                  <a:lnTo>
                    <a:pt x="1044061" y="26616"/>
                  </a:lnTo>
                  <a:lnTo>
                    <a:pt x="1043801" y="31053"/>
                  </a:lnTo>
                  <a:lnTo>
                    <a:pt x="1043536" y="35489"/>
                  </a:lnTo>
                  <a:lnTo>
                    <a:pt x="1043244" y="39925"/>
                  </a:lnTo>
                  <a:lnTo>
                    <a:pt x="1042866" y="44361"/>
                  </a:lnTo>
                  <a:lnTo>
                    <a:pt x="1042488" y="48797"/>
                  </a:lnTo>
                  <a:lnTo>
                    <a:pt x="1042053" y="53233"/>
                  </a:lnTo>
                  <a:lnTo>
                    <a:pt x="1041562" y="57669"/>
                  </a:lnTo>
                  <a:lnTo>
                    <a:pt x="1041072" y="62106"/>
                  </a:lnTo>
                  <a:lnTo>
                    <a:pt x="1040495" y="66542"/>
                  </a:lnTo>
                  <a:lnTo>
                    <a:pt x="1039893" y="70978"/>
                  </a:lnTo>
                  <a:lnTo>
                    <a:pt x="1039286" y="75414"/>
                  </a:lnTo>
                  <a:lnTo>
                    <a:pt x="1038575" y="79850"/>
                  </a:lnTo>
                  <a:lnTo>
                    <a:pt x="1037863" y="84286"/>
                  </a:lnTo>
                  <a:lnTo>
                    <a:pt x="1037117" y="88722"/>
                  </a:lnTo>
                  <a:lnTo>
                    <a:pt x="1036297" y="93159"/>
                  </a:lnTo>
                  <a:lnTo>
                    <a:pt x="1035477" y="97595"/>
                  </a:lnTo>
                  <a:lnTo>
                    <a:pt x="1034593" y="102031"/>
                  </a:lnTo>
                  <a:lnTo>
                    <a:pt x="1033667" y="106467"/>
                  </a:lnTo>
                  <a:lnTo>
                    <a:pt x="1032741" y="110903"/>
                  </a:lnTo>
                  <a:lnTo>
                    <a:pt x="1031723" y="115339"/>
                  </a:lnTo>
                  <a:lnTo>
                    <a:pt x="1030691" y="119775"/>
                  </a:lnTo>
                  <a:lnTo>
                    <a:pt x="1029645" y="124212"/>
                  </a:lnTo>
                  <a:lnTo>
                    <a:pt x="1028511" y="128648"/>
                  </a:lnTo>
                  <a:lnTo>
                    <a:pt x="1027377" y="133084"/>
                  </a:lnTo>
                  <a:lnTo>
                    <a:pt x="1026200" y="137520"/>
                  </a:lnTo>
                  <a:lnTo>
                    <a:pt x="1024965" y="141956"/>
                  </a:lnTo>
                  <a:lnTo>
                    <a:pt x="1023731" y="146392"/>
                  </a:lnTo>
                  <a:lnTo>
                    <a:pt x="1022428" y="150829"/>
                  </a:lnTo>
                  <a:lnTo>
                    <a:pt x="1021095" y="155265"/>
                  </a:lnTo>
                  <a:lnTo>
                    <a:pt x="1019762" y="159701"/>
                  </a:lnTo>
                  <a:lnTo>
                    <a:pt x="1018336" y="164137"/>
                  </a:lnTo>
                  <a:lnTo>
                    <a:pt x="1016907" y="168573"/>
                  </a:lnTo>
                  <a:lnTo>
                    <a:pt x="1015456" y="173009"/>
                  </a:lnTo>
                  <a:lnTo>
                    <a:pt x="1013934" y="177445"/>
                  </a:lnTo>
                  <a:lnTo>
                    <a:pt x="1012413" y="181882"/>
                  </a:lnTo>
                  <a:lnTo>
                    <a:pt x="1010845" y="186318"/>
                  </a:lnTo>
                  <a:lnTo>
                    <a:pt x="1009233" y="190754"/>
                  </a:lnTo>
                  <a:lnTo>
                    <a:pt x="1007621" y="195190"/>
                  </a:lnTo>
                  <a:lnTo>
                    <a:pt x="1005940" y="199626"/>
                  </a:lnTo>
                  <a:lnTo>
                    <a:pt x="1004241" y="204062"/>
                  </a:lnTo>
                  <a:lnTo>
                    <a:pt x="1002537" y="208498"/>
                  </a:lnTo>
                  <a:lnTo>
                    <a:pt x="1000754" y="212935"/>
                  </a:lnTo>
                  <a:lnTo>
                    <a:pt x="998971" y="217371"/>
                  </a:lnTo>
                  <a:lnTo>
                    <a:pt x="997161" y="221807"/>
                  </a:lnTo>
                  <a:lnTo>
                    <a:pt x="995297" y="226243"/>
                  </a:lnTo>
                  <a:lnTo>
                    <a:pt x="993433" y="230679"/>
                  </a:lnTo>
                  <a:lnTo>
                    <a:pt x="991522" y="235115"/>
                  </a:lnTo>
                  <a:lnTo>
                    <a:pt x="989581" y="239551"/>
                  </a:lnTo>
                  <a:lnTo>
                    <a:pt x="987640" y="243988"/>
                  </a:lnTo>
                  <a:lnTo>
                    <a:pt x="985633" y="248424"/>
                  </a:lnTo>
                  <a:lnTo>
                    <a:pt x="983618" y="252860"/>
                  </a:lnTo>
                  <a:lnTo>
                    <a:pt x="981592" y="257296"/>
                  </a:lnTo>
                  <a:lnTo>
                    <a:pt x="979506" y="261732"/>
                  </a:lnTo>
                  <a:lnTo>
                    <a:pt x="977421" y="266168"/>
                  </a:lnTo>
                  <a:lnTo>
                    <a:pt x="975306" y="270605"/>
                  </a:lnTo>
                  <a:lnTo>
                    <a:pt x="973154" y="275041"/>
                  </a:lnTo>
                  <a:lnTo>
                    <a:pt x="971002" y="279477"/>
                  </a:lnTo>
                  <a:lnTo>
                    <a:pt x="968805" y="283913"/>
                  </a:lnTo>
                  <a:lnTo>
                    <a:pt x="966590" y="288349"/>
                  </a:lnTo>
                  <a:lnTo>
                    <a:pt x="964375" y="292785"/>
                  </a:lnTo>
                  <a:lnTo>
                    <a:pt x="962101" y="297221"/>
                  </a:lnTo>
                  <a:lnTo>
                    <a:pt x="959827" y="301658"/>
                  </a:lnTo>
                  <a:lnTo>
                    <a:pt x="957538" y="306094"/>
                  </a:lnTo>
                  <a:lnTo>
                    <a:pt x="955208" y="310530"/>
                  </a:lnTo>
                  <a:lnTo>
                    <a:pt x="952878" y="314966"/>
                  </a:lnTo>
                  <a:lnTo>
                    <a:pt x="950521" y="319402"/>
                  </a:lnTo>
                  <a:lnTo>
                    <a:pt x="948140" y="323838"/>
                  </a:lnTo>
                  <a:lnTo>
                    <a:pt x="945759" y="328274"/>
                  </a:lnTo>
                  <a:lnTo>
                    <a:pt x="943339" y="332711"/>
                  </a:lnTo>
                  <a:lnTo>
                    <a:pt x="940910" y="337147"/>
                  </a:lnTo>
                  <a:lnTo>
                    <a:pt x="938478" y="341583"/>
                  </a:lnTo>
                  <a:lnTo>
                    <a:pt x="936005" y="346019"/>
                  </a:lnTo>
                  <a:lnTo>
                    <a:pt x="933532" y="350455"/>
                  </a:lnTo>
                  <a:lnTo>
                    <a:pt x="931046" y="354891"/>
                  </a:lnTo>
                  <a:lnTo>
                    <a:pt x="928533" y="359327"/>
                  </a:lnTo>
                  <a:lnTo>
                    <a:pt x="926021" y="363764"/>
                  </a:lnTo>
                  <a:lnTo>
                    <a:pt x="923486" y="368200"/>
                  </a:lnTo>
                  <a:lnTo>
                    <a:pt x="920938" y="372636"/>
                  </a:lnTo>
                  <a:lnTo>
                    <a:pt x="918390" y="377072"/>
                  </a:lnTo>
                  <a:lnTo>
                    <a:pt x="915814" y="381508"/>
                  </a:lnTo>
                  <a:lnTo>
                    <a:pt x="913234" y="385944"/>
                  </a:lnTo>
                  <a:lnTo>
                    <a:pt x="910649" y="390381"/>
                  </a:lnTo>
                  <a:lnTo>
                    <a:pt x="908041" y="394817"/>
                  </a:lnTo>
                  <a:lnTo>
                    <a:pt x="905433" y="399253"/>
                  </a:lnTo>
                  <a:lnTo>
                    <a:pt x="902815" y="403689"/>
                  </a:lnTo>
                  <a:lnTo>
                    <a:pt x="900183" y="408125"/>
                  </a:lnTo>
                  <a:lnTo>
                    <a:pt x="897551" y="412561"/>
                  </a:lnTo>
                  <a:lnTo>
                    <a:pt x="894905" y="416997"/>
                  </a:lnTo>
                  <a:lnTo>
                    <a:pt x="892253" y="421434"/>
                  </a:lnTo>
                  <a:lnTo>
                    <a:pt x="889601" y="425870"/>
                  </a:lnTo>
                  <a:lnTo>
                    <a:pt x="886933" y="430306"/>
                  </a:lnTo>
                  <a:lnTo>
                    <a:pt x="884265" y="434742"/>
                  </a:lnTo>
                  <a:lnTo>
                    <a:pt x="881594" y="439178"/>
                  </a:lnTo>
                  <a:lnTo>
                    <a:pt x="878913" y="443614"/>
                  </a:lnTo>
                  <a:lnTo>
                    <a:pt x="876233" y="448050"/>
                  </a:lnTo>
                  <a:lnTo>
                    <a:pt x="873547" y="452487"/>
                  </a:lnTo>
                  <a:lnTo>
                    <a:pt x="870858" y="456923"/>
                  </a:lnTo>
                  <a:lnTo>
                    <a:pt x="868169" y="461359"/>
                  </a:lnTo>
                  <a:lnTo>
                    <a:pt x="865475" y="465795"/>
                  </a:lnTo>
                  <a:lnTo>
                    <a:pt x="862781" y="470231"/>
                  </a:lnTo>
                  <a:lnTo>
                    <a:pt x="860086" y="474667"/>
                  </a:lnTo>
                  <a:lnTo>
                    <a:pt x="857390" y="479103"/>
                  </a:lnTo>
                  <a:lnTo>
                    <a:pt x="854694" y="483540"/>
                  </a:lnTo>
                  <a:lnTo>
                    <a:pt x="851999" y="487976"/>
                  </a:lnTo>
                  <a:lnTo>
                    <a:pt x="849305" y="492412"/>
                  </a:lnTo>
                  <a:lnTo>
                    <a:pt x="846611" y="496848"/>
                  </a:lnTo>
                  <a:lnTo>
                    <a:pt x="843920" y="501284"/>
                  </a:lnTo>
                  <a:lnTo>
                    <a:pt x="841231" y="505720"/>
                  </a:lnTo>
                  <a:lnTo>
                    <a:pt x="838543" y="510157"/>
                  </a:lnTo>
                  <a:lnTo>
                    <a:pt x="835862" y="514593"/>
                  </a:lnTo>
                  <a:lnTo>
                    <a:pt x="833182" y="519029"/>
                  </a:lnTo>
                  <a:lnTo>
                    <a:pt x="830504" y="523465"/>
                  </a:lnTo>
                  <a:lnTo>
                    <a:pt x="827836" y="527901"/>
                  </a:lnTo>
                  <a:lnTo>
                    <a:pt x="825168" y="532337"/>
                  </a:lnTo>
                  <a:lnTo>
                    <a:pt x="822506" y="536773"/>
                  </a:lnTo>
                  <a:lnTo>
                    <a:pt x="819853" y="541210"/>
                  </a:lnTo>
                  <a:lnTo>
                    <a:pt x="817200" y="545646"/>
                  </a:lnTo>
                  <a:lnTo>
                    <a:pt x="814560" y="550082"/>
                  </a:lnTo>
                  <a:lnTo>
                    <a:pt x="811925" y="554518"/>
                  </a:lnTo>
                  <a:lnTo>
                    <a:pt x="809290" y="558954"/>
                  </a:lnTo>
                  <a:lnTo>
                    <a:pt x="806676" y="563390"/>
                  </a:lnTo>
                  <a:lnTo>
                    <a:pt x="804062" y="567826"/>
                  </a:lnTo>
                  <a:lnTo>
                    <a:pt x="801454" y="572263"/>
                  </a:lnTo>
                  <a:lnTo>
                    <a:pt x="798863" y="576699"/>
                  </a:lnTo>
                  <a:lnTo>
                    <a:pt x="796273" y="581135"/>
                  </a:lnTo>
                  <a:lnTo>
                    <a:pt x="793697" y="585571"/>
                  </a:lnTo>
                  <a:lnTo>
                    <a:pt x="791132" y="590007"/>
                  </a:lnTo>
                  <a:lnTo>
                    <a:pt x="788568" y="594443"/>
                  </a:lnTo>
                  <a:lnTo>
                    <a:pt x="786027" y="598879"/>
                  </a:lnTo>
                  <a:lnTo>
                    <a:pt x="783492" y="603316"/>
                  </a:lnTo>
                  <a:lnTo>
                    <a:pt x="780960" y="607752"/>
                  </a:lnTo>
                  <a:lnTo>
                    <a:pt x="778455" y="612188"/>
                  </a:lnTo>
                  <a:lnTo>
                    <a:pt x="775951" y="616624"/>
                  </a:lnTo>
                  <a:lnTo>
                    <a:pt x="773459" y="621060"/>
                  </a:lnTo>
                  <a:lnTo>
                    <a:pt x="770989" y="625496"/>
                  </a:lnTo>
                  <a:lnTo>
                    <a:pt x="768518" y="629933"/>
                  </a:lnTo>
                  <a:lnTo>
                    <a:pt x="766070" y="634369"/>
                  </a:lnTo>
                  <a:lnTo>
                    <a:pt x="763635" y="638805"/>
                  </a:lnTo>
                  <a:lnTo>
                    <a:pt x="761200" y="643241"/>
                  </a:lnTo>
                  <a:lnTo>
                    <a:pt x="758800" y="647677"/>
                  </a:lnTo>
                  <a:lnTo>
                    <a:pt x="756402" y="652113"/>
                  </a:lnTo>
                  <a:lnTo>
                    <a:pt x="754012" y="656549"/>
                  </a:lnTo>
                  <a:lnTo>
                    <a:pt x="751654" y="660986"/>
                  </a:lnTo>
                  <a:lnTo>
                    <a:pt x="749297" y="665422"/>
                  </a:lnTo>
                  <a:lnTo>
                    <a:pt x="746958" y="669858"/>
                  </a:lnTo>
                  <a:lnTo>
                    <a:pt x="744641" y="674294"/>
                  </a:lnTo>
                  <a:lnTo>
                    <a:pt x="742325" y="678730"/>
                  </a:lnTo>
                  <a:lnTo>
                    <a:pt x="740040" y="683166"/>
                  </a:lnTo>
                  <a:lnTo>
                    <a:pt x="737766" y="687602"/>
                  </a:lnTo>
                  <a:lnTo>
                    <a:pt x="735493" y="692039"/>
                  </a:lnTo>
                  <a:lnTo>
                    <a:pt x="733264" y="696475"/>
                  </a:lnTo>
                  <a:lnTo>
                    <a:pt x="731035" y="700911"/>
                  </a:lnTo>
                  <a:lnTo>
                    <a:pt x="728818" y="705347"/>
                  </a:lnTo>
                  <a:lnTo>
                    <a:pt x="726635" y="709783"/>
                  </a:lnTo>
                  <a:lnTo>
                    <a:pt x="724452" y="714219"/>
                  </a:lnTo>
                  <a:lnTo>
                    <a:pt x="722295" y="718655"/>
                  </a:lnTo>
                  <a:lnTo>
                    <a:pt x="720158" y="723092"/>
                  </a:lnTo>
                  <a:lnTo>
                    <a:pt x="718022" y="727528"/>
                  </a:lnTo>
                  <a:lnTo>
                    <a:pt x="715926" y="731964"/>
                  </a:lnTo>
                  <a:lnTo>
                    <a:pt x="713838" y="736400"/>
                  </a:lnTo>
                  <a:lnTo>
                    <a:pt x="711755" y="740836"/>
                  </a:lnTo>
                  <a:lnTo>
                    <a:pt x="709716" y="745272"/>
                  </a:lnTo>
                  <a:lnTo>
                    <a:pt x="707677" y="749709"/>
                  </a:lnTo>
                  <a:lnTo>
                    <a:pt x="705657" y="754145"/>
                  </a:lnTo>
                  <a:lnTo>
                    <a:pt x="703668" y="758581"/>
                  </a:lnTo>
                  <a:lnTo>
                    <a:pt x="701679" y="763017"/>
                  </a:lnTo>
                  <a:lnTo>
                    <a:pt x="699723" y="767453"/>
                  </a:lnTo>
                  <a:lnTo>
                    <a:pt x="697785" y="771889"/>
                  </a:lnTo>
                  <a:lnTo>
                    <a:pt x="695847" y="776325"/>
                  </a:lnTo>
                  <a:lnTo>
                    <a:pt x="693957" y="780762"/>
                  </a:lnTo>
                  <a:lnTo>
                    <a:pt x="692071" y="785198"/>
                  </a:lnTo>
                  <a:lnTo>
                    <a:pt x="690195" y="789634"/>
                  </a:lnTo>
                  <a:lnTo>
                    <a:pt x="688360" y="794070"/>
                  </a:lnTo>
                  <a:lnTo>
                    <a:pt x="686526" y="798506"/>
                  </a:lnTo>
                  <a:lnTo>
                    <a:pt x="684716" y="802942"/>
                  </a:lnTo>
                  <a:lnTo>
                    <a:pt x="682935" y="807378"/>
                  </a:lnTo>
                  <a:lnTo>
                    <a:pt x="681153" y="811815"/>
                  </a:lnTo>
                  <a:lnTo>
                    <a:pt x="679410" y="816251"/>
                  </a:lnTo>
                  <a:lnTo>
                    <a:pt x="677682" y="820687"/>
                  </a:lnTo>
                  <a:lnTo>
                    <a:pt x="675954" y="825123"/>
                  </a:lnTo>
                  <a:lnTo>
                    <a:pt x="674278" y="829559"/>
                  </a:lnTo>
                  <a:lnTo>
                    <a:pt x="672602" y="833995"/>
                  </a:lnTo>
                  <a:lnTo>
                    <a:pt x="670942" y="838431"/>
                  </a:lnTo>
                  <a:lnTo>
                    <a:pt x="669320" y="842868"/>
                  </a:lnTo>
                  <a:lnTo>
                    <a:pt x="667698" y="847304"/>
                  </a:lnTo>
                  <a:lnTo>
                    <a:pt x="666106" y="851740"/>
                  </a:lnTo>
                  <a:lnTo>
                    <a:pt x="664537" y="856176"/>
                  </a:lnTo>
                  <a:lnTo>
                    <a:pt x="662968" y="860612"/>
                  </a:lnTo>
                  <a:lnTo>
                    <a:pt x="661444" y="865048"/>
                  </a:lnTo>
                  <a:lnTo>
                    <a:pt x="659929" y="869485"/>
                  </a:lnTo>
                  <a:lnTo>
                    <a:pt x="658419" y="873921"/>
                  </a:lnTo>
                  <a:lnTo>
                    <a:pt x="656957" y="878357"/>
                  </a:lnTo>
                  <a:lnTo>
                    <a:pt x="655495" y="882793"/>
                  </a:lnTo>
                  <a:lnTo>
                    <a:pt x="654054" y="887229"/>
                  </a:lnTo>
                  <a:lnTo>
                    <a:pt x="652645" y="891665"/>
                  </a:lnTo>
                  <a:lnTo>
                    <a:pt x="651236" y="896101"/>
                  </a:lnTo>
                  <a:lnTo>
                    <a:pt x="649863" y="900538"/>
                  </a:lnTo>
                  <a:lnTo>
                    <a:pt x="648507" y="904974"/>
                  </a:lnTo>
                  <a:lnTo>
                    <a:pt x="647151" y="909410"/>
                  </a:lnTo>
                  <a:lnTo>
                    <a:pt x="645845" y="913846"/>
                  </a:lnTo>
                  <a:lnTo>
                    <a:pt x="644542" y="918282"/>
                  </a:lnTo>
                  <a:lnTo>
                    <a:pt x="643250" y="922718"/>
                  </a:lnTo>
                  <a:lnTo>
                    <a:pt x="642000" y="927154"/>
                  </a:lnTo>
                  <a:lnTo>
                    <a:pt x="640749" y="931591"/>
                  </a:lnTo>
                  <a:lnTo>
                    <a:pt x="639524" y="936027"/>
                  </a:lnTo>
                  <a:lnTo>
                    <a:pt x="638326" y="940463"/>
                  </a:lnTo>
                  <a:lnTo>
                    <a:pt x="637128" y="944899"/>
                  </a:lnTo>
                  <a:lnTo>
                    <a:pt x="635968" y="949335"/>
                  </a:lnTo>
                  <a:lnTo>
                    <a:pt x="634822" y="953771"/>
                  </a:lnTo>
                  <a:lnTo>
                    <a:pt x="633677" y="958207"/>
                  </a:lnTo>
                  <a:lnTo>
                    <a:pt x="632581" y="962644"/>
                  </a:lnTo>
                  <a:lnTo>
                    <a:pt x="631486" y="967080"/>
                  </a:lnTo>
                  <a:lnTo>
                    <a:pt x="630406" y="971516"/>
                  </a:lnTo>
                  <a:lnTo>
                    <a:pt x="629361" y="975952"/>
                  </a:lnTo>
                  <a:lnTo>
                    <a:pt x="628316" y="980388"/>
                  </a:lnTo>
                  <a:lnTo>
                    <a:pt x="627301" y="984824"/>
                  </a:lnTo>
                  <a:lnTo>
                    <a:pt x="626306" y="989261"/>
                  </a:lnTo>
                  <a:lnTo>
                    <a:pt x="625312" y="993697"/>
                  </a:lnTo>
                  <a:lnTo>
                    <a:pt x="624359" y="998133"/>
                  </a:lnTo>
                  <a:lnTo>
                    <a:pt x="623414" y="1002569"/>
                  </a:lnTo>
                  <a:lnTo>
                    <a:pt x="622476" y="1007005"/>
                  </a:lnTo>
                  <a:lnTo>
                    <a:pt x="621580" y="1011441"/>
                  </a:lnTo>
                  <a:lnTo>
                    <a:pt x="620684" y="1015877"/>
                  </a:lnTo>
                  <a:lnTo>
                    <a:pt x="619807" y="1020314"/>
                  </a:lnTo>
                  <a:lnTo>
                    <a:pt x="618960" y="1024750"/>
                  </a:lnTo>
                  <a:lnTo>
                    <a:pt x="618113" y="1029186"/>
                  </a:lnTo>
                  <a:lnTo>
                    <a:pt x="617297" y="1033622"/>
                  </a:lnTo>
                  <a:lnTo>
                    <a:pt x="616498" y="1038058"/>
                  </a:lnTo>
                  <a:lnTo>
                    <a:pt x="615698" y="1042494"/>
                  </a:lnTo>
                  <a:lnTo>
                    <a:pt x="614943" y="1046930"/>
                  </a:lnTo>
                  <a:lnTo>
                    <a:pt x="614191" y="1051367"/>
                  </a:lnTo>
                  <a:lnTo>
                    <a:pt x="613449" y="1055803"/>
                  </a:lnTo>
                  <a:lnTo>
                    <a:pt x="612743" y="1060239"/>
                  </a:lnTo>
                  <a:lnTo>
                    <a:pt x="612037" y="1064675"/>
                  </a:lnTo>
                  <a:lnTo>
                    <a:pt x="611353" y="1069111"/>
                  </a:lnTo>
                  <a:lnTo>
                    <a:pt x="610693" y="1073547"/>
                  </a:lnTo>
                  <a:lnTo>
                    <a:pt x="610033" y="1077983"/>
                  </a:lnTo>
                  <a:lnTo>
                    <a:pt x="609408" y="1082420"/>
                  </a:lnTo>
                  <a:lnTo>
                    <a:pt x="608793" y="1086856"/>
                  </a:lnTo>
                  <a:lnTo>
                    <a:pt x="608180" y="1091292"/>
                  </a:lnTo>
                  <a:lnTo>
                    <a:pt x="607610" y="1095728"/>
                  </a:lnTo>
                  <a:lnTo>
                    <a:pt x="607040" y="1100164"/>
                  </a:lnTo>
                  <a:lnTo>
                    <a:pt x="606483" y="1104600"/>
                  </a:lnTo>
                  <a:lnTo>
                    <a:pt x="605957" y="1109037"/>
                  </a:lnTo>
                  <a:lnTo>
                    <a:pt x="605431" y="1113473"/>
                  </a:lnTo>
                  <a:lnTo>
                    <a:pt x="604930" y="1117909"/>
                  </a:lnTo>
                  <a:lnTo>
                    <a:pt x="604447" y="1122345"/>
                  </a:lnTo>
                  <a:lnTo>
                    <a:pt x="603964" y="1126781"/>
                  </a:lnTo>
                  <a:lnTo>
                    <a:pt x="603517" y="1131217"/>
                  </a:lnTo>
                  <a:lnTo>
                    <a:pt x="603077" y="1135653"/>
                  </a:lnTo>
                  <a:lnTo>
                    <a:pt x="602642" y="1140090"/>
                  </a:lnTo>
                  <a:lnTo>
                    <a:pt x="602244" y="1144526"/>
                  </a:lnTo>
                  <a:lnTo>
                    <a:pt x="601845" y="1148962"/>
                  </a:lnTo>
                  <a:lnTo>
                    <a:pt x="601464" y="1153398"/>
                  </a:lnTo>
                  <a:lnTo>
                    <a:pt x="601107" y="1157834"/>
                  </a:lnTo>
                  <a:lnTo>
                    <a:pt x="600750" y="1162270"/>
                  </a:lnTo>
                  <a:lnTo>
                    <a:pt x="600420" y="1166706"/>
                  </a:lnTo>
                  <a:lnTo>
                    <a:pt x="600104" y="1171143"/>
                  </a:lnTo>
                  <a:lnTo>
                    <a:pt x="599788" y="1175579"/>
                  </a:lnTo>
                  <a:lnTo>
                    <a:pt x="599510" y="1180015"/>
                  </a:lnTo>
                  <a:lnTo>
                    <a:pt x="599234" y="1184451"/>
                  </a:lnTo>
                  <a:lnTo>
                    <a:pt x="598967" y="1188887"/>
                  </a:lnTo>
                  <a:lnTo>
                    <a:pt x="598730" y="1193323"/>
                  </a:lnTo>
                  <a:lnTo>
                    <a:pt x="598493" y="1197759"/>
                  </a:lnTo>
                  <a:lnTo>
                    <a:pt x="598277" y="1202196"/>
                  </a:lnTo>
                  <a:lnTo>
                    <a:pt x="598079" y="1206632"/>
                  </a:lnTo>
                  <a:lnTo>
                    <a:pt x="597881" y="1211068"/>
                  </a:lnTo>
                  <a:lnTo>
                    <a:pt x="597714" y="1215504"/>
                  </a:lnTo>
                  <a:lnTo>
                    <a:pt x="597554" y="1219940"/>
                  </a:lnTo>
                  <a:lnTo>
                    <a:pt x="597397" y="1224376"/>
                  </a:lnTo>
                  <a:lnTo>
                    <a:pt x="597276" y="1228813"/>
                  </a:lnTo>
                  <a:lnTo>
                    <a:pt x="597155" y="1233249"/>
                  </a:lnTo>
                  <a:lnTo>
                    <a:pt x="597046" y="1237685"/>
                  </a:lnTo>
                  <a:lnTo>
                    <a:pt x="596962" y="1242121"/>
                  </a:lnTo>
                  <a:lnTo>
                    <a:pt x="596878" y="1246557"/>
                  </a:lnTo>
                  <a:lnTo>
                    <a:pt x="596816" y="1250993"/>
                  </a:lnTo>
                  <a:lnTo>
                    <a:pt x="596769" y="1255429"/>
                  </a:lnTo>
                  <a:lnTo>
                    <a:pt x="596722" y="1259866"/>
                  </a:lnTo>
                  <a:lnTo>
                    <a:pt x="596707" y="1264302"/>
                  </a:lnTo>
                  <a:lnTo>
                    <a:pt x="596696" y="1268738"/>
                  </a:lnTo>
                  <a:lnTo>
                    <a:pt x="596691" y="1273174"/>
                  </a:lnTo>
                  <a:lnTo>
                    <a:pt x="596716" y="1277610"/>
                  </a:lnTo>
                  <a:lnTo>
                    <a:pt x="596741" y="1282046"/>
                  </a:lnTo>
                  <a:lnTo>
                    <a:pt x="596781" y="1286482"/>
                  </a:lnTo>
                  <a:lnTo>
                    <a:pt x="596842" y="1290919"/>
                  </a:lnTo>
                  <a:lnTo>
                    <a:pt x="596903" y="1295355"/>
                  </a:lnTo>
                  <a:lnTo>
                    <a:pt x="596987" y="1299791"/>
                  </a:lnTo>
                  <a:lnTo>
                    <a:pt x="597083" y="1304227"/>
                  </a:lnTo>
                  <a:lnTo>
                    <a:pt x="597179" y="1308663"/>
                  </a:lnTo>
                  <a:lnTo>
                    <a:pt x="597308" y="1313099"/>
                  </a:lnTo>
                  <a:lnTo>
                    <a:pt x="597438" y="1317535"/>
                  </a:lnTo>
                  <a:lnTo>
                    <a:pt x="597576" y="1321972"/>
                  </a:lnTo>
                  <a:lnTo>
                    <a:pt x="597740" y="1326408"/>
                  </a:lnTo>
                  <a:lnTo>
                    <a:pt x="597904" y="1330844"/>
                  </a:lnTo>
                  <a:lnTo>
                    <a:pt x="598086" y="1335280"/>
                  </a:lnTo>
                  <a:lnTo>
                    <a:pt x="598283" y="1339716"/>
                  </a:lnTo>
                  <a:lnTo>
                    <a:pt x="598481" y="1344152"/>
                  </a:lnTo>
                  <a:lnTo>
                    <a:pt x="598705" y="1348589"/>
                  </a:lnTo>
                  <a:lnTo>
                    <a:pt x="598936" y="1353025"/>
                  </a:lnTo>
                  <a:lnTo>
                    <a:pt x="599169" y="1357461"/>
                  </a:lnTo>
                  <a:lnTo>
                    <a:pt x="599432" y="1361897"/>
                  </a:lnTo>
                  <a:lnTo>
                    <a:pt x="599696" y="1366333"/>
                  </a:lnTo>
                  <a:lnTo>
                    <a:pt x="599970" y="1370769"/>
                  </a:lnTo>
                  <a:lnTo>
                    <a:pt x="600266" y="1375205"/>
                  </a:lnTo>
                  <a:lnTo>
                    <a:pt x="600562" y="1379642"/>
                  </a:lnTo>
                  <a:lnTo>
                    <a:pt x="600877" y="1384078"/>
                  </a:lnTo>
                  <a:lnTo>
                    <a:pt x="601205" y="1388514"/>
                  </a:lnTo>
                  <a:lnTo>
                    <a:pt x="601533" y="1392950"/>
                  </a:lnTo>
                  <a:lnTo>
                    <a:pt x="601889" y="1397386"/>
                  </a:lnTo>
                  <a:lnTo>
                    <a:pt x="602248" y="1401822"/>
                  </a:lnTo>
                  <a:lnTo>
                    <a:pt x="602612" y="1406258"/>
                  </a:lnTo>
                  <a:lnTo>
                    <a:pt x="603002" y="1410695"/>
                  </a:lnTo>
                  <a:lnTo>
                    <a:pt x="603393" y="1415131"/>
                  </a:lnTo>
                  <a:lnTo>
                    <a:pt x="603796" y="1419567"/>
                  </a:lnTo>
                  <a:lnTo>
                    <a:pt x="604217" y="1424003"/>
                  </a:lnTo>
                  <a:lnTo>
                    <a:pt x="604638" y="1428439"/>
                  </a:lnTo>
                  <a:lnTo>
                    <a:pt x="605080" y="1432875"/>
                  </a:lnTo>
                  <a:lnTo>
                    <a:pt x="605530" y="1437311"/>
                  </a:lnTo>
                  <a:lnTo>
                    <a:pt x="605981" y="1441748"/>
                  </a:lnTo>
                  <a:lnTo>
                    <a:pt x="606461" y="1446184"/>
                  </a:lnTo>
                  <a:lnTo>
                    <a:pt x="606942" y="1450620"/>
                  </a:lnTo>
                  <a:lnTo>
                    <a:pt x="607430" y="1455056"/>
                  </a:lnTo>
                  <a:lnTo>
                    <a:pt x="607939" y="1459492"/>
                  </a:lnTo>
                  <a:lnTo>
                    <a:pt x="608449" y="1463928"/>
                  </a:lnTo>
                  <a:lnTo>
                    <a:pt x="608974" y="1468364"/>
                  </a:lnTo>
                  <a:lnTo>
                    <a:pt x="609512" y="1472801"/>
                  </a:lnTo>
                  <a:lnTo>
                    <a:pt x="610050" y="1477237"/>
                  </a:lnTo>
                  <a:lnTo>
                    <a:pt x="610611" y="1481673"/>
                  </a:lnTo>
                  <a:lnTo>
                    <a:pt x="611177" y="1486109"/>
                  </a:lnTo>
                  <a:lnTo>
                    <a:pt x="611746" y="1490545"/>
                  </a:lnTo>
                  <a:lnTo>
                    <a:pt x="612340" y="1494981"/>
                  </a:lnTo>
                  <a:lnTo>
                    <a:pt x="612933" y="1499418"/>
                  </a:lnTo>
                  <a:lnTo>
                    <a:pt x="613537" y="1503854"/>
                  </a:lnTo>
                  <a:lnTo>
                    <a:pt x="614158" y="1508290"/>
                  </a:lnTo>
                  <a:lnTo>
                    <a:pt x="614779" y="1512726"/>
                  </a:lnTo>
                  <a:lnTo>
                    <a:pt x="615416" y="1517162"/>
                  </a:lnTo>
                  <a:lnTo>
                    <a:pt x="616063" y="1521598"/>
                  </a:lnTo>
                  <a:lnTo>
                    <a:pt x="616710" y="1526034"/>
                  </a:lnTo>
                  <a:lnTo>
                    <a:pt x="617381" y="1530471"/>
                  </a:lnTo>
                  <a:lnTo>
                    <a:pt x="618054" y="1534907"/>
                  </a:lnTo>
                  <a:lnTo>
                    <a:pt x="618731" y="1539343"/>
                  </a:lnTo>
                  <a:lnTo>
                    <a:pt x="619429" y="1543779"/>
                  </a:lnTo>
                  <a:lnTo>
                    <a:pt x="620127" y="1548215"/>
                  </a:lnTo>
                  <a:lnTo>
                    <a:pt x="620836" y="1552651"/>
                  </a:lnTo>
                  <a:lnTo>
                    <a:pt x="621559" y="1557087"/>
                  </a:lnTo>
                  <a:lnTo>
                    <a:pt x="622281" y="1561524"/>
                  </a:lnTo>
                  <a:lnTo>
                    <a:pt x="623021" y="1565960"/>
                  </a:lnTo>
                  <a:lnTo>
                    <a:pt x="623767" y="1570396"/>
                  </a:lnTo>
                  <a:lnTo>
                    <a:pt x="624513" y="1574832"/>
                  </a:lnTo>
                  <a:lnTo>
                    <a:pt x="625282" y="1579268"/>
                  </a:lnTo>
                  <a:lnTo>
                    <a:pt x="626052" y="1583704"/>
                  </a:lnTo>
                  <a:lnTo>
                    <a:pt x="626827" y="1588140"/>
                  </a:lnTo>
                  <a:lnTo>
                    <a:pt x="627618" y="1592577"/>
                  </a:lnTo>
                  <a:lnTo>
                    <a:pt x="628409" y="1597013"/>
                  </a:lnTo>
                  <a:lnTo>
                    <a:pt x="629212" y="1601449"/>
                  </a:lnTo>
                  <a:lnTo>
                    <a:pt x="630024" y="1605885"/>
                  </a:lnTo>
                  <a:lnTo>
                    <a:pt x="630837" y="1610321"/>
                  </a:lnTo>
                  <a:lnTo>
                    <a:pt x="631666" y="1614757"/>
                  </a:lnTo>
                  <a:lnTo>
                    <a:pt x="632499" y="1619194"/>
                  </a:lnTo>
                  <a:lnTo>
                    <a:pt x="633333" y="1623630"/>
                  </a:lnTo>
                  <a:lnTo>
                    <a:pt x="634186" y="1628066"/>
                  </a:lnTo>
                  <a:lnTo>
                    <a:pt x="635038" y="1632502"/>
                  </a:lnTo>
                  <a:lnTo>
                    <a:pt x="635897" y="1636938"/>
                  </a:lnTo>
                  <a:lnTo>
                    <a:pt x="636768" y="1641374"/>
                  </a:lnTo>
                  <a:lnTo>
                    <a:pt x="637639" y="1645810"/>
                  </a:lnTo>
                  <a:lnTo>
                    <a:pt x="638521" y="1650247"/>
                  </a:lnTo>
                  <a:lnTo>
                    <a:pt x="639410" y="1654683"/>
                  </a:lnTo>
                  <a:lnTo>
                    <a:pt x="640298" y="1659119"/>
                  </a:lnTo>
                  <a:lnTo>
                    <a:pt x="641201" y="1663555"/>
                  </a:lnTo>
                  <a:lnTo>
                    <a:pt x="642106" y="1667991"/>
                  </a:lnTo>
                  <a:lnTo>
                    <a:pt x="643014" y="1672427"/>
                  </a:lnTo>
                  <a:lnTo>
                    <a:pt x="643934" y="1676863"/>
                  </a:lnTo>
                  <a:lnTo>
                    <a:pt x="644855" y="1681300"/>
                  </a:lnTo>
                  <a:lnTo>
                    <a:pt x="645781" y="1685736"/>
                  </a:lnTo>
                  <a:lnTo>
                    <a:pt x="646716" y="1690172"/>
                  </a:lnTo>
                  <a:lnTo>
                    <a:pt x="647650" y="1694608"/>
                  </a:lnTo>
                  <a:lnTo>
                    <a:pt x="648594" y="1699044"/>
                  </a:lnTo>
                  <a:lnTo>
                    <a:pt x="649542" y="1703480"/>
                  </a:lnTo>
                  <a:lnTo>
                    <a:pt x="650489" y="1707916"/>
                  </a:lnTo>
                  <a:lnTo>
                    <a:pt x="651449" y="1712353"/>
                  </a:lnTo>
                  <a:lnTo>
                    <a:pt x="652408" y="1716789"/>
                  </a:lnTo>
                  <a:lnTo>
                    <a:pt x="653370" y="1721225"/>
                  </a:lnTo>
                  <a:lnTo>
                    <a:pt x="654340" y="1725661"/>
                  </a:lnTo>
                  <a:lnTo>
                    <a:pt x="655310" y="1730097"/>
                  </a:lnTo>
                  <a:lnTo>
                    <a:pt x="656285" y="1734533"/>
                  </a:lnTo>
                  <a:lnTo>
                    <a:pt x="657264" y="1738970"/>
                  </a:lnTo>
                  <a:lnTo>
                    <a:pt x="658243" y="1743406"/>
                  </a:lnTo>
                  <a:lnTo>
                    <a:pt x="659229" y="1747842"/>
                  </a:lnTo>
                  <a:lnTo>
                    <a:pt x="660216" y="1752278"/>
                  </a:lnTo>
                  <a:lnTo>
                    <a:pt x="661204" y="1756714"/>
                  </a:lnTo>
                  <a:lnTo>
                    <a:pt x="662198" y="1761150"/>
                  </a:lnTo>
                  <a:lnTo>
                    <a:pt x="663191" y="1765586"/>
                  </a:lnTo>
                  <a:lnTo>
                    <a:pt x="664187" y="1770023"/>
                  </a:lnTo>
                  <a:lnTo>
                    <a:pt x="665185" y="1774459"/>
                  </a:lnTo>
                  <a:lnTo>
                    <a:pt x="666184" y="1778895"/>
                  </a:lnTo>
                  <a:lnTo>
                    <a:pt x="667185" y="1783331"/>
                  </a:lnTo>
                  <a:lnTo>
                    <a:pt x="668188" y="1787767"/>
                  </a:lnTo>
                  <a:lnTo>
                    <a:pt x="669190" y="1792203"/>
                  </a:lnTo>
                  <a:lnTo>
                    <a:pt x="670194" y="1796639"/>
                  </a:lnTo>
                  <a:lnTo>
                    <a:pt x="671199" y="1801076"/>
                  </a:lnTo>
                  <a:lnTo>
                    <a:pt x="672204" y="1805512"/>
                  </a:lnTo>
                  <a:lnTo>
                    <a:pt x="673209" y="1809948"/>
                  </a:lnTo>
                  <a:lnTo>
                    <a:pt x="674214" y="1814384"/>
                  </a:lnTo>
                  <a:lnTo>
                    <a:pt x="675219" y="1818820"/>
                  </a:lnTo>
                  <a:lnTo>
                    <a:pt x="676223" y="1823256"/>
                  </a:lnTo>
                  <a:lnTo>
                    <a:pt x="677227" y="1827692"/>
                  </a:lnTo>
                  <a:lnTo>
                    <a:pt x="678230" y="1832129"/>
                  </a:lnTo>
                  <a:lnTo>
                    <a:pt x="679232" y="1836565"/>
                  </a:lnTo>
                  <a:lnTo>
                    <a:pt x="680234" y="1841001"/>
                  </a:lnTo>
                  <a:lnTo>
                    <a:pt x="681231" y="1845437"/>
                  </a:lnTo>
                  <a:lnTo>
                    <a:pt x="682229" y="1849873"/>
                  </a:lnTo>
                  <a:lnTo>
                    <a:pt x="683225" y="1854309"/>
                  </a:lnTo>
                  <a:lnTo>
                    <a:pt x="684217" y="1858746"/>
                  </a:lnTo>
                  <a:lnTo>
                    <a:pt x="685209" y="1863182"/>
                  </a:lnTo>
                  <a:lnTo>
                    <a:pt x="686197" y="1867618"/>
                  </a:lnTo>
                  <a:lnTo>
                    <a:pt x="687182" y="1872054"/>
                  </a:lnTo>
                  <a:lnTo>
                    <a:pt x="688167" y="1876490"/>
                  </a:lnTo>
                  <a:lnTo>
                    <a:pt x="689144" y="1880926"/>
                  </a:lnTo>
                  <a:lnTo>
                    <a:pt x="690120" y="1885362"/>
                  </a:lnTo>
                  <a:lnTo>
                    <a:pt x="691095" y="1889799"/>
                  </a:lnTo>
                  <a:lnTo>
                    <a:pt x="692060" y="1894235"/>
                  </a:lnTo>
                  <a:lnTo>
                    <a:pt x="693025" y="1898671"/>
                  </a:lnTo>
                  <a:lnTo>
                    <a:pt x="693985" y="1903107"/>
                  </a:lnTo>
                  <a:lnTo>
                    <a:pt x="694938" y="1907543"/>
                  </a:lnTo>
                  <a:lnTo>
                    <a:pt x="695891" y="1911979"/>
                  </a:lnTo>
                  <a:lnTo>
                    <a:pt x="696835" y="1916415"/>
                  </a:lnTo>
                  <a:lnTo>
                    <a:pt x="697774" y="1920852"/>
                  </a:lnTo>
                  <a:lnTo>
                    <a:pt x="698713" y="1925288"/>
                  </a:lnTo>
                  <a:lnTo>
                    <a:pt x="699637" y="1929724"/>
                  </a:lnTo>
                  <a:lnTo>
                    <a:pt x="700561" y="1934160"/>
                  </a:lnTo>
                  <a:lnTo>
                    <a:pt x="701481" y="1938596"/>
                  </a:lnTo>
                  <a:lnTo>
                    <a:pt x="702387" y="1943032"/>
                  </a:lnTo>
                  <a:lnTo>
                    <a:pt x="703293" y="1947468"/>
                  </a:lnTo>
                  <a:lnTo>
                    <a:pt x="704190" y="1951905"/>
                  </a:lnTo>
                  <a:lnTo>
                    <a:pt x="705077" y="1956341"/>
                  </a:lnTo>
                  <a:lnTo>
                    <a:pt x="705964" y="1960777"/>
                  </a:lnTo>
                  <a:lnTo>
                    <a:pt x="706836" y="1965213"/>
                  </a:lnTo>
                  <a:lnTo>
                    <a:pt x="707703" y="1969649"/>
                  </a:lnTo>
                  <a:lnTo>
                    <a:pt x="708569" y="1974085"/>
                  </a:lnTo>
                  <a:lnTo>
                    <a:pt x="709413" y="1978522"/>
                  </a:lnTo>
                  <a:lnTo>
                    <a:pt x="710258" y="1982958"/>
                  </a:lnTo>
                  <a:lnTo>
                    <a:pt x="711095" y="1987394"/>
                  </a:lnTo>
                  <a:lnTo>
                    <a:pt x="711916" y="1991830"/>
                  </a:lnTo>
                  <a:lnTo>
                    <a:pt x="712737" y="1996266"/>
                  </a:lnTo>
                  <a:lnTo>
                    <a:pt x="713543" y="2000702"/>
                  </a:lnTo>
                  <a:lnTo>
                    <a:pt x="714339" y="2005138"/>
                  </a:lnTo>
                  <a:lnTo>
                    <a:pt x="715134" y="2009575"/>
                  </a:lnTo>
                  <a:lnTo>
                    <a:pt x="715907" y="2014011"/>
                  </a:lnTo>
                  <a:lnTo>
                    <a:pt x="716675" y="2018447"/>
                  </a:lnTo>
                  <a:lnTo>
                    <a:pt x="717441" y="2022883"/>
                  </a:lnTo>
                  <a:lnTo>
                    <a:pt x="718181" y="2027319"/>
                  </a:lnTo>
                  <a:lnTo>
                    <a:pt x="718921" y="2031755"/>
                  </a:lnTo>
                  <a:lnTo>
                    <a:pt x="719649" y="2036191"/>
                  </a:lnTo>
                  <a:lnTo>
                    <a:pt x="720360" y="2040628"/>
                  </a:lnTo>
                  <a:lnTo>
                    <a:pt x="721070" y="2045064"/>
                  </a:lnTo>
                  <a:lnTo>
                    <a:pt x="721760" y="2049500"/>
                  </a:lnTo>
                  <a:lnTo>
                    <a:pt x="722439" y="2053936"/>
                  </a:lnTo>
                  <a:lnTo>
                    <a:pt x="723118" y="2058372"/>
                  </a:lnTo>
                  <a:lnTo>
                    <a:pt x="723767" y="2062808"/>
                  </a:lnTo>
                  <a:lnTo>
                    <a:pt x="724413" y="2067244"/>
                  </a:lnTo>
                  <a:lnTo>
                    <a:pt x="725052" y="2071681"/>
                  </a:lnTo>
                  <a:lnTo>
                    <a:pt x="725665" y="2076117"/>
                  </a:lnTo>
                  <a:lnTo>
                    <a:pt x="726277" y="2080553"/>
                  </a:lnTo>
                  <a:lnTo>
                    <a:pt x="726873" y="2084989"/>
                  </a:lnTo>
                  <a:lnTo>
                    <a:pt x="727450" y="2089425"/>
                  </a:lnTo>
                  <a:lnTo>
                    <a:pt x="728027" y="2093861"/>
                  </a:lnTo>
                  <a:lnTo>
                    <a:pt x="728577" y="2098298"/>
                  </a:lnTo>
                  <a:lnTo>
                    <a:pt x="729118" y="2102734"/>
                  </a:lnTo>
                  <a:lnTo>
                    <a:pt x="729658" y="2107170"/>
                  </a:lnTo>
                  <a:lnTo>
                    <a:pt x="730161" y="2111606"/>
                  </a:lnTo>
                  <a:lnTo>
                    <a:pt x="730664" y="2116042"/>
                  </a:lnTo>
                  <a:lnTo>
                    <a:pt x="731156" y="2120478"/>
                  </a:lnTo>
                  <a:lnTo>
                    <a:pt x="731620" y="2124914"/>
                  </a:lnTo>
                  <a:lnTo>
                    <a:pt x="732085" y="2129351"/>
                  </a:lnTo>
                  <a:lnTo>
                    <a:pt x="732526" y="2133787"/>
                  </a:lnTo>
                  <a:lnTo>
                    <a:pt x="732951" y="2138223"/>
                  </a:lnTo>
                  <a:lnTo>
                    <a:pt x="733376" y="2142659"/>
                  </a:lnTo>
                  <a:lnTo>
                    <a:pt x="733766" y="2147095"/>
                  </a:lnTo>
                  <a:lnTo>
                    <a:pt x="734150" y="2151531"/>
                  </a:lnTo>
                  <a:lnTo>
                    <a:pt x="734529" y="2155967"/>
                  </a:lnTo>
                  <a:lnTo>
                    <a:pt x="734872" y="2160404"/>
                  </a:lnTo>
                  <a:lnTo>
                    <a:pt x="735215" y="2164840"/>
                  </a:lnTo>
                  <a:lnTo>
                    <a:pt x="735540" y="2169276"/>
                  </a:lnTo>
                  <a:lnTo>
                    <a:pt x="735841" y="2173712"/>
                  </a:lnTo>
                  <a:lnTo>
                    <a:pt x="736141" y="2178148"/>
                  </a:lnTo>
                  <a:lnTo>
                    <a:pt x="736412" y="2182584"/>
                  </a:lnTo>
                  <a:lnTo>
                    <a:pt x="736669" y="2187020"/>
                  </a:lnTo>
                  <a:lnTo>
                    <a:pt x="736927" y="2191457"/>
                  </a:lnTo>
                  <a:lnTo>
                    <a:pt x="737143" y="2195893"/>
                  </a:lnTo>
                  <a:lnTo>
                    <a:pt x="737356" y="2200329"/>
                  </a:lnTo>
                  <a:lnTo>
                    <a:pt x="737560" y="2204765"/>
                  </a:lnTo>
                  <a:lnTo>
                    <a:pt x="737729" y="2209201"/>
                  </a:lnTo>
                  <a:lnTo>
                    <a:pt x="737898" y="2213637"/>
                  </a:lnTo>
                  <a:lnTo>
                    <a:pt x="738046" y="2218074"/>
                  </a:lnTo>
                  <a:lnTo>
                    <a:pt x="738170" y="2222510"/>
                  </a:lnTo>
                  <a:lnTo>
                    <a:pt x="738295" y="2226946"/>
                  </a:lnTo>
                  <a:lnTo>
                    <a:pt x="738384" y="2231382"/>
                  </a:lnTo>
                  <a:lnTo>
                    <a:pt x="738464" y="2235818"/>
                  </a:lnTo>
                  <a:lnTo>
                    <a:pt x="738541" y="2240254"/>
                  </a:lnTo>
                  <a:lnTo>
                    <a:pt x="738575" y="2244690"/>
                  </a:lnTo>
                  <a:lnTo>
                    <a:pt x="738609" y="2249127"/>
                  </a:lnTo>
                  <a:lnTo>
                    <a:pt x="738629" y="2253563"/>
                  </a:lnTo>
                  <a:lnTo>
                    <a:pt x="738617" y="2257999"/>
                  </a:lnTo>
                  <a:lnTo>
                    <a:pt x="738605" y="2262435"/>
                  </a:lnTo>
                  <a:lnTo>
                    <a:pt x="738566" y="2266871"/>
                  </a:lnTo>
                  <a:close/>
                </a:path>
              </a:pathLst>
            </a:custGeom>
            <a:solidFill>
              <a:srgbClr val="00008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18945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4465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689375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09185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4010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343928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914762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45214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60743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72777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88984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43426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86942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9994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3537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0058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81995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680154" y="1728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1349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6445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9553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4410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1096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93092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297740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140750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7454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59264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94760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91933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53801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5671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73842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24383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57674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476570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96598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21162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93034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57616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97578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58558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43462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369823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07669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07190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14170" y="3675922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34357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461454" y="506348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767922" y="619691"/>
              <a:ext cx="466199" cy="2266871"/>
            </a:xfrm>
            <a:custGeom>
              <a:avLst/>
              <a:pathLst>
                <a:path w="466199" h="2266871">
                  <a:moveTo>
                    <a:pt x="145428" y="2266871"/>
                  </a:moveTo>
                  <a:lnTo>
                    <a:pt x="145424" y="2262435"/>
                  </a:lnTo>
                  <a:lnTo>
                    <a:pt x="145427" y="2257999"/>
                  </a:lnTo>
                  <a:lnTo>
                    <a:pt x="145432" y="2253563"/>
                  </a:lnTo>
                  <a:lnTo>
                    <a:pt x="145456" y="2249127"/>
                  </a:lnTo>
                  <a:lnTo>
                    <a:pt x="145481" y="2244690"/>
                  </a:lnTo>
                  <a:lnTo>
                    <a:pt x="145515" y="2240254"/>
                  </a:lnTo>
                  <a:lnTo>
                    <a:pt x="145561" y="2235818"/>
                  </a:lnTo>
                  <a:lnTo>
                    <a:pt x="145607" y="2231382"/>
                  </a:lnTo>
                  <a:lnTo>
                    <a:pt x="145671" y="2226946"/>
                  </a:lnTo>
                  <a:lnTo>
                    <a:pt x="145738" y="2222510"/>
                  </a:lnTo>
                  <a:lnTo>
                    <a:pt x="145810" y="2218074"/>
                  </a:lnTo>
                  <a:lnTo>
                    <a:pt x="145898" y="2213637"/>
                  </a:lnTo>
                  <a:lnTo>
                    <a:pt x="145986" y="2209201"/>
                  </a:lnTo>
                  <a:lnTo>
                    <a:pt x="146088" y="2204765"/>
                  </a:lnTo>
                  <a:lnTo>
                    <a:pt x="146196" y="2200329"/>
                  </a:lnTo>
                  <a:lnTo>
                    <a:pt x="146306" y="2195893"/>
                  </a:lnTo>
                  <a:lnTo>
                    <a:pt x="146435" y="2191457"/>
                  </a:lnTo>
                  <a:lnTo>
                    <a:pt x="146564" y="2187020"/>
                  </a:lnTo>
                  <a:lnTo>
                    <a:pt x="146703" y="2182584"/>
                  </a:lnTo>
                  <a:lnTo>
                    <a:pt x="146852" y="2178148"/>
                  </a:lnTo>
                  <a:lnTo>
                    <a:pt x="147000" y="2173712"/>
                  </a:lnTo>
                  <a:lnTo>
                    <a:pt x="147167" y="2169276"/>
                  </a:lnTo>
                  <a:lnTo>
                    <a:pt x="147336" y="2164840"/>
                  </a:lnTo>
                  <a:lnTo>
                    <a:pt x="147510" y="2160404"/>
                  </a:lnTo>
                  <a:lnTo>
                    <a:pt x="147698" y="2155967"/>
                  </a:lnTo>
                  <a:lnTo>
                    <a:pt x="147886" y="2151531"/>
                  </a:lnTo>
                  <a:lnTo>
                    <a:pt x="148088" y="2147095"/>
                  </a:lnTo>
                  <a:lnTo>
                    <a:pt x="148295" y="2142659"/>
                  </a:lnTo>
                  <a:lnTo>
                    <a:pt x="148504" y="2138223"/>
                  </a:lnTo>
                  <a:lnTo>
                    <a:pt x="148730" y="2133787"/>
                  </a:lnTo>
                  <a:lnTo>
                    <a:pt x="148955" y="2129351"/>
                  </a:lnTo>
                  <a:lnTo>
                    <a:pt x="149190" y="2124914"/>
                  </a:lnTo>
                  <a:lnTo>
                    <a:pt x="149433" y="2120478"/>
                  </a:lnTo>
                  <a:lnTo>
                    <a:pt x="149677" y="2116042"/>
                  </a:lnTo>
                  <a:lnTo>
                    <a:pt x="149937" y="2111606"/>
                  </a:lnTo>
                  <a:lnTo>
                    <a:pt x="150198" y="2107170"/>
                  </a:lnTo>
                  <a:lnTo>
                    <a:pt x="150465" y="2102734"/>
                  </a:lnTo>
                  <a:lnTo>
                    <a:pt x="150742" y="2098298"/>
                  </a:lnTo>
                  <a:lnTo>
                    <a:pt x="151020" y="2093861"/>
                  </a:lnTo>
                  <a:lnTo>
                    <a:pt x="151311" y="2089425"/>
                  </a:lnTo>
                  <a:lnTo>
                    <a:pt x="151605" y="2084989"/>
                  </a:lnTo>
                  <a:lnTo>
                    <a:pt x="151902" y="2080553"/>
                  </a:lnTo>
                  <a:lnTo>
                    <a:pt x="152212" y="2076117"/>
                  </a:lnTo>
                  <a:lnTo>
                    <a:pt x="152522" y="2071681"/>
                  </a:lnTo>
                  <a:lnTo>
                    <a:pt x="152841" y="2067244"/>
                  </a:lnTo>
                  <a:lnTo>
                    <a:pt x="153166" y="2062808"/>
                  </a:lnTo>
                  <a:lnTo>
                    <a:pt x="153491" y="2058372"/>
                  </a:lnTo>
                  <a:lnTo>
                    <a:pt x="153830" y="2053936"/>
                  </a:lnTo>
                  <a:lnTo>
                    <a:pt x="154170" y="2049500"/>
                  </a:lnTo>
                  <a:lnTo>
                    <a:pt x="154515" y="2045064"/>
                  </a:lnTo>
                  <a:lnTo>
                    <a:pt x="154868" y="2040628"/>
                  </a:lnTo>
                  <a:lnTo>
                    <a:pt x="155221" y="2036191"/>
                  </a:lnTo>
                  <a:lnTo>
                    <a:pt x="155585" y="2031755"/>
                  </a:lnTo>
                  <a:lnTo>
                    <a:pt x="155952" y="2027319"/>
                  </a:lnTo>
                  <a:lnTo>
                    <a:pt x="156321" y="2022883"/>
                  </a:lnTo>
                  <a:lnTo>
                    <a:pt x="156700" y="2018447"/>
                  </a:lnTo>
                  <a:lnTo>
                    <a:pt x="157078" y="2014011"/>
                  </a:lnTo>
                  <a:lnTo>
                    <a:pt x="157465" y="2009575"/>
                  </a:lnTo>
                  <a:lnTo>
                    <a:pt x="157855" y="2005138"/>
                  </a:lnTo>
                  <a:lnTo>
                    <a:pt x="158246" y="2000702"/>
                  </a:lnTo>
                  <a:lnTo>
                    <a:pt x="158647" y="1996266"/>
                  </a:lnTo>
                  <a:lnTo>
                    <a:pt x="159049" y="1991830"/>
                  </a:lnTo>
                  <a:lnTo>
                    <a:pt x="159454" y="1987394"/>
                  </a:lnTo>
                  <a:lnTo>
                    <a:pt x="159866" y="1982958"/>
                  </a:lnTo>
                  <a:lnTo>
                    <a:pt x="160277" y="1978522"/>
                  </a:lnTo>
                  <a:lnTo>
                    <a:pt x="160697" y="1974085"/>
                  </a:lnTo>
                  <a:lnTo>
                    <a:pt x="161118" y="1969649"/>
                  </a:lnTo>
                  <a:lnTo>
                    <a:pt x="161541" y="1965213"/>
                  </a:lnTo>
                  <a:lnTo>
                    <a:pt x="161970" y="1960777"/>
                  </a:lnTo>
                  <a:lnTo>
                    <a:pt x="162400" y="1956341"/>
                  </a:lnTo>
                  <a:lnTo>
                    <a:pt x="162835" y="1951905"/>
                  </a:lnTo>
                  <a:lnTo>
                    <a:pt x="163272" y="1947468"/>
                  </a:lnTo>
                  <a:lnTo>
                    <a:pt x="163710" y="1943032"/>
                  </a:lnTo>
                  <a:lnTo>
                    <a:pt x="164154" y="1938596"/>
                  </a:lnTo>
                  <a:lnTo>
                    <a:pt x="164598" y="1934160"/>
                  </a:lnTo>
                  <a:lnTo>
                    <a:pt x="165046" y="1929724"/>
                  </a:lnTo>
                  <a:lnTo>
                    <a:pt x="165496" y="1925288"/>
                  </a:lnTo>
                  <a:lnTo>
                    <a:pt x="165947" y="1920852"/>
                  </a:lnTo>
                  <a:lnTo>
                    <a:pt x="166402" y="1916415"/>
                  </a:lnTo>
                  <a:lnTo>
                    <a:pt x="166858" y="1911979"/>
                  </a:lnTo>
                  <a:lnTo>
                    <a:pt x="167316" y="1907543"/>
                  </a:lnTo>
                  <a:lnTo>
                    <a:pt x="167777" y="1903107"/>
                  </a:lnTo>
                  <a:lnTo>
                    <a:pt x="168237" y="1898671"/>
                  </a:lnTo>
                  <a:lnTo>
                    <a:pt x="168701" y="1894235"/>
                  </a:lnTo>
                  <a:lnTo>
                    <a:pt x="169165" y="1889799"/>
                  </a:lnTo>
                  <a:lnTo>
                    <a:pt x="169631" y="1885362"/>
                  </a:lnTo>
                  <a:lnTo>
                    <a:pt x="170098" y="1880926"/>
                  </a:lnTo>
                  <a:lnTo>
                    <a:pt x="170566" y="1876490"/>
                  </a:lnTo>
                  <a:lnTo>
                    <a:pt x="171035" y="1872054"/>
                  </a:lnTo>
                  <a:lnTo>
                    <a:pt x="171506" y="1867618"/>
                  </a:lnTo>
                  <a:lnTo>
                    <a:pt x="171976" y="1863182"/>
                  </a:lnTo>
                  <a:lnTo>
                    <a:pt x="172448" y="1858746"/>
                  </a:lnTo>
                  <a:lnTo>
                    <a:pt x="172919" y="1854309"/>
                  </a:lnTo>
                  <a:lnTo>
                    <a:pt x="173392" y="1849873"/>
                  </a:lnTo>
                  <a:lnTo>
                    <a:pt x="173864" y="1845437"/>
                  </a:lnTo>
                  <a:lnTo>
                    <a:pt x="174337" y="1841001"/>
                  </a:lnTo>
                  <a:lnTo>
                    <a:pt x="174810" y="1836565"/>
                  </a:lnTo>
                  <a:lnTo>
                    <a:pt x="175283" y="1832129"/>
                  </a:lnTo>
                  <a:lnTo>
                    <a:pt x="175756" y="1827692"/>
                  </a:lnTo>
                  <a:lnTo>
                    <a:pt x="176229" y="1823256"/>
                  </a:lnTo>
                  <a:lnTo>
                    <a:pt x="176701" y="1818820"/>
                  </a:lnTo>
                  <a:lnTo>
                    <a:pt x="177173" y="1814384"/>
                  </a:lnTo>
                  <a:lnTo>
                    <a:pt x="177644" y="1809948"/>
                  </a:lnTo>
                  <a:lnTo>
                    <a:pt x="178115" y="1805512"/>
                  </a:lnTo>
                  <a:lnTo>
                    <a:pt x="178585" y="1801076"/>
                  </a:lnTo>
                  <a:lnTo>
                    <a:pt x="179054" y="1796639"/>
                  </a:lnTo>
                  <a:lnTo>
                    <a:pt x="179523" y="1792203"/>
                  </a:lnTo>
                  <a:lnTo>
                    <a:pt x="179989" y="1787767"/>
                  </a:lnTo>
                  <a:lnTo>
                    <a:pt x="180456" y="1783331"/>
                  </a:lnTo>
                  <a:lnTo>
                    <a:pt x="180921" y="1778895"/>
                  </a:lnTo>
                  <a:lnTo>
                    <a:pt x="181384" y="1774459"/>
                  </a:lnTo>
                  <a:lnTo>
                    <a:pt x="181847" y="1770023"/>
                  </a:lnTo>
                  <a:lnTo>
                    <a:pt x="182307" y="1765586"/>
                  </a:lnTo>
                  <a:lnTo>
                    <a:pt x="182767" y="1761150"/>
                  </a:lnTo>
                  <a:lnTo>
                    <a:pt x="183224" y="1756714"/>
                  </a:lnTo>
                  <a:lnTo>
                    <a:pt x="183680" y="1752278"/>
                  </a:lnTo>
                  <a:lnTo>
                    <a:pt x="184136" y="1747842"/>
                  </a:lnTo>
                  <a:lnTo>
                    <a:pt x="184586" y="1743406"/>
                  </a:lnTo>
                  <a:lnTo>
                    <a:pt x="185037" y="1738970"/>
                  </a:lnTo>
                  <a:lnTo>
                    <a:pt x="185485" y="1734533"/>
                  </a:lnTo>
                  <a:lnTo>
                    <a:pt x="185930" y="1730097"/>
                  </a:lnTo>
                  <a:lnTo>
                    <a:pt x="186376" y="1725661"/>
                  </a:lnTo>
                  <a:lnTo>
                    <a:pt x="186816" y="1721225"/>
                  </a:lnTo>
                  <a:lnTo>
                    <a:pt x="187255" y="1716789"/>
                  </a:lnTo>
                  <a:lnTo>
                    <a:pt x="187693" y="1712353"/>
                  </a:lnTo>
                  <a:lnTo>
                    <a:pt x="188125" y="1707916"/>
                  </a:lnTo>
                  <a:lnTo>
                    <a:pt x="188558" y="1703480"/>
                  </a:lnTo>
                  <a:lnTo>
                    <a:pt x="188986" y="1699044"/>
                  </a:lnTo>
                  <a:lnTo>
                    <a:pt x="189412" y="1694608"/>
                  </a:lnTo>
                  <a:lnTo>
                    <a:pt x="189837" y="1690172"/>
                  </a:lnTo>
                  <a:lnTo>
                    <a:pt x="190256" y="1685736"/>
                  </a:lnTo>
                  <a:lnTo>
                    <a:pt x="190674" y="1681300"/>
                  </a:lnTo>
                  <a:lnTo>
                    <a:pt x="191089" y="1676863"/>
                  </a:lnTo>
                  <a:lnTo>
                    <a:pt x="191500" y="1672427"/>
                  </a:lnTo>
                  <a:lnTo>
                    <a:pt x="191910" y="1667991"/>
                  </a:lnTo>
                  <a:lnTo>
                    <a:pt x="192313" y="1663555"/>
                  </a:lnTo>
                  <a:lnTo>
                    <a:pt x="192716" y="1659119"/>
                  </a:lnTo>
                  <a:lnTo>
                    <a:pt x="193115" y="1654683"/>
                  </a:lnTo>
                  <a:lnTo>
                    <a:pt x="193509" y="1650247"/>
                  </a:lnTo>
                  <a:lnTo>
                    <a:pt x="193903" y="1645810"/>
                  </a:lnTo>
                  <a:lnTo>
                    <a:pt x="194291" y="1641374"/>
                  </a:lnTo>
                  <a:lnTo>
                    <a:pt x="194676" y="1636938"/>
                  </a:lnTo>
                  <a:lnTo>
                    <a:pt x="195059" y="1632502"/>
                  </a:lnTo>
                  <a:lnTo>
                    <a:pt x="195435" y="1628066"/>
                  </a:lnTo>
                  <a:lnTo>
                    <a:pt x="195811" y="1623630"/>
                  </a:lnTo>
                  <a:lnTo>
                    <a:pt x="196181" y="1619194"/>
                  </a:lnTo>
                  <a:lnTo>
                    <a:pt x="196548" y="1614757"/>
                  </a:lnTo>
                  <a:lnTo>
                    <a:pt x="196914" y="1610321"/>
                  </a:lnTo>
                  <a:lnTo>
                    <a:pt x="197270" y="1605885"/>
                  </a:lnTo>
                  <a:lnTo>
                    <a:pt x="197627" y="1601449"/>
                  </a:lnTo>
                  <a:lnTo>
                    <a:pt x="197979" y="1597013"/>
                  </a:lnTo>
                  <a:lnTo>
                    <a:pt x="198326" y="1592577"/>
                  </a:lnTo>
                  <a:lnTo>
                    <a:pt x="198672" y="1588140"/>
                  </a:lnTo>
                  <a:lnTo>
                    <a:pt x="199010" y="1583704"/>
                  </a:lnTo>
                  <a:lnTo>
                    <a:pt x="199346" y="1579268"/>
                  </a:lnTo>
                  <a:lnTo>
                    <a:pt x="199680" y="1574832"/>
                  </a:lnTo>
                  <a:lnTo>
                    <a:pt x="200006" y="1570396"/>
                  </a:lnTo>
                  <a:lnTo>
                    <a:pt x="200331" y="1565960"/>
                  </a:lnTo>
                  <a:lnTo>
                    <a:pt x="200650" y="1561524"/>
                  </a:lnTo>
                  <a:lnTo>
                    <a:pt x="200965" y="1557087"/>
                  </a:lnTo>
                  <a:lnTo>
                    <a:pt x="201280" y="1552651"/>
                  </a:lnTo>
                  <a:lnTo>
                    <a:pt x="201584" y="1548215"/>
                  </a:lnTo>
                  <a:lnTo>
                    <a:pt x="201888" y="1543779"/>
                  </a:lnTo>
                  <a:lnTo>
                    <a:pt x="202187" y="1539343"/>
                  </a:lnTo>
                  <a:lnTo>
                    <a:pt x="202480" y="1534907"/>
                  </a:lnTo>
                  <a:lnTo>
                    <a:pt x="202773" y="1530471"/>
                  </a:lnTo>
                  <a:lnTo>
                    <a:pt x="203056" y="1526034"/>
                  </a:lnTo>
                  <a:lnTo>
                    <a:pt x="203338" y="1521598"/>
                  </a:lnTo>
                  <a:lnTo>
                    <a:pt x="203617" y="1517162"/>
                  </a:lnTo>
                  <a:lnTo>
                    <a:pt x="203887" y="1512726"/>
                  </a:lnTo>
                  <a:lnTo>
                    <a:pt x="204158" y="1508290"/>
                  </a:lnTo>
                  <a:lnTo>
                    <a:pt x="204421" y="1503854"/>
                  </a:lnTo>
                  <a:lnTo>
                    <a:pt x="204680" y="1499418"/>
                  </a:lnTo>
                  <a:lnTo>
                    <a:pt x="204938" y="1494981"/>
                  </a:lnTo>
                  <a:lnTo>
                    <a:pt x="205185" y="1490545"/>
                  </a:lnTo>
                  <a:lnTo>
                    <a:pt x="205433" y="1486109"/>
                  </a:lnTo>
                  <a:lnTo>
                    <a:pt x="205675" y="1481673"/>
                  </a:lnTo>
                  <a:lnTo>
                    <a:pt x="205911" y="1477237"/>
                  </a:lnTo>
                  <a:lnTo>
                    <a:pt x="206147" y="1472801"/>
                  </a:lnTo>
                  <a:lnTo>
                    <a:pt x="206372" y="1468364"/>
                  </a:lnTo>
                  <a:lnTo>
                    <a:pt x="206596" y="1463928"/>
                  </a:lnTo>
                  <a:lnTo>
                    <a:pt x="206817" y="1459492"/>
                  </a:lnTo>
                  <a:lnTo>
                    <a:pt x="207029" y="1455056"/>
                  </a:lnTo>
                  <a:lnTo>
                    <a:pt x="207242" y="1450620"/>
                  </a:lnTo>
                  <a:lnTo>
                    <a:pt x="207446" y="1446184"/>
                  </a:lnTo>
                  <a:lnTo>
                    <a:pt x="207647" y="1441748"/>
                  </a:lnTo>
                  <a:lnTo>
                    <a:pt x="207846" y="1437311"/>
                  </a:lnTo>
                  <a:lnTo>
                    <a:pt x="208035" y="1432875"/>
                  </a:lnTo>
                  <a:lnTo>
                    <a:pt x="208223" y="1428439"/>
                  </a:lnTo>
                  <a:lnTo>
                    <a:pt x="208406" y="1424003"/>
                  </a:lnTo>
                  <a:lnTo>
                    <a:pt x="208583" y="1419567"/>
                  </a:lnTo>
                  <a:lnTo>
                    <a:pt x="208760" y="1415131"/>
                  </a:lnTo>
                  <a:lnTo>
                    <a:pt x="208925" y="1410695"/>
                  </a:lnTo>
                  <a:lnTo>
                    <a:pt x="209090" y="1406258"/>
                  </a:lnTo>
                  <a:lnTo>
                    <a:pt x="209251" y="1401822"/>
                  </a:lnTo>
                  <a:lnTo>
                    <a:pt x="209404" y="1397386"/>
                  </a:lnTo>
                  <a:lnTo>
                    <a:pt x="209557" y="1392950"/>
                  </a:lnTo>
                  <a:lnTo>
                    <a:pt x="209700" y="1388514"/>
                  </a:lnTo>
                  <a:lnTo>
                    <a:pt x="209841" y="1384078"/>
                  </a:lnTo>
                  <a:lnTo>
                    <a:pt x="209980" y="1379642"/>
                  </a:lnTo>
                  <a:lnTo>
                    <a:pt x="210109" y="1375205"/>
                  </a:lnTo>
                  <a:lnTo>
                    <a:pt x="210237" y="1370769"/>
                  </a:lnTo>
                  <a:lnTo>
                    <a:pt x="210359" y="1366333"/>
                  </a:lnTo>
                  <a:lnTo>
                    <a:pt x="210476" y="1361897"/>
                  </a:lnTo>
                  <a:lnTo>
                    <a:pt x="210592" y="1357461"/>
                  </a:lnTo>
                  <a:lnTo>
                    <a:pt x="210696" y="1353025"/>
                  </a:lnTo>
                  <a:lnTo>
                    <a:pt x="210801" y="1348589"/>
                  </a:lnTo>
                  <a:lnTo>
                    <a:pt x="210900" y="1344152"/>
                  </a:lnTo>
                  <a:lnTo>
                    <a:pt x="210992" y="1339716"/>
                  </a:lnTo>
                  <a:lnTo>
                    <a:pt x="211084" y="1335280"/>
                  </a:lnTo>
                  <a:lnTo>
                    <a:pt x="211166" y="1330844"/>
                  </a:lnTo>
                  <a:lnTo>
                    <a:pt x="211246" y="1326408"/>
                  </a:lnTo>
                  <a:lnTo>
                    <a:pt x="211323" y="1321972"/>
                  </a:lnTo>
                  <a:lnTo>
                    <a:pt x="211390" y="1317535"/>
                  </a:lnTo>
                  <a:lnTo>
                    <a:pt x="211457" y="1313099"/>
                  </a:lnTo>
                  <a:lnTo>
                    <a:pt x="211516" y="1308663"/>
                  </a:lnTo>
                  <a:lnTo>
                    <a:pt x="211571" y="1304227"/>
                  </a:lnTo>
                  <a:lnTo>
                    <a:pt x="211625" y="1299791"/>
                  </a:lnTo>
                  <a:lnTo>
                    <a:pt x="211667" y="1295355"/>
                  </a:lnTo>
                  <a:lnTo>
                    <a:pt x="211709" y="1290919"/>
                  </a:lnTo>
                  <a:lnTo>
                    <a:pt x="211745" y="1286482"/>
                  </a:lnTo>
                  <a:lnTo>
                    <a:pt x="211775" y="1282046"/>
                  </a:lnTo>
                  <a:lnTo>
                    <a:pt x="211804" y="1277610"/>
                  </a:lnTo>
                  <a:lnTo>
                    <a:pt x="211822" y="1273174"/>
                  </a:lnTo>
                  <a:lnTo>
                    <a:pt x="211839" y="1268738"/>
                  </a:lnTo>
                  <a:lnTo>
                    <a:pt x="211852" y="1264302"/>
                  </a:lnTo>
                  <a:lnTo>
                    <a:pt x="211855" y="1259866"/>
                  </a:lnTo>
                  <a:lnTo>
                    <a:pt x="211859" y="1255429"/>
                  </a:lnTo>
                  <a:lnTo>
                    <a:pt x="211853" y="1250993"/>
                  </a:lnTo>
                  <a:lnTo>
                    <a:pt x="211843" y="1246557"/>
                  </a:lnTo>
                  <a:lnTo>
                    <a:pt x="211832" y="1242121"/>
                  </a:lnTo>
                  <a:lnTo>
                    <a:pt x="211809" y="1237685"/>
                  </a:lnTo>
                  <a:lnTo>
                    <a:pt x="211786" y="1233249"/>
                  </a:lnTo>
                  <a:lnTo>
                    <a:pt x="211756" y="1228813"/>
                  </a:lnTo>
                  <a:lnTo>
                    <a:pt x="211720" y="1224376"/>
                  </a:lnTo>
                  <a:lnTo>
                    <a:pt x="211684" y="1219940"/>
                  </a:lnTo>
                  <a:lnTo>
                    <a:pt x="211634" y="1215504"/>
                  </a:lnTo>
                  <a:lnTo>
                    <a:pt x="211584" y="1211068"/>
                  </a:lnTo>
                  <a:lnTo>
                    <a:pt x="211529" y="1206632"/>
                  </a:lnTo>
                  <a:lnTo>
                    <a:pt x="211465" y="1202196"/>
                  </a:lnTo>
                  <a:lnTo>
                    <a:pt x="211401" y="1197759"/>
                  </a:lnTo>
                  <a:lnTo>
                    <a:pt x="211327" y="1193323"/>
                  </a:lnTo>
                  <a:lnTo>
                    <a:pt x="211249" y="1188887"/>
                  </a:lnTo>
                  <a:lnTo>
                    <a:pt x="211168" y="1184451"/>
                  </a:lnTo>
                  <a:lnTo>
                    <a:pt x="211076" y="1180015"/>
                  </a:lnTo>
                  <a:lnTo>
                    <a:pt x="210983" y="1175579"/>
                  </a:lnTo>
                  <a:lnTo>
                    <a:pt x="210882" y="1171143"/>
                  </a:lnTo>
                  <a:lnTo>
                    <a:pt x="210775" y="1166706"/>
                  </a:lnTo>
                  <a:lnTo>
                    <a:pt x="210668" y="1162270"/>
                  </a:lnTo>
                  <a:lnTo>
                    <a:pt x="210546" y="1157834"/>
                  </a:lnTo>
                  <a:lnTo>
                    <a:pt x="210424" y="1153398"/>
                  </a:lnTo>
                  <a:lnTo>
                    <a:pt x="210296" y="1148962"/>
                  </a:lnTo>
                  <a:lnTo>
                    <a:pt x="210159" y="1144526"/>
                  </a:lnTo>
                  <a:lnTo>
                    <a:pt x="210021" y="1140090"/>
                  </a:lnTo>
                  <a:lnTo>
                    <a:pt x="209872" y="1135653"/>
                  </a:lnTo>
                  <a:lnTo>
                    <a:pt x="209719" y="1131217"/>
                  </a:lnTo>
                  <a:lnTo>
                    <a:pt x="209563" y="1126781"/>
                  </a:lnTo>
                  <a:lnTo>
                    <a:pt x="209394" y="1122345"/>
                  </a:lnTo>
                  <a:lnTo>
                    <a:pt x="209225" y="1117909"/>
                  </a:lnTo>
                  <a:lnTo>
                    <a:pt x="209047" y="1113473"/>
                  </a:lnTo>
                  <a:lnTo>
                    <a:pt x="208862" y="1109037"/>
                  </a:lnTo>
                  <a:lnTo>
                    <a:pt x="208676" y="1104600"/>
                  </a:lnTo>
                  <a:lnTo>
                    <a:pt x="208475" y="1100164"/>
                  </a:lnTo>
                  <a:lnTo>
                    <a:pt x="208273" y="1095728"/>
                  </a:lnTo>
                  <a:lnTo>
                    <a:pt x="208065" y="1091292"/>
                  </a:lnTo>
                  <a:lnTo>
                    <a:pt x="207846" y="1086856"/>
                  </a:lnTo>
                  <a:lnTo>
                    <a:pt x="207628" y="1082420"/>
                  </a:lnTo>
                  <a:lnTo>
                    <a:pt x="207395" y="1077983"/>
                  </a:lnTo>
                  <a:lnTo>
                    <a:pt x="207159" y="1073547"/>
                  </a:lnTo>
                  <a:lnTo>
                    <a:pt x="206919" y="1069111"/>
                  </a:lnTo>
                  <a:lnTo>
                    <a:pt x="206665" y="1064675"/>
                  </a:lnTo>
                  <a:lnTo>
                    <a:pt x="206412" y="1060239"/>
                  </a:lnTo>
                  <a:lnTo>
                    <a:pt x="206146" y="1055803"/>
                  </a:lnTo>
                  <a:lnTo>
                    <a:pt x="205875" y="1051367"/>
                  </a:lnTo>
                  <a:lnTo>
                    <a:pt x="205602" y="1046930"/>
                  </a:lnTo>
                  <a:lnTo>
                    <a:pt x="205311" y="1042494"/>
                  </a:lnTo>
                  <a:lnTo>
                    <a:pt x="205021" y="1038058"/>
                  </a:lnTo>
                  <a:lnTo>
                    <a:pt x="204722" y="1033622"/>
                  </a:lnTo>
                  <a:lnTo>
                    <a:pt x="204413" y="1029186"/>
                  </a:lnTo>
                  <a:lnTo>
                    <a:pt x="204104" y="1024750"/>
                  </a:lnTo>
                  <a:lnTo>
                    <a:pt x="203777" y="1020314"/>
                  </a:lnTo>
                  <a:lnTo>
                    <a:pt x="203449" y="1015877"/>
                  </a:lnTo>
                  <a:lnTo>
                    <a:pt x="203114" y="1011441"/>
                  </a:lnTo>
                  <a:lnTo>
                    <a:pt x="202766" y="1007005"/>
                  </a:lnTo>
                  <a:lnTo>
                    <a:pt x="202417" y="1002569"/>
                  </a:lnTo>
                  <a:lnTo>
                    <a:pt x="202055" y="998133"/>
                  </a:lnTo>
                  <a:lnTo>
                    <a:pt x="201686" y="993697"/>
                  </a:lnTo>
                  <a:lnTo>
                    <a:pt x="201315" y="989261"/>
                  </a:lnTo>
                  <a:lnTo>
                    <a:pt x="200925" y="984824"/>
                  </a:lnTo>
                  <a:lnTo>
                    <a:pt x="200536" y="980388"/>
                  </a:lnTo>
                  <a:lnTo>
                    <a:pt x="200135" y="975952"/>
                  </a:lnTo>
                  <a:lnTo>
                    <a:pt x="199725" y="971516"/>
                  </a:lnTo>
                  <a:lnTo>
                    <a:pt x="199314" y="967080"/>
                  </a:lnTo>
                  <a:lnTo>
                    <a:pt x="198883" y="962644"/>
                  </a:lnTo>
                  <a:lnTo>
                    <a:pt x="198451" y="958207"/>
                  </a:lnTo>
                  <a:lnTo>
                    <a:pt x="198011" y="953771"/>
                  </a:lnTo>
                  <a:lnTo>
                    <a:pt x="197557" y="949335"/>
                  </a:lnTo>
                  <a:lnTo>
                    <a:pt x="197102" y="944899"/>
                  </a:lnTo>
                  <a:lnTo>
                    <a:pt x="196631" y="940463"/>
                  </a:lnTo>
                  <a:lnTo>
                    <a:pt x="196154" y="936027"/>
                  </a:lnTo>
                  <a:lnTo>
                    <a:pt x="195674" y="931591"/>
                  </a:lnTo>
                  <a:lnTo>
                    <a:pt x="195174" y="927154"/>
                  </a:lnTo>
                  <a:lnTo>
                    <a:pt x="194674" y="922718"/>
                  </a:lnTo>
                  <a:lnTo>
                    <a:pt x="194161" y="918282"/>
                  </a:lnTo>
                  <a:lnTo>
                    <a:pt x="193638" y="913846"/>
                  </a:lnTo>
                  <a:lnTo>
                    <a:pt x="193115" y="909410"/>
                  </a:lnTo>
                  <a:lnTo>
                    <a:pt x="192569" y="904974"/>
                  </a:lnTo>
                  <a:lnTo>
                    <a:pt x="192022" y="900538"/>
                  </a:lnTo>
                  <a:lnTo>
                    <a:pt x="191466" y="896101"/>
                  </a:lnTo>
                  <a:lnTo>
                    <a:pt x="190895" y="891665"/>
                  </a:lnTo>
                  <a:lnTo>
                    <a:pt x="190325" y="887229"/>
                  </a:lnTo>
                  <a:lnTo>
                    <a:pt x="189734" y="882793"/>
                  </a:lnTo>
                  <a:lnTo>
                    <a:pt x="189139" y="878357"/>
                  </a:lnTo>
                  <a:lnTo>
                    <a:pt x="188538" y="873921"/>
                  </a:lnTo>
                  <a:lnTo>
                    <a:pt x="187918" y="869485"/>
                  </a:lnTo>
                  <a:lnTo>
                    <a:pt x="187299" y="865048"/>
                  </a:lnTo>
                  <a:lnTo>
                    <a:pt x="186663" y="860612"/>
                  </a:lnTo>
                  <a:lnTo>
                    <a:pt x="186018" y="856176"/>
                  </a:lnTo>
                  <a:lnTo>
                    <a:pt x="185372" y="851740"/>
                  </a:lnTo>
                  <a:lnTo>
                    <a:pt x="184702" y="847304"/>
                  </a:lnTo>
                  <a:lnTo>
                    <a:pt x="184031" y="842868"/>
                  </a:lnTo>
                  <a:lnTo>
                    <a:pt x="183350" y="838431"/>
                  </a:lnTo>
                  <a:lnTo>
                    <a:pt x="182654" y="833995"/>
                  </a:lnTo>
                  <a:lnTo>
                    <a:pt x="181958" y="829559"/>
                  </a:lnTo>
                  <a:lnTo>
                    <a:pt x="181240" y="825123"/>
                  </a:lnTo>
                  <a:lnTo>
                    <a:pt x="180518" y="820687"/>
                  </a:lnTo>
                  <a:lnTo>
                    <a:pt x="179790" y="816251"/>
                  </a:lnTo>
                  <a:lnTo>
                    <a:pt x="179042" y="811815"/>
                  </a:lnTo>
                  <a:lnTo>
                    <a:pt x="178294" y="807378"/>
                  </a:lnTo>
                  <a:lnTo>
                    <a:pt x="177529" y="802942"/>
                  </a:lnTo>
                  <a:lnTo>
                    <a:pt x="176755" y="798506"/>
                  </a:lnTo>
                  <a:lnTo>
                    <a:pt x="175979" y="794070"/>
                  </a:lnTo>
                  <a:lnTo>
                    <a:pt x="175179" y="789634"/>
                  </a:lnTo>
                  <a:lnTo>
                    <a:pt x="174379" y="785198"/>
                  </a:lnTo>
                  <a:lnTo>
                    <a:pt x="173566" y="780762"/>
                  </a:lnTo>
                  <a:lnTo>
                    <a:pt x="172740" y="776325"/>
                  </a:lnTo>
                  <a:lnTo>
                    <a:pt x="171914" y="771889"/>
                  </a:lnTo>
                  <a:lnTo>
                    <a:pt x="171063" y="767453"/>
                  </a:lnTo>
                  <a:lnTo>
                    <a:pt x="170211" y="763017"/>
                  </a:lnTo>
                  <a:lnTo>
                    <a:pt x="169350" y="758581"/>
                  </a:lnTo>
                  <a:lnTo>
                    <a:pt x="168471" y="754145"/>
                  </a:lnTo>
                  <a:lnTo>
                    <a:pt x="167593" y="749709"/>
                  </a:lnTo>
                  <a:lnTo>
                    <a:pt x="166695" y="745272"/>
                  </a:lnTo>
                  <a:lnTo>
                    <a:pt x="165790" y="740836"/>
                  </a:lnTo>
                  <a:lnTo>
                    <a:pt x="164882" y="736400"/>
                  </a:lnTo>
                  <a:lnTo>
                    <a:pt x="163951" y="731964"/>
                  </a:lnTo>
                  <a:lnTo>
                    <a:pt x="163020" y="727528"/>
                  </a:lnTo>
                  <a:lnTo>
                    <a:pt x="162075" y="723092"/>
                  </a:lnTo>
                  <a:lnTo>
                    <a:pt x="161118" y="718655"/>
                  </a:lnTo>
                  <a:lnTo>
                    <a:pt x="160162" y="714219"/>
                  </a:lnTo>
                  <a:lnTo>
                    <a:pt x="159181" y="709783"/>
                  </a:lnTo>
                  <a:lnTo>
                    <a:pt x="158199" y="705347"/>
                  </a:lnTo>
                  <a:lnTo>
                    <a:pt x="157207" y="700911"/>
                  </a:lnTo>
                  <a:lnTo>
                    <a:pt x="156200" y="696475"/>
                  </a:lnTo>
                  <a:lnTo>
                    <a:pt x="155193" y="692039"/>
                  </a:lnTo>
                  <a:lnTo>
                    <a:pt x="154166" y="687602"/>
                  </a:lnTo>
                  <a:lnTo>
                    <a:pt x="153134" y="683166"/>
                  </a:lnTo>
                  <a:lnTo>
                    <a:pt x="152098" y="678730"/>
                  </a:lnTo>
                  <a:lnTo>
                    <a:pt x="151041" y="674294"/>
                  </a:lnTo>
                  <a:lnTo>
                    <a:pt x="149985" y="669858"/>
                  </a:lnTo>
                  <a:lnTo>
                    <a:pt x="148914" y="665422"/>
                  </a:lnTo>
                  <a:lnTo>
                    <a:pt x="147834" y="660986"/>
                  </a:lnTo>
                  <a:lnTo>
                    <a:pt x="146754" y="656549"/>
                  </a:lnTo>
                  <a:lnTo>
                    <a:pt x="145650" y="652113"/>
                  </a:lnTo>
                  <a:lnTo>
                    <a:pt x="144547" y="647677"/>
                  </a:lnTo>
                  <a:lnTo>
                    <a:pt x="143434" y="643241"/>
                  </a:lnTo>
                  <a:lnTo>
                    <a:pt x="142308" y="638805"/>
                  </a:lnTo>
                  <a:lnTo>
                    <a:pt x="141182" y="634369"/>
                  </a:lnTo>
                  <a:lnTo>
                    <a:pt x="140038" y="629933"/>
                  </a:lnTo>
                  <a:lnTo>
                    <a:pt x="138890" y="625496"/>
                  </a:lnTo>
                  <a:lnTo>
                    <a:pt x="137737" y="621060"/>
                  </a:lnTo>
                  <a:lnTo>
                    <a:pt x="136569" y="616624"/>
                  </a:lnTo>
                  <a:lnTo>
                    <a:pt x="135400" y="612188"/>
                  </a:lnTo>
                  <a:lnTo>
                    <a:pt x="134218" y="607752"/>
                  </a:lnTo>
                  <a:lnTo>
                    <a:pt x="133029" y="603316"/>
                  </a:lnTo>
                  <a:lnTo>
                    <a:pt x="131839" y="598879"/>
                  </a:lnTo>
                  <a:lnTo>
                    <a:pt x="130631" y="594443"/>
                  </a:lnTo>
                  <a:lnTo>
                    <a:pt x="129422" y="590007"/>
                  </a:lnTo>
                  <a:lnTo>
                    <a:pt x="128206" y="585571"/>
                  </a:lnTo>
                  <a:lnTo>
                    <a:pt x="126979" y="581135"/>
                  </a:lnTo>
                  <a:lnTo>
                    <a:pt x="125753" y="576699"/>
                  </a:lnTo>
                  <a:lnTo>
                    <a:pt x="124511" y="572263"/>
                  </a:lnTo>
                  <a:lnTo>
                    <a:pt x="123268" y="567826"/>
                  </a:lnTo>
                  <a:lnTo>
                    <a:pt x="122020" y="563390"/>
                  </a:lnTo>
                  <a:lnTo>
                    <a:pt x="120760" y="558954"/>
                  </a:lnTo>
                  <a:lnTo>
                    <a:pt x="119500" y="554518"/>
                  </a:lnTo>
                  <a:lnTo>
                    <a:pt x="118231" y="550082"/>
                  </a:lnTo>
                  <a:lnTo>
                    <a:pt x="116956" y="545646"/>
                  </a:lnTo>
                  <a:lnTo>
                    <a:pt x="115680" y="541210"/>
                  </a:lnTo>
                  <a:lnTo>
                    <a:pt x="114393" y="536773"/>
                  </a:lnTo>
                  <a:lnTo>
                    <a:pt x="113105" y="532337"/>
                  </a:lnTo>
                  <a:lnTo>
                    <a:pt x="111811" y="527901"/>
                  </a:lnTo>
                  <a:lnTo>
                    <a:pt x="110511" y="523465"/>
                  </a:lnTo>
                  <a:lnTo>
                    <a:pt x="109211" y="519029"/>
                  </a:lnTo>
                  <a:lnTo>
                    <a:pt x="107901" y="514593"/>
                  </a:lnTo>
                  <a:lnTo>
                    <a:pt x="106590" y="510157"/>
                  </a:lnTo>
                  <a:lnTo>
                    <a:pt x="105277" y="505720"/>
                  </a:lnTo>
                  <a:lnTo>
                    <a:pt x="103957" y="501284"/>
                  </a:lnTo>
                  <a:lnTo>
                    <a:pt x="102637" y="496848"/>
                  </a:lnTo>
                  <a:lnTo>
                    <a:pt x="101311" y="492412"/>
                  </a:lnTo>
                  <a:lnTo>
                    <a:pt x="99984" y="487976"/>
                  </a:lnTo>
                  <a:lnTo>
                    <a:pt x="98655" y="483540"/>
                  </a:lnTo>
                  <a:lnTo>
                    <a:pt x="97322" y="479103"/>
                  </a:lnTo>
                  <a:lnTo>
                    <a:pt x="95988" y="474667"/>
                  </a:lnTo>
                  <a:lnTo>
                    <a:pt x="94652" y="470231"/>
                  </a:lnTo>
                  <a:lnTo>
                    <a:pt x="93314" y="465795"/>
                  </a:lnTo>
                  <a:lnTo>
                    <a:pt x="91976" y="461359"/>
                  </a:lnTo>
                  <a:lnTo>
                    <a:pt x="90636" y="456923"/>
                  </a:lnTo>
                  <a:lnTo>
                    <a:pt x="89295" y="452487"/>
                  </a:lnTo>
                  <a:lnTo>
                    <a:pt x="87954" y="448050"/>
                  </a:lnTo>
                  <a:lnTo>
                    <a:pt x="86613" y="443614"/>
                  </a:lnTo>
                  <a:lnTo>
                    <a:pt x="85271" y="439178"/>
                  </a:lnTo>
                  <a:lnTo>
                    <a:pt x="83930" y="434742"/>
                  </a:lnTo>
                  <a:lnTo>
                    <a:pt x="82590" y="430306"/>
                  </a:lnTo>
                  <a:lnTo>
                    <a:pt x="81250" y="425870"/>
                  </a:lnTo>
                  <a:lnTo>
                    <a:pt x="79912" y="421434"/>
                  </a:lnTo>
                  <a:lnTo>
                    <a:pt x="78574" y="416997"/>
                  </a:lnTo>
                  <a:lnTo>
                    <a:pt x="77239" y="412561"/>
                  </a:lnTo>
                  <a:lnTo>
                    <a:pt x="75906" y="408125"/>
                  </a:lnTo>
                  <a:lnTo>
                    <a:pt x="74573" y="403689"/>
                  </a:lnTo>
                  <a:lnTo>
                    <a:pt x="73247" y="399253"/>
                  </a:lnTo>
                  <a:lnTo>
                    <a:pt x="71920" y="394817"/>
                  </a:lnTo>
                  <a:lnTo>
                    <a:pt x="70597" y="390381"/>
                  </a:lnTo>
                  <a:lnTo>
                    <a:pt x="69279" y="385944"/>
                  </a:lnTo>
                  <a:lnTo>
                    <a:pt x="67961" y="381508"/>
                  </a:lnTo>
                  <a:lnTo>
                    <a:pt x="66652" y="377072"/>
                  </a:lnTo>
                  <a:lnTo>
                    <a:pt x="65345" y="372636"/>
                  </a:lnTo>
                  <a:lnTo>
                    <a:pt x="64041" y="368200"/>
                  </a:lnTo>
                  <a:lnTo>
                    <a:pt x="62746" y="363764"/>
                  </a:lnTo>
                  <a:lnTo>
                    <a:pt x="61451" y="359327"/>
                  </a:lnTo>
                  <a:lnTo>
                    <a:pt x="60166" y="354891"/>
                  </a:lnTo>
                  <a:lnTo>
                    <a:pt x="58886" y="350455"/>
                  </a:lnTo>
                  <a:lnTo>
                    <a:pt x="57608" y="346019"/>
                  </a:lnTo>
                  <a:lnTo>
                    <a:pt x="56344" y="341583"/>
                  </a:lnTo>
                  <a:lnTo>
                    <a:pt x="55081" y="337147"/>
                  </a:lnTo>
                  <a:lnTo>
                    <a:pt x="53826" y="332711"/>
                  </a:lnTo>
                  <a:lnTo>
                    <a:pt x="52582" y="328274"/>
                  </a:lnTo>
                  <a:lnTo>
                    <a:pt x="51337" y="323838"/>
                  </a:lnTo>
                  <a:lnTo>
                    <a:pt x="50111" y="319402"/>
                  </a:lnTo>
                  <a:lnTo>
                    <a:pt x="48887" y="314966"/>
                  </a:lnTo>
                  <a:lnTo>
                    <a:pt x="47670" y="310530"/>
                  </a:lnTo>
                  <a:lnTo>
                    <a:pt x="46469" y="306094"/>
                  </a:lnTo>
                  <a:lnTo>
                    <a:pt x="45268" y="301658"/>
                  </a:lnTo>
                  <a:lnTo>
                    <a:pt x="44085" y="297221"/>
                  </a:lnTo>
                  <a:lnTo>
                    <a:pt x="42909" y="292785"/>
                  </a:lnTo>
                  <a:lnTo>
                    <a:pt x="41736" y="288349"/>
                  </a:lnTo>
                  <a:lnTo>
                    <a:pt x="40587" y="283913"/>
                  </a:lnTo>
                  <a:lnTo>
                    <a:pt x="39437" y="279477"/>
                  </a:lnTo>
                  <a:lnTo>
                    <a:pt x="38304" y="275041"/>
                  </a:lnTo>
                  <a:lnTo>
                    <a:pt x="37183" y="270605"/>
                  </a:lnTo>
                  <a:lnTo>
                    <a:pt x="36063" y="266168"/>
                  </a:lnTo>
                  <a:lnTo>
                    <a:pt x="34972" y="261732"/>
                  </a:lnTo>
                  <a:lnTo>
                    <a:pt x="33883" y="257296"/>
                  </a:lnTo>
                  <a:lnTo>
                    <a:pt x="32805" y="252860"/>
                  </a:lnTo>
                  <a:lnTo>
                    <a:pt x="31749" y="248424"/>
                  </a:lnTo>
                  <a:lnTo>
                    <a:pt x="30692" y="243988"/>
                  </a:lnTo>
                  <a:lnTo>
                    <a:pt x="29662" y="239551"/>
                  </a:lnTo>
                  <a:lnTo>
                    <a:pt x="28640" y="235115"/>
                  </a:lnTo>
                  <a:lnTo>
                    <a:pt x="27625" y="230679"/>
                  </a:lnTo>
                  <a:lnTo>
                    <a:pt x="26640" y="226243"/>
                  </a:lnTo>
                  <a:lnTo>
                    <a:pt x="25655" y="221807"/>
                  </a:lnTo>
                  <a:lnTo>
                    <a:pt x="24692" y="217371"/>
                  </a:lnTo>
                  <a:lnTo>
                    <a:pt x="23746" y="212935"/>
                  </a:lnTo>
                  <a:lnTo>
                    <a:pt x="22799" y="208498"/>
                  </a:lnTo>
                  <a:lnTo>
                    <a:pt x="21893" y="204062"/>
                  </a:lnTo>
                  <a:lnTo>
                    <a:pt x="20986" y="199626"/>
                  </a:lnTo>
                  <a:lnTo>
                    <a:pt x="20097" y="195190"/>
                  </a:lnTo>
                  <a:lnTo>
                    <a:pt x="19232" y="190754"/>
                  </a:lnTo>
                  <a:lnTo>
                    <a:pt x="18368" y="186318"/>
                  </a:lnTo>
                  <a:lnTo>
                    <a:pt x="17539" y="181882"/>
                  </a:lnTo>
                  <a:lnTo>
                    <a:pt x="16718" y="177445"/>
                  </a:lnTo>
                  <a:lnTo>
                    <a:pt x="15908" y="173009"/>
                  </a:lnTo>
                  <a:lnTo>
                    <a:pt x="15132" y="168573"/>
                  </a:lnTo>
                  <a:lnTo>
                    <a:pt x="14356" y="164137"/>
                  </a:lnTo>
                  <a:lnTo>
                    <a:pt x="13610" y="159701"/>
                  </a:lnTo>
                  <a:lnTo>
                    <a:pt x="12881" y="155265"/>
                  </a:lnTo>
                  <a:lnTo>
                    <a:pt x="12154" y="150829"/>
                  </a:lnTo>
                  <a:lnTo>
                    <a:pt x="11473" y="146392"/>
                  </a:lnTo>
                  <a:lnTo>
                    <a:pt x="10792" y="141956"/>
                  </a:lnTo>
                  <a:lnTo>
                    <a:pt x="10134" y="137520"/>
                  </a:lnTo>
                  <a:lnTo>
                    <a:pt x="9502" y="133084"/>
                  </a:lnTo>
                  <a:lnTo>
                    <a:pt x="8871" y="128648"/>
                  </a:lnTo>
                  <a:lnTo>
                    <a:pt x="8283" y="124212"/>
                  </a:lnTo>
                  <a:lnTo>
                    <a:pt x="7702" y="119775"/>
                  </a:lnTo>
                  <a:lnTo>
                    <a:pt x="7136" y="115339"/>
                  </a:lnTo>
                  <a:lnTo>
                    <a:pt x="6607" y="110903"/>
                  </a:lnTo>
                  <a:lnTo>
                    <a:pt x="6077" y="106467"/>
                  </a:lnTo>
                  <a:lnTo>
                    <a:pt x="5585" y="102031"/>
                  </a:lnTo>
                  <a:lnTo>
                    <a:pt x="5109" y="97595"/>
                  </a:lnTo>
                  <a:lnTo>
                    <a:pt x="4638" y="93159"/>
                  </a:lnTo>
                  <a:lnTo>
                    <a:pt x="4215" y="88722"/>
                  </a:lnTo>
                  <a:lnTo>
                    <a:pt x="3793" y="84286"/>
                  </a:lnTo>
                  <a:lnTo>
                    <a:pt x="3399" y="79850"/>
                  </a:lnTo>
                  <a:lnTo>
                    <a:pt x="3031" y="75414"/>
                  </a:lnTo>
                  <a:lnTo>
                    <a:pt x="2663" y="70978"/>
                  </a:lnTo>
                  <a:lnTo>
                    <a:pt x="2347" y="66542"/>
                  </a:lnTo>
                  <a:lnTo>
                    <a:pt x="2035" y="62106"/>
                  </a:lnTo>
                  <a:lnTo>
                    <a:pt x="1741" y="57669"/>
                  </a:lnTo>
                  <a:lnTo>
                    <a:pt x="1485" y="53233"/>
                  </a:lnTo>
                  <a:lnTo>
                    <a:pt x="1229" y="48797"/>
                  </a:lnTo>
                  <a:lnTo>
                    <a:pt x="1015" y="44361"/>
                  </a:lnTo>
                  <a:lnTo>
                    <a:pt x="815" y="39925"/>
                  </a:lnTo>
                  <a:lnTo>
                    <a:pt x="625" y="35489"/>
                  </a:lnTo>
                  <a:lnTo>
                    <a:pt x="482" y="31053"/>
                  </a:lnTo>
                  <a:lnTo>
                    <a:pt x="340" y="26616"/>
                  </a:lnTo>
                  <a:lnTo>
                    <a:pt x="230" y="22180"/>
                  </a:lnTo>
                  <a:lnTo>
                    <a:pt x="145" y="17744"/>
                  </a:lnTo>
                  <a:lnTo>
                    <a:pt x="61" y="13308"/>
                  </a:lnTo>
                  <a:lnTo>
                    <a:pt x="32" y="8872"/>
                  </a:lnTo>
                  <a:lnTo>
                    <a:pt x="5" y="4436"/>
                  </a:lnTo>
                  <a:lnTo>
                    <a:pt x="0" y="0"/>
                  </a:lnTo>
                  <a:lnTo>
                    <a:pt x="466199" y="0"/>
                  </a:lnTo>
                  <a:lnTo>
                    <a:pt x="466194" y="4436"/>
                  </a:lnTo>
                  <a:lnTo>
                    <a:pt x="466167" y="8872"/>
                  </a:lnTo>
                  <a:lnTo>
                    <a:pt x="466138" y="13308"/>
                  </a:lnTo>
                  <a:lnTo>
                    <a:pt x="466053" y="17744"/>
                  </a:lnTo>
                  <a:lnTo>
                    <a:pt x="465968" y="22180"/>
                  </a:lnTo>
                  <a:lnTo>
                    <a:pt x="465858" y="26616"/>
                  </a:lnTo>
                  <a:lnTo>
                    <a:pt x="465716" y="31053"/>
                  </a:lnTo>
                  <a:lnTo>
                    <a:pt x="465574" y="35489"/>
                  </a:lnTo>
                  <a:lnTo>
                    <a:pt x="465383" y="39925"/>
                  </a:lnTo>
                  <a:lnTo>
                    <a:pt x="465184" y="44361"/>
                  </a:lnTo>
                  <a:lnTo>
                    <a:pt x="464970" y="48797"/>
                  </a:lnTo>
                  <a:lnTo>
                    <a:pt x="464714" y="53233"/>
                  </a:lnTo>
                  <a:lnTo>
                    <a:pt x="464457" y="57669"/>
                  </a:lnTo>
                  <a:lnTo>
                    <a:pt x="464164" y="62106"/>
                  </a:lnTo>
                  <a:lnTo>
                    <a:pt x="463852" y="66542"/>
                  </a:lnTo>
                  <a:lnTo>
                    <a:pt x="463535" y="70978"/>
                  </a:lnTo>
                  <a:lnTo>
                    <a:pt x="463168" y="75414"/>
                  </a:lnTo>
                  <a:lnTo>
                    <a:pt x="462800" y="79850"/>
                  </a:lnTo>
                  <a:lnTo>
                    <a:pt x="462405" y="84286"/>
                  </a:lnTo>
                  <a:lnTo>
                    <a:pt x="461983" y="88722"/>
                  </a:lnTo>
                  <a:lnTo>
                    <a:pt x="461561" y="93159"/>
                  </a:lnTo>
                  <a:lnTo>
                    <a:pt x="461090" y="97595"/>
                  </a:lnTo>
                  <a:lnTo>
                    <a:pt x="460614" y="102031"/>
                  </a:lnTo>
                  <a:lnTo>
                    <a:pt x="460121" y="106467"/>
                  </a:lnTo>
                  <a:lnTo>
                    <a:pt x="459592" y="110903"/>
                  </a:lnTo>
                  <a:lnTo>
                    <a:pt x="459063" y="115339"/>
                  </a:lnTo>
                  <a:lnTo>
                    <a:pt x="458496" y="119775"/>
                  </a:lnTo>
                  <a:lnTo>
                    <a:pt x="457915" y="124212"/>
                  </a:lnTo>
                  <a:lnTo>
                    <a:pt x="457328" y="128648"/>
                  </a:lnTo>
                  <a:lnTo>
                    <a:pt x="456696" y="133084"/>
                  </a:lnTo>
                  <a:lnTo>
                    <a:pt x="456065" y="137520"/>
                  </a:lnTo>
                  <a:lnTo>
                    <a:pt x="455406" y="141956"/>
                  </a:lnTo>
                  <a:lnTo>
                    <a:pt x="454725" y="146392"/>
                  </a:lnTo>
                  <a:lnTo>
                    <a:pt x="454044" y="150829"/>
                  </a:lnTo>
                  <a:lnTo>
                    <a:pt x="453318" y="155265"/>
                  </a:lnTo>
                  <a:lnTo>
                    <a:pt x="452588" y="159701"/>
                  </a:lnTo>
                  <a:lnTo>
                    <a:pt x="451843" y="164137"/>
                  </a:lnTo>
                  <a:lnTo>
                    <a:pt x="451067" y="168573"/>
                  </a:lnTo>
                  <a:lnTo>
                    <a:pt x="450291" y="173009"/>
                  </a:lnTo>
                  <a:lnTo>
                    <a:pt x="449480" y="177445"/>
                  </a:lnTo>
                  <a:lnTo>
                    <a:pt x="448659" y="181882"/>
                  </a:lnTo>
                  <a:lnTo>
                    <a:pt x="447831" y="186318"/>
                  </a:lnTo>
                  <a:lnTo>
                    <a:pt x="446966" y="190754"/>
                  </a:lnTo>
                  <a:lnTo>
                    <a:pt x="446102" y="195190"/>
                  </a:lnTo>
                  <a:lnTo>
                    <a:pt x="445212" y="199626"/>
                  </a:lnTo>
                  <a:lnTo>
                    <a:pt x="444306" y="204062"/>
                  </a:lnTo>
                  <a:lnTo>
                    <a:pt x="443399" y="208498"/>
                  </a:lnTo>
                  <a:lnTo>
                    <a:pt x="442453" y="212935"/>
                  </a:lnTo>
                  <a:lnTo>
                    <a:pt x="441506" y="217371"/>
                  </a:lnTo>
                  <a:lnTo>
                    <a:pt x="440544" y="221807"/>
                  </a:lnTo>
                  <a:lnTo>
                    <a:pt x="439558" y="226243"/>
                  </a:lnTo>
                  <a:lnTo>
                    <a:pt x="438573" y="230679"/>
                  </a:lnTo>
                  <a:lnTo>
                    <a:pt x="437558" y="235115"/>
                  </a:lnTo>
                  <a:lnTo>
                    <a:pt x="436536" y="239551"/>
                  </a:lnTo>
                  <a:lnTo>
                    <a:pt x="435506" y="243988"/>
                  </a:lnTo>
                  <a:lnTo>
                    <a:pt x="434450" y="248424"/>
                  </a:lnTo>
                  <a:lnTo>
                    <a:pt x="433393" y="252860"/>
                  </a:lnTo>
                  <a:lnTo>
                    <a:pt x="432316" y="257296"/>
                  </a:lnTo>
                  <a:lnTo>
                    <a:pt x="431226" y="261732"/>
                  </a:lnTo>
                  <a:lnTo>
                    <a:pt x="430135" y="266168"/>
                  </a:lnTo>
                  <a:lnTo>
                    <a:pt x="429015" y="270605"/>
                  </a:lnTo>
                  <a:lnTo>
                    <a:pt x="427895" y="275041"/>
                  </a:lnTo>
                  <a:lnTo>
                    <a:pt x="426761" y="279477"/>
                  </a:lnTo>
                  <a:lnTo>
                    <a:pt x="425612" y="283913"/>
                  </a:lnTo>
                  <a:lnTo>
                    <a:pt x="424462" y="288349"/>
                  </a:lnTo>
                  <a:lnTo>
                    <a:pt x="423290" y="292785"/>
                  </a:lnTo>
                  <a:lnTo>
                    <a:pt x="422114" y="297221"/>
                  </a:lnTo>
                  <a:lnTo>
                    <a:pt x="420930" y="301658"/>
                  </a:lnTo>
                  <a:lnTo>
                    <a:pt x="419729" y="306094"/>
                  </a:lnTo>
                  <a:lnTo>
                    <a:pt x="418528" y="310530"/>
                  </a:lnTo>
                  <a:lnTo>
                    <a:pt x="417311" y="314966"/>
                  </a:lnTo>
                  <a:lnTo>
                    <a:pt x="416087" y="319402"/>
                  </a:lnTo>
                  <a:lnTo>
                    <a:pt x="414862" y="323838"/>
                  </a:lnTo>
                  <a:lnTo>
                    <a:pt x="413617" y="328274"/>
                  </a:lnTo>
                  <a:lnTo>
                    <a:pt x="412372" y="332711"/>
                  </a:lnTo>
                  <a:lnTo>
                    <a:pt x="411118" y="337147"/>
                  </a:lnTo>
                  <a:lnTo>
                    <a:pt x="409854" y="341583"/>
                  </a:lnTo>
                  <a:lnTo>
                    <a:pt x="408591" y="346019"/>
                  </a:lnTo>
                  <a:lnTo>
                    <a:pt x="407312" y="350455"/>
                  </a:lnTo>
                  <a:lnTo>
                    <a:pt x="406032" y="354891"/>
                  </a:lnTo>
                  <a:lnTo>
                    <a:pt x="404747" y="359327"/>
                  </a:lnTo>
                  <a:lnTo>
                    <a:pt x="403452" y="363764"/>
                  </a:lnTo>
                  <a:lnTo>
                    <a:pt x="402157" y="368200"/>
                  </a:lnTo>
                  <a:lnTo>
                    <a:pt x="400853" y="372636"/>
                  </a:lnTo>
                  <a:lnTo>
                    <a:pt x="399546" y="377072"/>
                  </a:lnTo>
                  <a:lnTo>
                    <a:pt x="398237" y="381508"/>
                  </a:lnTo>
                  <a:lnTo>
                    <a:pt x="396919" y="385944"/>
                  </a:lnTo>
                  <a:lnTo>
                    <a:pt x="395601" y="390381"/>
                  </a:lnTo>
                  <a:lnTo>
                    <a:pt x="394278" y="394817"/>
                  </a:lnTo>
                  <a:lnTo>
                    <a:pt x="392952" y="399253"/>
                  </a:lnTo>
                  <a:lnTo>
                    <a:pt x="391625" y="403689"/>
                  </a:lnTo>
                  <a:lnTo>
                    <a:pt x="390292" y="408125"/>
                  </a:lnTo>
                  <a:lnTo>
                    <a:pt x="388959" y="412561"/>
                  </a:lnTo>
                  <a:lnTo>
                    <a:pt x="387624" y="416997"/>
                  </a:lnTo>
                  <a:lnTo>
                    <a:pt x="386287" y="421434"/>
                  </a:lnTo>
                  <a:lnTo>
                    <a:pt x="384949" y="425870"/>
                  </a:lnTo>
                  <a:lnTo>
                    <a:pt x="383609" y="430306"/>
                  </a:lnTo>
                  <a:lnTo>
                    <a:pt x="382268" y="434742"/>
                  </a:lnTo>
                  <a:lnTo>
                    <a:pt x="380927" y="439178"/>
                  </a:lnTo>
                  <a:lnTo>
                    <a:pt x="379586" y="443614"/>
                  </a:lnTo>
                  <a:lnTo>
                    <a:pt x="378244" y="448050"/>
                  </a:lnTo>
                  <a:lnTo>
                    <a:pt x="376903" y="452487"/>
                  </a:lnTo>
                  <a:lnTo>
                    <a:pt x="375563" y="456923"/>
                  </a:lnTo>
                  <a:lnTo>
                    <a:pt x="374222" y="461359"/>
                  </a:lnTo>
                  <a:lnTo>
                    <a:pt x="372884" y="465795"/>
                  </a:lnTo>
                  <a:lnTo>
                    <a:pt x="371546" y="470231"/>
                  </a:lnTo>
                  <a:lnTo>
                    <a:pt x="370210" y="474667"/>
                  </a:lnTo>
                  <a:lnTo>
                    <a:pt x="368877" y="479103"/>
                  </a:lnTo>
                  <a:lnTo>
                    <a:pt x="367543" y="483540"/>
                  </a:lnTo>
                  <a:lnTo>
                    <a:pt x="366215" y="487976"/>
                  </a:lnTo>
                  <a:lnTo>
                    <a:pt x="364887" y="492412"/>
                  </a:lnTo>
                  <a:lnTo>
                    <a:pt x="363561" y="496848"/>
                  </a:lnTo>
                  <a:lnTo>
                    <a:pt x="362242" y="501284"/>
                  </a:lnTo>
                  <a:lnTo>
                    <a:pt x="360922" y="505720"/>
                  </a:lnTo>
                  <a:lnTo>
                    <a:pt x="359608" y="510157"/>
                  </a:lnTo>
                  <a:lnTo>
                    <a:pt x="358297" y="514593"/>
                  </a:lnTo>
                  <a:lnTo>
                    <a:pt x="356988" y="519029"/>
                  </a:lnTo>
                  <a:lnTo>
                    <a:pt x="355688" y="523465"/>
                  </a:lnTo>
                  <a:lnTo>
                    <a:pt x="354388" y="527901"/>
                  </a:lnTo>
                  <a:lnTo>
                    <a:pt x="353094" y="532337"/>
                  </a:lnTo>
                  <a:lnTo>
                    <a:pt x="351806" y="536773"/>
                  </a:lnTo>
                  <a:lnTo>
                    <a:pt x="350518" y="541210"/>
                  </a:lnTo>
                  <a:lnTo>
                    <a:pt x="349242" y="545646"/>
                  </a:lnTo>
                  <a:lnTo>
                    <a:pt x="347968" y="550082"/>
                  </a:lnTo>
                  <a:lnTo>
                    <a:pt x="346698" y="554518"/>
                  </a:lnTo>
                  <a:lnTo>
                    <a:pt x="345438" y="558954"/>
                  </a:lnTo>
                  <a:lnTo>
                    <a:pt x="344179" y="563390"/>
                  </a:lnTo>
                  <a:lnTo>
                    <a:pt x="342931" y="567826"/>
                  </a:lnTo>
                  <a:lnTo>
                    <a:pt x="341687" y="572263"/>
                  </a:lnTo>
                  <a:lnTo>
                    <a:pt x="340446" y="576699"/>
                  </a:lnTo>
                  <a:lnTo>
                    <a:pt x="339219" y="581135"/>
                  </a:lnTo>
                  <a:lnTo>
                    <a:pt x="337993" y="585571"/>
                  </a:lnTo>
                  <a:lnTo>
                    <a:pt x="336776" y="590007"/>
                  </a:lnTo>
                  <a:lnTo>
                    <a:pt x="335568" y="594443"/>
                  </a:lnTo>
                  <a:lnTo>
                    <a:pt x="334360" y="598879"/>
                  </a:lnTo>
                  <a:lnTo>
                    <a:pt x="333169" y="603316"/>
                  </a:lnTo>
                  <a:lnTo>
                    <a:pt x="331980" y="607752"/>
                  </a:lnTo>
                  <a:lnTo>
                    <a:pt x="330799" y="612188"/>
                  </a:lnTo>
                  <a:lnTo>
                    <a:pt x="329630" y="616624"/>
                  </a:lnTo>
                  <a:lnTo>
                    <a:pt x="328461" y="621060"/>
                  </a:lnTo>
                  <a:lnTo>
                    <a:pt x="327308" y="625496"/>
                  </a:lnTo>
                  <a:lnTo>
                    <a:pt x="326160" y="629933"/>
                  </a:lnTo>
                  <a:lnTo>
                    <a:pt x="325016" y="634369"/>
                  </a:lnTo>
                  <a:lnTo>
                    <a:pt x="323890" y="638805"/>
                  </a:lnTo>
                  <a:lnTo>
                    <a:pt x="322764" y="643241"/>
                  </a:lnTo>
                  <a:lnTo>
                    <a:pt x="321652" y="647677"/>
                  </a:lnTo>
                  <a:lnTo>
                    <a:pt x="320548" y="652113"/>
                  </a:lnTo>
                  <a:lnTo>
                    <a:pt x="319445" y="656549"/>
                  </a:lnTo>
                  <a:lnTo>
                    <a:pt x="318364" y="660986"/>
                  </a:lnTo>
                  <a:lnTo>
                    <a:pt x="317284" y="665422"/>
                  </a:lnTo>
                  <a:lnTo>
                    <a:pt x="316214" y="669858"/>
                  </a:lnTo>
                  <a:lnTo>
                    <a:pt x="315157" y="674294"/>
                  </a:lnTo>
                  <a:lnTo>
                    <a:pt x="314101" y="678730"/>
                  </a:lnTo>
                  <a:lnTo>
                    <a:pt x="313064" y="683166"/>
                  </a:lnTo>
                  <a:lnTo>
                    <a:pt x="312032" y="687602"/>
                  </a:lnTo>
                  <a:lnTo>
                    <a:pt x="311006" y="692039"/>
                  </a:lnTo>
                  <a:lnTo>
                    <a:pt x="309998" y="696475"/>
                  </a:lnTo>
                  <a:lnTo>
                    <a:pt x="308991" y="700911"/>
                  </a:lnTo>
                  <a:lnTo>
                    <a:pt x="308000" y="705347"/>
                  </a:lnTo>
                  <a:lnTo>
                    <a:pt x="307018" y="709783"/>
                  </a:lnTo>
                  <a:lnTo>
                    <a:pt x="306037" y="714219"/>
                  </a:lnTo>
                  <a:lnTo>
                    <a:pt x="305080" y="718655"/>
                  </a:lnTo>
                  <a:lnTo>
                    <a:pt x="304123" y="723092"/>
                  </a:lnTo>
                  <a:lnTo>
                    <a:pt x="303178" y="727528"/>
                  </a:lnTo>
                  <a:lnTo>
                    <a:pt x="302248" y="731964"/>
                  </a:lnTo>
                  <a:lnTo>
                    <a:pt x="301317" y="736400"/>
                  </a:lnTo>
                  <a:lnTo>
                    <a:pt x="300408" y="740836"/>
                  </a:lnTo>
                  <a:lnTo>
                    <a:pt x="299504" y="745272"/>
                  </a:lnTo>
                  <a:lnTo>
                    <a:pt x="298606" y="749709"/>
                  </a:lnTo>
                  <a:lnTo>
                    <a:pt x="297727" y="754145"/>
                  </a:lnTo>
                  <a:lnTo>
                    <a:pt x="296848" y="758581"/>
                  </a:lnTo>
                  <a:lnTo>
                    <a:pt x="295987" y="763017"/>
                  </a:lnTo>
                  <a:lnTo>
                    <a:pt x="295135" y="767453"/>
                  </a:lnTo>
                  <a:lnTo>
                    <a:pt x="294285" y="771889"/>
                  </a:lnTo>
                  <a:lnTo>
                    <a:pt x="293459" y="776325"/>
                  </a:lnTo>
                  <a:lnTo>
                    <a:pt x="292632" y="780762"/>
                  </a:lnTo>
                  <a:lnTo>
                    <a:pt x="291819" y="785198"/>
                  </a:lnTo>
                  <a:lnTo>
                    <a:pt x="291019" y="789634"/>
                  </a:lnTo>
                  <a:lnTo>
                    <a:pt x="290219" y="794070"/>
                  </a:lnTo>
                  <a:lnTo>
                    <a:pt x="289443" y="798506"/>
                  </a:lnTo>
                  <a:lnTo>
                    <a:pt x="288670" y="802942"/>
                  </a:lnTo>
                  <a:lnTo>
                    <a:pt x="287904" y="807378"/>
                  </a:lnTo>
                  <a:lnTo>
                    <a:pt x="287156" y="811815"/>
                  </a:lnTo>
                  <a:lnTo>
                    <a:pt x="286409" y="816251"/>
                  </a:lnTo>
                  <a:lnTo>
                    <a:pt x="285680" y="820687"/>
                  </a:lnTo>
                  <a:lnTo>
                    <a:pt x="284959" y="825123"/>
                  </a:lnTo>
                  <a:lnTo>
                    <a:pt x="284240" y="829559"/>
                  </a:lnTo>
                  <a:lnTo>
                    <a:pt x="283545" y="833995"/>
                  </a:lnTo>
                  <a:lnTo>
                    <a:pt x="282849" y="838431"/>
                  </a:lnTo>
                  <a:lnTo>
                    <a:pt x="282167" y="842868"/>
                  </a:lnTo>
                  <a:lnTo>
                    <a:pt x="281497" y="847304"/>
                  </a:lnTo>
                  <a:lnTo>
                    <a:pt x="280826" y="851740"/>
                  </a:lnTo>
                  <a:lnTo>
                    <a:pt x="280180" y="856176"/>
                  </a:lnTo>
                  <a:lnTo>
                    <a:pt x="279536" y="860612"/>
                  </a:lnTo>
                  <a:lnTo>
                    <a:pt x="278900" y="865048"/>
                  </a:lnTo>
                  <a:lnTo>
                    <a:pt x="278280" y="869485"/>
                  </a:lnTo>
                  <a:lnTo>
                    <a:pt x="277660" y="873921"/>
                  </a:lnTo>
                  <a:lnTo>
                    <a:pt x="277059" y="878357"/>
                  </a:lnTo>
                  <a:lnTo>
                    <a:pt x="276464" y="882793"/>
                  </a:lnTo>
                  <a:lnTo>
                    <a:pt x="275874" y="887229"/>
                  </a:lnTo>
                  <a:lnTo>
                    <a:pt x="275303" y="891665"/>
                  </a:lnTo>
                  <a:lnTo>
                    <a:pt x="274733" y="896101"/>
                  </a:lnTo>
                  <a:lnTo>
                    <a:pt x="274176" y="900538"/>
                  </a:lnTo>
                  <a:lnTo>
                    <a:pt x="273630" y="904974"/>
                  </a:lnTo>
                  <a:lnTo>
                    <a:pt x="273083" y="909410"/>
                  </a:lnTo>
                  <a:lnTo>
                    <a:pt x="272560" y="913846"/>
                  </a:lnTo>
                  <a:lnTo>
                    <a:pt x="272037" y="918282"/>
                  </a:lnTo>
                  <a:lnTo>
                    <a:pt x="271524" y="922718"/>
                  </a:lnTo>
                  <a:lnTo>
                    <a:pt x="271024" y="927154"/>
                  </a:lnTo>
                  <a:lnTo>
                    <a:pt x="270525" y="931591"/>
                  </a:lnTo>
                  <a:lnTo>
                    <a:pt x="270044" y="936027"/>
                  </a:lnTo>
                  <a:lnTo>
                    <a:pt x="269567" y="940463"/>
                  </a:lnTo>
                  <a:lnTo>
                    <a:pt x="269096" y="944899"/>
                  </a:lnTo>
                  <a:lnTo>
                    <a:pt x="268642" y="949335"/>
                  </a:lnTo>
                  <a:lnTo>
                    <a:pt x="268188" y="953771"/>
                  </a:lnTo>
                  <a:lnTo>
                    <a:pt x="267748" y="958207"/>
                  </a:lnTo>
                  <a:lnTo>
                    <a:pt x="267315" y="962644"/>
                  </a:lnTo>
                  <a:lnTo>
                    <a:pt x="266884" y="967080"/>
                  </a:lnTo>
                  <a:lnTo>
                    <a:pt x="266474" y="971516"/>
                  </a:lnTo>
                  <a:lnTo>
                    <a:pt x="266063" y="975952"/>
                  </a:lnTo>
                  <a:lnTo>
                    <a:pt x="265663" y="980388"/>
                  </a:lnTo>
                  <a:lnTo>
                    <a:pt x="265273" y="984824"/>
                  </a:lnTo>
                  <a:lnTo>
                    <a:pt x="264884" y="989261"/>
                  </a:lnTo>
                  <a:lnTo>
                    <a:pt x="264513" y="993697"/>
                  </a:lnTo>
                  <a:lnTo>
                    <a:pt x="264144" y="998133"/>
                  </a:lnTo>
                  <a:lnTo>
                    <a:pt x="263781" y="1002569"/>
                  </a:lnTo>
                  <a:lnTo>
                    <a:pt x="263433" y="1007005"/>
                  </a:lnTo>
                  <a:lnTo>
                    <a:pt x="263084" y="1011441"/>
                  </a:lnTo>
                  <a:lnTo>
                    <a:pt x="262750" y="1015877"/>
                  </a:lnTo>
                  <a:lnTo>
                    <a:pt x="262421" y="1020314"/>
                  </a:lnTo>
                  <a:lnTo>
                    <a:pt x="262095" y="1024750"/>
                  </a:lnTo>
                  <a:lnTo>
                    <a:pt x="261786" y="1029186"/>
                  </a:lnTo>
                  <a:lnTo>
                    <a:pt x="261476" y="1033622"/>
                  </a:lnTo>
                  <a:lnTo>
                    <a:pt x="261177" y="1038058"/>
                  </a:lnTo>
                  <a:lnTo>
                    <a:pt x="260887" y="1042494"/>
                  </a:lnTo>
                  <a:lnTo>
                    <a:pt x="260597" y="1046930"/>
                  </a:lnTo>
                  <a:lnTo>
                    <a:pt x="260324" y="1051367"/>
                  </a:lnTo>
                  <a:lnTo>
                    <a:pt x="260052" y="1055803"/>
                  </a:lnTo>
                  <a:lnTo>
                    <a:pt x="259787" y="1060239"/>
                  </a:lnTo>
                  <a:lnTo>
                    <a:pt x="259533" y="1064675"/>
                  </a:lnTo>
                  <a:lnTo>
                    <a:pt x="259280" y="1069111"/>
                  </a:lnTo>
                  <a:lnTo>
                    <a:pt x="259040" y="1073547"/>
                  </a:lnTo>
                  <a:lnTo>
                    <a:pt x="258804" y="1077983"/>
                  </a:lnTo>
                  <a:lnTo>
                    <a:pt x="258571" y="1082420"/>
                  </a:lnTo>
                  <a:lnTo>
                    <a:pt x="258352" y="1086856"/>
                  </a:lnTo>
                  <a:lnTo>
                    <a:pt x="258134" y="1091292"/>
                  </a:lnTo>
                  <a:lnTo>
                    <a:pt x="257925" y="1095728"/>
                  </a:lnTo>
                  <a:lnTo>
                    <a:pt x="257724" y="1100164"/>
                  </a:lnTo>
                  <a:lnTo>
                    <a:pt x="257522" y="1104600"/>
                  </a:lnTo>
                  <a:lnTo>
                    <a:pt x="257337" y="1109037"/>
                  </a:lnTo>
                  <a:lnTo>
                    <a:pt x="257152" y="1113473"/>
                  </a:lnTo>
                  <a:lnTo>
                    <a:pt x="256973" y="1117909"/>
                  </a:lnTo>
                  <a:lnTo>
                    <a:pt x="256804" y="1122345"/>
                  </a:lnTo>
                  <a:lnTo>
                    <a:pt x="256636" y="1126781"/>
                  </a:lnTo>
                  <a:lnTo>
                    <a:pt x="256480" y="1131217"/>
                  </a:lnTo>
                  <a:lnTo>
                    <a:pt x="256327" y="1135653"/>
                  </a:lnTo>
                  <a:lnTo>
                    <a:pt x="256177" y="1140090"/>
                  </a:lnTo>
                  <a:lnTo>
                    <a:pt x="256040" y="1144526"/>
                  </a:lnTo>
                  <a:lnTo>
                    <a:pt x="255902" y="1148962"/>
                  </a:lnTo>
                  <a:lnTo>
                    <a:pt x="255774" y="1153398"/>
                  </a:lnTo>
                  <a:lnTo>
                    <a:pt x="255652" y="1157834"/>
                  </a:lnTo>
                  <a:lnTo>
                    <a:pt x="255531" y="1162270"/>
                  </a:lnTo>
                  <a:lnTo>
                    <a:pt x="255423" y="1166706"/>
                  </a:lnTo>
                  <a:lnTo>
                    <a:pt x="255316" y="1171143"/>
                  </a:lnTo>
                  <a:lnTo>
                    <a:pt x="255215" y="1175579"/>
                  </a:lnTo>
                  <a:lnTo>
                    <a:pt x="255123" y="1180015"/>
                  </a:lnTo>
                  <a:lnTo>
                    <a:pt x="255030" y="1184451"/>
                  </a:lnTo>
                  <a:lnTo>
                    <a:pt x="254950" y="1188887"/>
                  </a:lnTo>
                  <a:lnTo>
                    <a:pt x="254872" y="1193323"/>
                  </a:lnTo>
                  <a:lnTo>
                    <a:pt x="254797" y="1197759"/>
                  </a:lnTo>
                  <a:lnTo>
                    <a:pt x="254733" y="1202196"/>
                  </a:lnTo>
                  <a:lnTo>
                    <a:pt x="254669" y="1206632"/>
                  </a:lnTo>
                  <a:lnTo>
                    <a:pt x="254614" y="1211068"/>
                  </a:lnTo>
                  <a:lnTo>
                    <a:pt x="254564" y="1215504"/>
                  </a:lnTo>
                  <a:lnTo>
                    <a:pt x="254515" y="1219940"/>
                  </a:lnTo>
                  <a:lnTo>
                    <a:pt x="254478" y="1224376"/>
                  </a:lnTo>
                  <a:lnTo>
                    <a:pt x="254442" y="1228813"/>
                  </a:lnTo>
                  <a:lnTo>
                    <a:pt x="254412" y="1233249"/>
                  </a:lnTo>
                  <a:lnTo>
                    <a:pt x="254389" y="1237685"/>
                  </a:lnTo>
                  <a:lnTo>
                    <a:pt x="254366" y="1242121"/>
                  </a:lnTo>
                  <a:lnTo>
                    <a:pt x="254355" y="1246557"/>
                  </a:lnTo>
                  <a:lnTo>
                    <a:pt x="254345" y="1250993"/>
                  </a:lnTo>
                  <a:lnTo>
                    <a:pt x="254340" y="1255429"/>
                  </a:lnTo>
                  <a:lnTo>
                    <a:pt x="254343" y="1259866"/>
                  </a:lnTo>
                  <a:lnTo>
                    <a:pt x="254347" y="1264302"/>
                  </a:lnTo>
                  <a:lnTo>
                    <a:pt x="254360" y="1268738"/>
                  </a:lnTo>
                  <a:lnTo>
                    <a:pt x="254376" y="1273174"/>
                  </a:lnTo>
                  <a:lnTo>
                    <a:pt x="254394" y="1277610"/>
                  </a:lnTo>
                  <a:lnTo>
                    <a:pt x="254424" y="1282046"/>
                  </a:lnTo>
                  <a:lnTo>
                    <a:pt x="254453" y="1286482"/>
                  </a:lnTo>
                  <a:lnTo>
                    <a:pt x="254489" y="1290919"/>
                  </a:lnTo>
                  <a:lnTo>
                    <a:pt x="254531" y="1295355"/>
                  </a:lnTo>
                  <a:lnTo>
                    <a:pt x="254573" y="1299791"/>
                  </a:lnTo>
                  <a:lnTo>
                    <a:pt x="254627" y="1304227"/>
                  </a:lnTo>
                  <a:lnTo>
                    <a:pt x="254682" y="1308663"/>
                  </a:lnTo>
                  <a:lnTo>
                    <a:pt x="254741" y="1313099"/>
                  </a:lnTo>
                  <a:lnTo>
                    <a:pt x="254809" y="1317535"/>
                  </a:lnTo>
                  <a:lnTo>
                    <a:pt x="254876" y="1321972"/>
                  </a:lnTo>
                  <a:lnTo>
                    <a:pt x="254953" y="1326408"/>
                  </a:lnTo>
                  <a:lnTo>
                    <a:pt x="255032" y="1330844"/>
                  </a:lnTo>
                  <a:lnTo>
                    <a:pt x="255114" y="1335280"/>
                  </a:lnTo>
                  <a:lnTo>
                    <a:pt x="255206" y="1339716"/>
                  </a:lnTo>
                  <a:lnTo>
                    <a:pt x="255298" y="1344152"/>
                  </a:lnTo>
                  <a:lnTo>
                    <a:pt x="255398" y="1348589"/>
                  </a:lnTo>
                  <a:lnTo>
                    <a:pt x="255502" y="1353025"/>
                  </a:lnTo>
                  <a:lnTo>
                    <a:pt x="255606" y="1357461"/>
                  </a:lnTo>
                  <a:lnTo>
                    <a:pt x="255723" y="1361897"/>
                  </a:lnTo>
                  <a:lnTo>
                    <a:pt x="255840" y="1366333"/>
                  </a:lnTo>
                  <a:lnTo>
                    <a:pt x="255961" y="1370769"/>
                  </a:lnTo>
                  <a:lnTo>
                    <a:pt x="256090" y="1375205"/>
                  </a:lnTo>
                  <a:lnTo>
                    <a:pt x="256219" y="1379642"/>
                  </a:lnTo>
                  <a:lnTo>
                    <a:pt x="256357" y="1384078"/>
                  </a:lnTo>
                  <a:lnTo>
                    <a:pt x="256498" y="1388514"/>
                  </a:lnTo>
                  <a:lnTo>
                    <a:pt x="256642" y="1392950"/>
                  </a:lnTo>
                  <a:lnTo>
                    <a:pt x="256795" y="1397386"/>
                  </a:lnTo>
                  <a:lnTo>
                    <a:pt x="256948" y="1401822"/>
                  </a:lnTo>
                  <a:lnTo>
                    <a:pt x="257108" y="1406258"/>
                  </a:lnTo>
                  <a:lnTo>
                    <a:pt x="257273" y="1410695"/>
                  </a:lnTo>
                  <a:lnTo>
                    <a:pt x="257439" y="1415131"/>
                  </a:lnTo>
                  <a:lnTo>
                    <a:pt x="257616" y="1419567"/>
                  </a:lnTo>
                  <a:lnTo>
                    <a:pt x="257793" y="1424003"/>
                  </a:lnTo>
                  <a:lnTo>
                    <a:pt x="257975" y="1428439"/>
                  </a:lnTo>
                  <a:lnTo>
                    <a:pt x="258164" y="1432875"/>
                  </a:lnTo>
                  <a:lnTo>
                    <a:pt x="258353" y="1437311"/>
                  </a:lnTo>
                  <a:lnTo>
                    <a:pt x="258552" y="1441748"/>
                  </a:lnTo>
                  <a:lnTo>
                    <a:pt x="258753" y="1446184"/>
                  </a:lnTo>
                  <a:lnTo>
                    <a:pt x="258956" y="1450620"/>
                  </a:lnTo>
                  <a:lnTo>
                    <a:pt x="259169" y="1455056"/>
                  </a:lnTo>
                  <a:lnTo>
                    <a:pt x="259382" y="1459492"/>
                  </a:lnTo>
                  <a:lnTo>
                    <a:pt x="259602" y="1463928"/>
                  </a:lnTo>
                  <a:lnTo>
                    <a:pt x="259826" y="1468364"/>
                  </a:lnTo>
                  <a:lnTo>
                    <a:pt x="260052" y="1472801"/>
                  </a:lnTo>
                  <a:lnTo>
                    <a:pt x="260288" y="1477237"/>
                  </a:lnTo>
                  <a:lnTo>
                    <a:pt x="260524" y="1481673"/>
                  </a:lnTo>
                  <a:lnTo>
                    <a:pt x="260766" y="1486109"/>
                  </a:lnTo>
                  <a:lnTo>
                    <a:pt x="261013" y="1490545"/>
                  </a:lnTo>
                  <a:lnTo>
                    <a:pt x="261261" y="1494981"/>
                  </a:lnTo>
                  <a:lnTo>
                    <a:pt x="261519" y="1499418"/>
                  </a:lnTo>
                  <a:lnTo>
                    <a:pt x="261778" y="1503854"/>
                  </a:lnTo>
                  <a:lnTo>
                    <a:pt x="262041" y="1508290"/>
                  </a:lnTo>
                  <a:lnTo>
                    <a:pt x="262311" y="1512726"/>
                  </a:lnTo>
                  <a:lnTo>
                    <a:pt x="262582" y="1517162"/>
                  </a:lnTo>
                  <a:lnTo>
                    <a:pt x="262860" y="1521598"/>
                  </a:lnTo>
                  <a:lnTo>
                    <a:pt x="263142" y="1526034"/>
                  </a:lnTo>
                  <a:lnTo>
                    <a:pt x="263426" y="1530471"/>
                  </a:lnTo>
                  <a:lnTo>
                    <a:pt x="263719" y="1534907"/>
                  </a:lnTo>
                  <a:lnTo>
                    <a:pt x="264012" y="1539343"/>
                  </a:lnTo>
                  <a:lnTo>
                    <a:pt x="264311" y="1543779"/>
                  </a:lnTo>
                  <a:lnTo>
                    <a:pt x="264615" y="1548215"/>
                  </a:lnTo>
                  <a:lnTo>
                    <a:pt x="264919" y="1552651"/>
                  </a:lnTo>
                  <a:lnTo>
                    <a:pt x="265233" y="1557087"/>
                  </a:lnTo>
                  <a:lnTo>
                    <a:pt x="265548" y="1561524"/>
                  </a:lnTo>
                  <a:lnTo>
                    <a:pt x="265867" y="1565960"/>
                  </a:lnTo>
                  <a:lnTo>
                    <a:pt x="266193" y="1570396"/>
                  </a:lnTo>
                  <a:lnTo>
                    <a:pt x="266518" y="1574832"/>
                  </a:lnTo>
                  <a:lnTo>
                    <a:pt x="266852" y="1579268"/>
                  </a:lnTo>
                  <a:lnTo>
                    <a:pt x="267188" y="1583704"/>
                  </a:lnTo>
                  <a:lnTo>
                    <a:pt x="267526" y="1588140"/>
                  </a:lnTo>
                  <a:lnTo>
                    <a:pt x="267873" y="1592577"/>
                  </a:lnTo>
                  <a:lnTo>
                    <a:pt x="268219" y="1597013"/>
                  </a:lnTo>
                  <a:lnTo>
                    <a:pt x="268572" y="1601449"/>
                  </a:lnTo>
                  <a:lnTo>
                    <a:pt x="268928" y="1605885"/>
                  </a:lnTo>
                  <a:lnTo>
                    <a:pt x="269285" y="1610321"/>
                  </a:lnTo>
                  <a:lnTo>
                    <a:pt x="269651" y="1614757"/>
                  </a:lnTo>
                  <a:lnTo>
                    <a:pt x="270017" y="1619194"/>
                  </a:lnTo>
                  <a:lnTo>
                    <a:pt x="270388" y="1623630"/>
                  </a:lnTo>
                  <a:lnTo>
                    <a:pt x="270763" y="1628066"/>
                  </a:lnTo>
                  <a:lnTo>
                    <a:pt x="271139" y="1632502"/>
                  </a:lnTo>
                  <a:lnTo>
                    <a:pt x="271523" y="1636938"/>
                  </a:lnTo>
                  <a:lnTo>
                    <a:pt x="271908" y="1641374"/>
                  </a:lnTo>
                  <a:lnTo>
                    <a:pt x="272295" y="1645810"/>
                  </a:lnTo>
                  <a:lnTo>
                    <a:pt x="272689" y="1650247"/>
                  </a:lnTo>
                  <a:lnTo>
                    <a:pt x="273083" y="1654683"/>
                  </a:lnTo>
                  <a:lnTo>
                    <a:pt x="273483" y="1659119"/>
                  </a:lnTo>
                  <a:lnTo>
                    <a:pt x="273885" y="1663555"/>
                  </a:lnTo>
                  <a:lnTo>
                    <a:pt x="274288" y="1667991"/>
                  </a:lnTo>
                  <a:lnTo>
                    <a:pt x="274699" y="1672427"/>
                  </a:lnTo>
                  <a:lnTo>
                    <a:pt x="275110" y="1676863"/>
                  </a:lnTo>
                  <a:lnTo>
                    <a:pt x="275524" y="1681300"/>
                  </a:lnTo>
                  <a:lnTo>
                    <a:pt x="275943" y="1685736"/>
                  </a:lnTo>
                  <a:lnTo>
                    <a:pt x="276361" y="1690172"/>
                  </a:lnTo>
                  <a:lnTo>
                    <a:pt x="276786" y="1694608"/>
                  </a:lnTo>
                  <a:lnTo>
                    <a:pt x="277212" y="1699044"/>
                  </a:lnTo>
                  <a:lnTo>
                    <a:pt x="277640" y="1703480"/>
                  </a:lnTo>
                  <a:lnTo>
                    <a:pt x="278073" y="1707916"/>
                  </a:lnTo>
                  <a:lnTo>
                    <a:pt x="278506" y="1712353"/>
                  </a:lnTo>
                  <a:lnTo>
                    <a:pt x="278943" y="1716789"/>
                  </a:lnTo>
                  <a:lnTo>
                    <a:pt x="279383" y="1721225"/>
                  </a:lnTo>
                  <a:lnTo>
                    <a:pt x="279823" y="1725661"/>
                  </a:lnTo>
                  <a:lnTo>
                    <a:pt x="280268" y="1730097"/>
                  </a:lnTo>
                  <a:lnTo>
                    <a:pt x="280713" y="1734533"/>
                  </a:lnTo>
                  <a:lnTo>
                    <a:pt x="281161" y="1738970"/>
                  </a:lnTo>
                  <a:lnTo>
                    <a:pt x="281612" y="1743406"/>
                  </a:lnTo>
                  <a:lnTo>
                    <a:pt x="282063" y="1747842"/>
                  </a:lnTo>
                  <a:lnTo>
                    <a:pt x="282518" y="1752278"/>
                  </a:lnTo>
                  <a:lnTo>
                    <a:pt x="282974" y="1756714"/>
                  </a:lnTo>
                  <a:lnTo>
                    <a:pt x="283431" y="1761150"/>
                  </a:lnTo>
                  <a:lnTo>
                    <a:pt x="283891" y="1765586"/>
                  </a:lnTo>
                  <a:lnTo>
                    <a:pt x="284351" y="1770023"/>
                  </a:lnTo>
                  <a:lnTo>
                    <a:pt x="284814" y="1774459"/>
                  </a:lnTo>
                  <a:lnTo>
                    <a:pt x="285278" y="1778895"/>
                  </a:lnTo>
                  <a:lnTo>
                    <a:pt x="285742" y="1783331"/>
                  </a:lnTo>
                  <a:lnTo>
                    <a:pt x="286209" y="1787767"/>
                  </a:lnTo>
                  <a:lnTo>
                    <a:pt x="286676" y="1792203"/>
                  </a:lnTo>
                  <a:lnTo>
                    <a:pt x="287144" y="1796639"/>
                  </a:lnTo>
                  <a:lnTo>
                    <a:pt x="287614" y="1801076"/>
                  </a:lnTo>
                  <a:lnTo>
                    <a:pt x="288083" y="1805512"/>
                  </a:lnTo>
                  <a:lnTo>
                    <a:pt x="288554" y="1809948"/>
                  </a:lnTo>
                  <a:lnTo>
                    <a:pt x="289026" y="1814384"/>
                  </a:lnTo>
                  <a:lnTo>
                    <a:pt x="289497" y="1818820"/>
                  </a:lnTo>
                  <a:lnTo>
                    <a:pt x="289970" y="1823256"/>
                  </a:lnTo>
                  <a:lnTo>
                    <a:pt x="290442" y="1827692"/>
                  </a:lnTo>
                  <a:lnTo>
                    <a:pt x="290915" y="1832129"/>
                  </a:lnTo>
                  <a:lnTo>
                    <a:pt x="291388" y="1836565"/>
                  </a:lnTo>
                  <a:lnTo>
                    <a:pt x="291861" y="1841001"/>
                  </a:lnTo>
                  <a:lnTo>
                    <a:pt x="292334" y="1845437"/>
                  </a:lnTo>
                  <a:lnTo>
                    <a:pt x="292807" y="1849873"/>
                  </a:lnTo>
                  <a:lnTo>
                    <a:pt x="293279" y="1854309"/>
                  </a:lnTo>
                  <a:lnTo>
                    <a:pt x="293751" y="1858746"/>
                  </a:lnTo>
                  <a:lnTo>
                    <a:pt x="294223" y="1863182"/>
                  </a:lnTo>
                  <a:lnTo>
                    <a:pt x="294693" y="1867618"/>
                  </a:lnTo>
                  <a:lnTo>
                    <a:pt x="295163" y="1872054"/>
                  </a:lnTo>
                  <a:lnTo>
                    <a:pt x="295632" y="1876490"/>
                  </a:lnTo>
                  <a:lnTo>
                    <a:pt x="296100" y="1880926"/>
                  </a:lnTo>
                  <a:lnTo>
                    <a:pt x="296568" y="1885362"/>
                  </a:lnTo>
                  <a:lnTo>
                    <a:pt x="297033" y="1889799"/>
                  </a:lnTo>
                  <a:lnTo>
                    <a:pt x="297498" y="1894235"/>
                  </a:lnTo>
                  <a:lnTo>
                    <a:pt x="297961" y="1898671"/>
                  </a:lnTo>
                  <a:lnTo>
                    <a:pt x="298422" y="1903107"/>
                  </a:lnTo>
                  <a:lnTo>
                    <a:pt x="298883" y="1907543"/>
                  </a:lnTo>
                  <a:lnTo>
                    <a:pt x="299340" y="1911979"/>
                  </a:lnTo>
                  <a:lnTo>
                    <a:pt x="299796" y="1916415"/>
                  </a:lnTo>
                  <a:lnTo>
                    <a:pt x="300252" y="1920852"/>
                  </a:lnTo>
                  <a:lnTo>
                    <a:pt x="300702" y="1925288"/>
                  </a:lnTo>
                  <a:lnTo>
                    <a:pt x="301153" y="1929724"/>
                  </a:lnTo>
                  <a:lnTo>
                    <a:pt x="301600" y="1934160"/>
                  </a:lnTo>
                  <a:lnTo>
                    <a:pt x="302044" y="1938596"/>
                  </a:lnTo>
                  <a:lnTo>
                    <a:pt x="302489" y="1943032"/>
                  </a:lnTo>
                  <a:lnTo>
                    <a:pt x="302927" y="1947468"/>
                  </a:lnTo>
                  <a:lnTo>
                    <a:pt x="303364" y="1951905"/>
                  </a:lnTo>
                  <a:lnTo>
                    <a:pt x="303799" y="1956341"/>
                  </a:lnTo>
                  <a:lnTo>
                    <a:pt x="304228" y="1960777"/>
                  </a:lnTo>
                  <a:lnTo>
                    <a:pt x="304658" y="1965213"/>
                  </a:lnTo>
                  <a:lnTo>
                    <a:pt x="305081" y="1969649"/>
                  </a:lnTo>
                  <a:lnTo>
                    <a:pt x="305502" y="1974085"/>
                  </a:lnTo>
                  <a:lnTo>
                    <a:pt x="305921" y="1978522"/>
                  </a:lnTo>
                  <a:lnTo>
                    <a:pt x="306333" y="1982958"/>
                  </a:lnTo>
                  <a:lnTo>
                    <a:pt x="306744" y="1987394"/>
                  </a:lnTo>
                  <a:lnTo>
                    <a:pt x="307150" y="1991830"/>
                  </a:lnTo>
                  <a:lnTo>
                    <a:pt x="307551" y="1996266"/>
                  </a:lnTo>
                  <a:lnTo>
                    <a:pt x="307952" y="2000702"/>
                  </a:lnTo>
                  <a:lnTo>
                    <a:pt x="308343" y="2005138"/>
                  </a:lnTo>
                  <a:lnTo>
                    <a:pt x="308734" y="2009575"/>
                  </a:lnTo>
                  <a:lnTo>
                    <a:pt x="309120" y="2014011"/>
                  </a:lnTo>
                  <a:lnTo>
                    <a:pt x="309499" y="2018447"/>
                  </a:lnTo>
                  <a:lnTo>
                    <a:pt x="309877" y="2022883"/>
                  </a:lnTo>
                  <a:lnTo>
                    <a:pt x="310247" y="2027319"/>
                  </a:lnTo>
                  <a:lnTo>
                    <a:pt x="310613" y="2031755"/>
                  </a:lnTo>
                  <a:lnTo>
                    <a:pt x="310977" y="2036191"/>
                  </a:lnTo>
                  <a:lnTo>
                    <a:pt x="311330" y="2040628"/>
                  </a:lnTo>
                  <a:lnTo>
                    <a:pt x="311684" y="2045064"/>
                  </a:lnTo>
                  <a:lnTo>
                    <a:pt x="312029" y="2049500"/>
                  </a:lnTo>
                  <a:lnTo>
                    <a:pt x="312368" y="2053936"/>
                  </a:lnTo>
                  <a:lnTo>
                    <a:pt x="312708" y="2058372"/>
                  </a:lnTo>
                  <a:lnTo>
                    <a:pt x="313033" y="2062808"/>
                  </a:lnTo>
                  <a:lnTo>
                    <a:pt x="313358" y="2067244"/>
                  </a:lnTo>
                  <a:lnTo>
                    <a:pt x="313677" y="2071681"/>
                  </a:lnTo>
                  <a:lnTo>
                    <a:pt x="313987" y="2076117"/>
                  </a:lnTo>
                  <a:lnTo>
                    <a:pt x="314297" y="2080553"/>
                  </a:lnTo>
                  <a:lnTo>
                    <a:pt x="314594" y="2084989"/>
                  </a:lnTo>
                  <a:lnTo>
                    <a:pt x="314888" y="2089425"/>
                  </a:lnTo>
                  <a:lnTo>
                    <a:pt x="315178" y="2093861"/>
                  </a:lnTo>
                  <a:lnTo>
                    <a:pt x="315456" y="2098298"/>
                  </a:lnTo>
                  <a:lnTo>
                    <a:pt x="315734" y="2102734"/>
                  </a:lnTo>
                  <a:lnTo>
                    <a:pt x="316001" y="2107170"/>
                  </a:lnTo>
                  <a:lnTo>
                    <a:pt x="316262" y="2111606"/>
                  </a:lnTo>
                  <a:lnTo>
                    <a:pt x="316522" y="2116042"/>
                  </a:lnTo>
                  <a:lnTo>
                    <a:pt x="316765" y="2120478"/>
                  </a:lnTo>
                  <a:lnTo>
                    <a:pt x="317008" y="2124914"/>
                  </a:lnTo>
                  <a:lnTo>
                    <a:pt x="317244" y="2129351"/>
                  </a:lnTo>
                  <a:lnTo>
                    <a:pt x="317469" y="2133787"/>
                  </a:lnTo>
                  <a:lnTo>
                    <a:pt x="317694" y="2138223"/>
                  </a:lnTo>
                  <a:lnTo>
                    <a:pt x="317904" y="2142659"/>
                  </a:lnTo>
                  <a:lnTo>
                    <a:pt x="318111" y="2147095"/>
                  </a:lnTo>
                  <a:lnTo>
                    <a:pt x="318312" y="2151531"/>
                  </a:lnTo>
                  <a:lnTo>
                    <a:pt x="318500" y="2155967"/>
                  </a:lnTo>
                  <a:lnTo>
                    <a:pt x="318688" y="2160404"/>
                  </a:lnTo>
                  <a:lnTo>
                    <a:pt x="318863" y="2164840"/>
                  </a:lnTo>
                  <a:lnTo>
                    <a:pt x="319031" y="2169276"/>
                  </a:lnTo>
                  <a:lnTo>
                    <a:pt x="319198" y="2173712"/>
                  </a:lnTo>
                  <a:lnTo>
                    <a:pt x="319347" y="2178148"/>
                  </a:lnTo>
                  <a:lnTo>
                    <a:pt x="319496" y="2182584"/>
                  </a:lnTo>
                  <a:lnTo>
                    <a:pt x="319634" y="2187020"/>
                  </a:lnTo>
                  <a:lnTo>
                    <a:pt x="319763" y="2191457"/>
                  </a:lnTo>
                  <a:lnTo>
                    <a:pt x="319892" y="2195893"/>
                  </a:lnTo>
                  <a:lnTo>
                    <a:pt x="320002" y="2200329"/>
                  </a:lnTo>
                  <a:lnTo>
                    <a:pt x="320111" y="2204765"/>
                  </a:lnTo>
                  <a:lnTo>
                    <a:pt x="320212" y="2209201"/>
                  </a:lnTo>
                  <a:lnTo>
                    <a:pt x="320300" y="2213637"/>
                  </a:lnTo>
                  <a:lnTo>
                    <a:pt x="320388" y="2218074"/>
                  </a:lnTo>
                  <a:lnTo>
                    <a:pt x="320460" y="2222510"/>
                  </a:lnTo>
                  <a:lnTo>
                    <a:pt x="320527" y="2226946"/>
                  </a:lnTo>
                  <a:lnTo>
                    <a:pt x="320591" y="2231382"/>
                  </a:lnTo>
                  <a:lnTo>
                    <a:pt x="320637" y="2235818"/>
                  </a:lnTo>
                  <a:lnTo>
                    <a:pt x="320683" y="2240254"/>
                  </a:lnTo>
                  <a:lnTo>
                    <a:pt x="320717" y="2244690"/>
                  </a:lnTo>
                  <a:lnTo>
                    <a:pt x="320742" y="2249127"/>
                  </a:lnTo>
                  <a:lnTo>
                    <a:pt x="320767" y="2253563"/>
                  </a:lnTo>
                  <a:lnTo>
                    <a:pt x="320771" y="2257999"/>
                  </a:lnTo>
                  <a:lnTo>
                    <a:pt x="320775" y="2262435"/>
                  </a:lnTo>
                  <a:lnTo>
                    <a:pt x="320770" y="2266871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804243" y="619691"/>
              <a:ext cx="192116" cy="0"/>
            </a:xfrm>
            <a:custGeom>
              <a:avLst/>
              <a:pathLst>
                <a:path w="192116" h="0">
                  <a:moveTo>
                    <a:pt x="0" y="0"/>
                  </a:moveTo>
                  <a:lnTo>
                    <a:pt x="192116" y="0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394905" y="619691"/>
              <a:ext cx="809351" cy="2266871"/>
            </a:xfrm>
            <a:custGeom>
              <a:avLst/>
              <a:pathLst>
                <a:path w="809351" h="2266871">
                  <a:moveTo>
                    <a:pt x="370952" y="2266871"/>
                  </a:moveTo>
                  <a:lnTo>
                    <a:pt x="370957" y="2262435"/>
                  </a:lnTo>
                  <a:lnTo>
                    <a:pt x="370963" y="2257999"/>
                  </a:lnTo>
                  <a:lnTo>
                    <a:pt x="370980" y="2253563"/>
                  </a:lnTo>
                  <a:lnTo>
                    <a:pt x="370998" y="2249127"/>
                  </a:lnTo>
                  <a:lnTo>
                    <a:pt x="371026" y="2244690"/>
                  </a:lnTo>
                  <a:lnTo>
                    <a:pt x="371056" y="2240254"/>
                  </a:lnTo>
                  <a:lnTo>
                    <a:pt x="371095" y="2235818"/>
                  </a:lnTo>
                  <a:lnTo>
                    <a:pt x="371137" y="2231382"/>
                  </a:lnTo>
                  <a:lnTo>
                    <a:pt x="371186" y="2226946"/>
                  </a:lnTo>
                  <a:lnTo>
                    <a:pt x="371241" y="2222510"/>
                  </a:lnTo>
                  <a:lnTo>
                    <a:pt x="371300" y="2218074"/>
                  </a:lnTo>
                  <a:lnTo>
                    <a:pt x="371367" y="2213637"/>
                  </a:lnTo>
                  <a:lnTo>
                    <a:pt x="371436" y="2209201"/>
                  </a:lnTo>
                  <a:lnTo>
                    <a:pt x="371515" y="2204765"/>
                  </a:lnTo>
                  <a:lnTo>
                    <a:pt x="371594" y="2200329"/>
                  </a:lnTo>
                  <a:lnTo>
                    <a:pt x="371685" y="2195893"/>
                  </a:lnTo>
                  <a:lnTo>
                    <a:pt x="371776" y="2191457"/>
                  </a:lnTo>
                  <a:lnTo>
                    <a:pt x="371876" y="2187020"/>
                  </a:lnTo>
                  <a:lnTo>
                    <a:pt x="371979" y="2182584"/>
                  </a:lnTo>
                  <a:lnTo>
                    <a:pt x="372088" y="2178148"/>
                  </a:lnTo>
                  <a:lnTo>
                    <a:pt x="372202" y="2173712"/>
                  </a:lnTo>
                  <a:lnTo>
                    <a:pt x="372320" y="2169276"/>
                  </a:lnTo>
                  <a:lnTo>
                    <a:pt x="372446" y="2164840"/>
                  </a:lnTo>
                  <a:lnTo>
                    <a:pt x="372573" y="2160404"/>
                  </a:lnTo>
                  <a:lnTo>
                    <a:pt x="372710" y="2155967"/>
                  </a:lnTo>
                  <a:lnTo>
                    <a:pt x="372846" y="2151531"/>
                  </a:lnTo>
                  <a:lnTo>
                    <a:pt x="372993" y="2147095"/>
                  </a:lnTo>
                  <a:lnTo>
                    <a:pt x="373140" y="2142659"/>
                  </a:lnTo>
                  <a:lnTo>
                    <a:pt x="373295" y="2138223"/>
                  </a:lnTo>
                  <a:lnTo>
                    <a:pt x="373452" y="2133787"/>
                  </a:lnTo>
                  <a:lnTo>
                    <a:pt x="373615" y="2129351"/>
                  </a:lnTo>
                  <a:lnTo>
                    <a:pt x="373782" y="2124914"/>
                  </a:lnTo>
                  <a:lnTo>
                    <a:pt x="373953" y="2120478"/>
                  </a:lnTo>
                  <a:lnTo>
                    <a:pt x="374129" y="2116042"/>
                  </a:lnTo>
                  <a:lnTo>
                    <a:pt x="374307" y="2111606"/>
                  </a:lnTo>
                  <a:lnTo>
                    <a:pt x="374493" y="2107170"/>
                  </a:lnTo>
                  <a:lnTo>
                    <a:pt x="374679" y="2102734"/>
                  </a:lnTo>
                  <a:lnTo>
                    <a:pt x="374873" y="2098298"/>
                  </a:lnTo>
                  <a:lnTo>
                    <a:pt x="375067" y="2093861"/>
                  </a:lnTo>
                  <a:lnTo>
                    <a:pt x="375268" y="2089425"/>
                  </a:lnTo>
                  <a:lnTo>
                    <a:pt x="375470" y="2084989"/>
                  </a:lnTo>
                  <a:lnTo>
                    <a:pt x="375677" y="2080553"/>
                  </a:lnTo>
                  <a:lnTo>
                    <a:pt x="375887" y="2076117"/>
                  </a:lnTo>
                  <a:lnTo>
                    <a:pt x="376100" y="2071681"/>
                  </a:lnTo>
                  <a:lnTo>
                    <a:pt x="376318" y="2067244"/>
                  </a:lnTo>
                  <a:lnTo>
                    <a:pt x="376536" y="2062808"/>
                  </a:lnTo>
                  <a:lnTo>
                    <a:pt x="376761" y="2058372"/>
                  </a:lnTo>
                  <a:lnTo>
                    <a:pt x="376985" y="2053936"/>
                  </a:lnTo>
                  <a:lnTo>
                    <a:pt x="377215" y="2049500"/>
                  </a:lnTo>
                  <a:lnTo>
                    <a:pt x="377446" y="2045064"/>
                  </a:lnTo>
                  <a:lnTo>
                    <a:pt x="377681" y="2040628"/>
                  </a:lnTo>
                  <a:lnTo>
                    <a:pt x="377917" y="2036191"/>
                  </a:lnTo>
                  <a:lnTo>
                    <a:pt x="378157" y="2031755"/>
                  </a:lnTo>
                  <a:lnTo>
                    <a:pt x="378398" y="2027319"/>
                  </a:lnTo>
                  <a:lnTo>
                    <a:pt x="378642" y="2022883"/>
                  </a:lnTo>
                  <a:lnTo>
                    <a:pt x="378889" y="2018447"/>
                  </a:lnTo>
                  <a:lnTo>
                    <a:pt x="379136" y="2014011"/>
                  </a:lnTo>
                  <a:lnTo>
                    <a:pt x="379387" y="2009575"/>
                  </a:lnTo>
                  <a:lnTo>
                    <a:pt x="379637" y="2005138"/>
                  </a:lnTo>
                  <a:lnTo>
                    <a:pt x="379892" y="2000702"/>
                  </a:lnTo>
                  <a:lnTo>
                    <a:pt x="380147" y="1996266"/>
                  </a:lnTo>
                  <a:lnTo>
                    <a:pt x="380404" y="1991830"/>
                  </a:lnTo>
                  <a:lnTo>
                    <a:pt x="380662" y="1987394"/>
                  </a:lnTo>
                  <a:lnTo>
                    <a:pt x="380921" y="1982958"/>
                  </a:lnTo>
                  <a:lnTo>
                    <a:pt x="381182" y="1978522"/>
                  </a:lnTo>
                  <a:lnTo>
                    <a:pt x="381444" y="1974085"/>
                  </a:lnTo>
                  <a:lnTo>
                    <a:pt x="381707" y="1969649"/>
                  </a:lnTo>
                  <a:lnTo>
                    <a:pt x="381970" y="1965213"/>
                  </a:lnTo>
                  <a:lnTo>
                    <a:pt x="382235" y="1960777"/>
                  </a:lnTo>
                  <a:lnTo>
                    <a:pt x="382500" y="1956341"/>
                  </a:lnTo>
                  <a:lnTo>
                    <a:pt x="382766" y="1951905"/>
                  </a:lnTo>
                  <a:lnTo>
                    <a:pt x="383032" y="1947468"/>
                  </a:lnTo>
                  <a:lnTo>
                    <a:pt x="383299" y="1943032"/>
                  </a:lnTo>
                  <a:lnTo>
                    <a:pt x="383566" y="1938596"/>
                  </a:lnTo>
                  <a:lnTo>
                    <a:pt x="383834" y="1934160"/>
                  </a:lnTo>
                  <a:lnTo>
                    <a:pt x="384101" y="1929724"/>
                  </a:lnTo>
                  <a:lnTo>
                    <a:pt x="384369" y="1925288"/>
                  </a:lnTo>
                  <a:lnTo>
                    <a:pt x="384636" y="1920852"/>
                  </a:lnTo>
                  <a:lnTo>
                    <a:pt x="384904" y="1916415"/>
                  </a:lnTo>
                  <a:lnTo>
                    <a:pt x="385171" y="1911979"/>
                  </a:lnTo>
                  <a:lnTo>
                    <a:pt x="385438" y="1907543"/>
                  </a:lnTo>
                  <a:lnTo>
                    <a:pt x="385704" y="1903107"/>
                  </a:lnTo>
                  <a:lnTo>
                    <a:pt x="385970" y="1898671"/>
                  </a:lnTo>
                  <a:lnTo>
                    <a:pt x="386235" y="1894235"/>
                  </a:lnTo>
                  <a:lnTo>
                    <a:pt x="386500" y="1889799"/>
                  </a:lnTo>
                  <a:lnTo>
                    <a:pt x="386764" y="1885362"/>
                  </a:lnTo>
                  <a:lnTo>
                    <a:pt x="387027" y="1880926"/>
                  </a:lnTo>
                  <a:lnTo>
                    <a:pt x="387289" y="1876490"/>
                  </a:lnTo>
                  <a:lnTo>
                    <a:pt x="387550" y="1872054"/>
                  </a:lnTo>
                  <a:lnTo>
                    <a:pt x="387811" y="1867618"/>
                  </a:lnTo>
                  <a:lnTo>
                    <a:pt x="388070" y="1863182"/>
                  </a:lnTo>
                  <a:lnTo>
                    <a:pt x="388328" y="1858746"/>
                  </a:lnTo>
                  <a:lnTo>
                    <a:pt x="388584" y="1854309"/>
                  </a:lnTo>
                  <a:lnTo>
                    <a:pt x="388840" y="1849873"/>
                  </a:lnTo>
                  <a:lnTo>
                    <a:pt x="389094" y="1845437"/>
                  </a:lnTo>
                  <a:lnTo>
                    <a:pt x="389346" y="1841001"/>
                  </a:lnTo>
                  <a:lnTo>
                    <a:pt x="389597" y="1836565"/>
                  </a:lnTo>
                  <a:lnTo>
                    <a:pt x="389847" y="1832129"/>
                  </a:lnTo>
                  <a:lnTo>
                    <a:pt x="390095" y="1827692"/>
                  </a:lnTo>
                  <a:lnTo>
                    <a:pt x="390340" y="1823256"/>
                  </a:lnTo>
                  <a:lnTo>
                    <a:pt x="390585" y="1818820"/>
                  </a:lnTo>
                  <a:lnTo>
                    <a:pt x="390827" y="1814384"/>
                  </a:lnTo>
                  <a:lnTo>
                    <a:pt x="391069" y="1809948"/>
                  </a:lnTo>
                  <a:lnTo>
                    <a:pt x="391307" y="1805512"/>
                  </a:lnTo>
                  <a:lnTo>
                    <a:pt x="391545" y="1801076"/>
                  </a:lnTo>
                  <a:lnTo>
                    <a:pt x="391778" y="1796639"/>
                  </a:lnTo>
                  <a:lnTo>
                    <a:pt x="392012" y="1792203"/>
                  </a:lnTo>
                  <a:lnTo>
                    <a:pt x="392242" y="1787767"/>
                  </a:lnTo>
                  <a:lnTo>
                    <a:pt x="392471" y="1783331"/>
                  </a:lnTo>
                  <a:lnTo>
                    <a:pt x="392698" y="1778895"/>
                  </a:lnTo>
                  <a:lnTo>
                    <a:pt x="392922" y="1774459"/>
                  </a:lnTo>
                  <a:lnTo>
                    <a:pt x="393144" y="1770023"/>
                  </a:lnTo>
                  <a:lnTo>
                    <a:pt x="393363" y="1765586"/>
                  </a:lnTo>
                  <a:lnTo>
                    <a:pt x="393582" y="1761150"/>
                  </a:lnTo>
                  <a:lnTo>
                    <a:pt x="393796" y="1756714"/>
                  </a:lnTo>
                  <a:lnTo>
                    <a:pt x="394010" y="1752278"/>
                  </a:lnTo>
                  <a:lnTo>
                    <a:pt x="394219" y="1747842"/>
                  </a:lnTo>
                  <a:lnTo>
                    <a:pt x="394428" y="1743406"/>
                  </a:lnTo>
                  <a:lnTo>
                    <a:pt x="394633" y="1738970"/>
                  </a:lnTo>
                  <a:lnTo>
                    <a:pt x="394836" y="1734533"/>
                  </a:lnTo>
                  <a:lnTo>
                    <a:pt x="395037" y="1730097"/>
                  </a:lnTo>
                  <a:lnTo>
                    <a:pt x="395235" y="1725661"/>
                  </a:lnTo>
                  <a:lnTo>
                    <a:pt x="395431" y="1721225"/>
                  </a:lnTo>
                  <a:lnTo>
                    <a:pt x="395624" y="1716789"/>
                  </a:lnTo>
                  <a:lnTo>
                    <a:pt x="395816" y="1712353"/>
                  </a:lnTo>
                  <a:lnTo>
                    <a:pt x="396003" y="1707916"/>
                  </a:lnTo>
                  <a:lnTo>
                    <a:pt x="396190" y="1703480"/>
                  </a:lnTo>
                  <a:lnTo>
                    <a:pt x="396371" y="1699044"/>
                  </a:lnTo>
                  <a:lnTo>
                    <a:pt x="396553" y="1694608"/>
                  </a:lnTo>
                  <a:lnTo>
                    <a:pt x="396730" y="1690172"/>
                  </a:lnTo>
                  <a:lnTo>
                    <a:pt x="396905" y="1685736"/>
                  </a:lnTo>
                  <a:lnTo>
                    <a:pt x="397078" y="1681300"/>
                  </a:lnTo>
                  <a:lnTo>
                    <a:pt x="397248" y="1676863"/>
                  </a:lnTo>
                  <a:lnTo>
                    <a:pt x="397416" y="1672427"/>
                  </a:lnTo>
                  <a:lnTo>
                    <a:pt x="397580" y="1667991"/>
                  </a:lnTo>
                  <a:lnTo>
                    <a:pt x="397744" y="1663555"/>
                  </a:lnTo>
                  <a:lnTo>
                    <a:pt x="397902" y="1659119"/>
                  </a:lnTo>
                  <a:lnTo>
                    <a:pt x="398061" y="1654683"/>
                  </a:lnTo>
                  <a:lnTo>
                    <a:pt x="398214" y="1650247"/>
                  </a:lnTo>
                  <a:lnTo>
                    <a:pt x="398367" y="1645810"/>
                  </a:lnTo>
                  <a:lnTo>
                    <a:pt x="398516" y="1641374"/>
                  </a:lnTo>
                  <a:lnTo>
                    <a:pt x="398664" y="1636938"/>
                  </a:lnTo>
                  <a:lnTo>
                    <a:pt x="398808" y="1632502"/>
                  </a:lnTo>
                  <a:lnTo>
                    <a:pt x="398950" y="1628066"/>
                  </a:lnTo>
                  <a:lnTo>
                    <a:pt x="399090" y="1623630"/>
                  </a:lnTo>
                  <a:lnTo>
                    <a:pt x="399226" y="1619194"/>
                  </a:lnTo>
                  <a:lnTo>
                    <a:pt x="399361" y="1614757"/>
                  </a:lnTo>
                  <a:lnTo>
                    <a:pt x="399492" y="1610321"/>
                  </a:lnTo>
                  <a:lnTo>
                    <a:pt x="399623" y="1605885"/>
                  </a:lnTo>
                  <a:lnTo>
                    <a:pt x="399749" y="1601449"/>
                  </a:lnTo>
                  <a:lnTo>
                    <a:pt x="399875" y="1597013"/>
                  </a:lnTo>
                  <a:lnTo>
                    <a:pt x="399996" y="1592577"/>
                  </a:lnTo>
                  <a:lnTo>
                    <a:pt x="400117" y="1588140"/>
                  </a:lnTo>
                  <a:lnTo>
                    <a:pt x="400234" y="1583704"/>
                  </a:lnTo>
                  <a:lnTo>
                    <a:pt x="400349" y="1579268"/>
                  </a:lnTo>
                  <a:lnTo>
                    <a:pt x="400462" y="1574832"/>
                  </a:lnTo>
                  <a:lnTo>
                    <a:pt x="400572" y="1570396"/>
                  </a:lnTo>
                  <a:lnTo>
                    <a:pt x="400681" y="1565960"/>
                  </a:lnTo>
                  <a:lnTo>
                    <a:pt x="400787" y="1561524"/>
                  </a:lnTo>
                  <a:lnTo>
                    <a:pt x="400892" y="1557087"/>
                  </a:lnTo>
                  <a:lnTo>
                    <a:pt x="400992" y="1552651"/>
                  </a:lnTo>
                  <a:lnTo>
                    <a:pt x="401092" y="1548215"/>
                  </a:lnTo>
                  <a:lnTo>
                    <a:pt x="401189" y="1543779"/>
                  </a:lnTo>
                  <a:lnTo>
                    <a:pt x="401284" y="1539343"/>
                  </a:lnTo>
                  <a:lnTo>
                    <a:pt x="401377" y="1534907"/>
                  </a:lnTo>
                  <a:lnTo>
                    <a:pt x="401467" y="1530471"/>
                  </a:lnTo>
                  <a:lnTo>
                    <a:pt x="401556" y="1526034"/>
                  </a:lnTo>
                  <a:lnTo>
                    <a:pt x="401643" y="1521598"/>
                  </a:lnTo>
                  <a:lnTo>
                    <a:pt x="401728" y="1517162"/>
                  </a:lnTo>
                  <a:lnTo>
                    <a:pt x="401810" y="1512726"/>
                  </a:lnTo>
                  <a:lnTo>
                    <a:pt x="401892" y="1508290"/>
                  </a:lnTo>
                  <a:lnTo>
                    <a:pt x="401969" y="1503854"/>
                  </a:lnTo>
                  <a:lnTo>
                    <a:pt x="402047" y="1499418"/>
                  </a:lnTo>
                  <a:lnTo>
                    <a:pt x="402121" y="1494981"/>
                  </a:lnTo>
                  <a:lnTo>
                    <a:pt x="402194" y="1490545"/>
                  </a:lnTo>
                  <a:lnTo>
                    <a:pt x="402265" y="1486109"/>
                  </a:lnTo>
                  <a:lnTo>
                    <a:pt x="402335" y="1481673"/>
                  </a:lnTo>
                  <a:lnTo>
                    <a:pt x="402402" y="1477237"/>
                  </a:lnTo>
                  <a:lnTo>
                    <a:pt x="402467" y="1472801"/>
                  </a:lnTo>
                  <a:lnTo>
                    <a:pt x="402532" y="1468364"/>
                  </a:lnTo>
                  <a:lnTo>
                    <a:pt x="402593" y="1463928"/>
                  </a:lnTo>
                  <a:lnTo>
                    <a:pt x="402655" y="1459492"/>
                  </a:lnTo>
                  <a:lnTo>
                    <a:pt x="402713" y="1455056"/>
                  </a:lnTo>
                  <a:lnTo>
                    <a:pt x="402770" y="1450620"/>
                  </a:lnTo>
                  <a:lnTo>
                    <a:pt x="402825" y="1446184"/>
                  </a:lnTo>
                  <a:lnTo>
                    <a:pt x="402879" y="1441748"/>
                  </a:lnTo>
                  <a:lnTo>
                    <a:pt x="402931" y="1437311"/>
                  </a:lnTo>
                  <a:lnTo>
                    <a:pt x="402982" y="1432875"/>
                  </a:lnTo>
                  <a:lnTo>
                    <a:pt x="403031" y="1428439"/>
                  </a:lnTo>
                  <a:lnTo>
                    <a:pt x="403078" y="1424003"/>
                  </a:lnTo>
                  <a:lnTo>
                    <a:pt x="403124" y="1419567"/>
                  </a:lnTo>
                  <a:lnTo>
                    <a:pt x="403168" y="1415131"/>
                  </a:lnTo>
                  <a:lnTo>
                    <a:pt x="403212" y="1410695"/>
                  </a:lnTo>
                  <a:lnTo>
                    <a:pt x="403253" y="1406258"/>
                  </a:lnTo>
                  <a:lnTo>
                    <a:pt x="403293" y="1401822"/>
                  </a:lnTo>
                  <a:lnTo>
                    <a:pt x="403331" y="1397386"/>
                  </a:lnTo>
                  <a:lnTo>
                    <a:pt x="403369" y="1392950"/>
                  </a:lnTo>
                  <a:lnTo>
                    <a:pt x="403404" y="1388514"/>
                  </a:lnTo>
                  <a:lnTo>
                    <a:pt x="403438" y="1384078"/>
                  </a:lnTo>
                  <a:lnTo>
                    <a:pt x="403471" y="1379642"/>
                  </a:lnTo>
                  <a:lnTo>
                    <a:pt x="403503" y="1375205"/>
                  </a:lnTo>
                  <a:lnTo>
                    <a:pt x="403533" y="1370769"/>
                  </a:lnTo>
                  <a:lnTo>
                    <a:pt x="403561" y="1366333"/>
                  </a:lnTo>
                  <a:lnTo>
                    <a:pt x="403589" y="1361897"/>
                  </a:lnTo>
                  <a:lnTo>
                    <a:pt x="403615" y="1357461"/>
                  </a:lnTo>
                  <a:lnTo>
                    <a:pt x="403640" y="1353025"/>
                  </a:lnTo>
                  <a:lnTo>
                    <a:pt x="403663" y="1348589"/>
                  </a:lnTo>
                  <a:lnTo>
                    <a:pt x="403686" y="1344152"/>
                  </a:lnTo>
                  <a:lnTo>
                    <a:pt x="403706" y="1339716"/>
                  </a:lnTo>
                  <a:lnTo>
                    <a:pt x="403726" y="1335280"/>
                  </a:lnTo>
                  <a:lnTo>
                    <a:pt x="403744" y="1330844"/>
                  </a:lnTo>
                  <a:lnTo>
                    <a:pt x="403761" y="1326408"/>
                  </a:lnTo>
                  <a:lnTo>
                    <a:pt x="403777" y="1321972"/>
                  </a:lnTo>
                  <a:lnTo>
                    <a:pt x="403791" y="1317535"/>
                  </a:lnTo>
                  <a:lnTo>
                    <a:pt x="403804" y="1313099"/>
                  </a:lnTo>
                  <a:lnTo>
                    <a:pt x="403816" y="1308663"/>
                  </a:lnTo>
                  <a:lnTo>
                    <a:pt x="403827" y="1304227"/>
                  </a:lnTo>
                  <a:lnTo>
                    <a:pt x="403835" y="1299791"/>
                  </a:lnTo>
                  <a:lnTo>
                    <a:pt x="403843" y="1295355"/>
                  </a:lnTo>
                  <a:lnTo>
                    <a:pt x="403849" y="1290919"/>
                  </a:lnTo>
                  <a:lnTo>
                    <a:pt x="403855" y="1286482"/>
                  </a:lnTo>
                  <a:lnTo>
                    <a:pt x="403859" y="1282046"/>
                  </a:lnTo>
                  <a:lnTo>
                    <a:pt x="403861" y="1277610"/>
                  </a:lnTo>
                  <a:lnTo>
                    <a:pt x="403862" y="1273174"/>
                  </a:lnTo>
                  <a:lnTo>
                    <a:pt x="403862" y="1268738"/>
                  </a:lnTo>
                  <a:lnTo>
                    <a:pt x="403860" y="1264302"/>
                  </a:lnTo>
                  <a:lnTo>
                    <a:pt x="403857" y="1259866"/>
                  </a:lnTo>
                  <a:lnTo>
                    <a:pt x="403853" y="1255429"/>
                  </a:lnTo>
                  <a:lnTo>
                    <a:pt x="403846" y="1250993"/>
                  </a:lnTo>
                  <a:lnTo>
                    <a:pt x="403839" y="1246557"/>
                  </a:lnTo>
                  <a:lnTo>
                    <a:pt x="403829" y="1242121"/>
                  </a:lnTo>
                  <a:lnTo>
                    <a:pt x="403819" y="1237685"/>
                  </a:lnTo>
                  <a:lnTo>
                    <a:pt x="403807" y="1233249"/>
                  </a:lnTo>
                  <a:lnTo>
                    <a:pt x="403793" y="1228813"/>
                  </a:lnTo>
                  <a:lnTo>
                    <a:pt x="403778" y="1224376"/>
                  </a:lnTo>
                  <a:lnTo>
                    <a:pt x="403760" y="1219940"/>
                  </a:lnTo>
                  <a:lnTo>
                    <a:pt x="403742" y="1215504"/>
                  </a:lnTo>
                  <a:lnTo>
                    <a:pt x="403721" y="1211068"/>
                  </a:lnTo>
                  <a:lnTo>
                    <a:pt x="403700" y="1206632"/>
                  </a:lnTo>
                  <a:lnTo>
                    <a:pt x="403675" y="1202196"/>
                  </a:lnTo>
                  <a:lnTo>
                    <a:pt x="403649" y="1197759"/>
                  </a:lnTo>
                  <a:lnTo>
                    <a:pt x="403621" y="1193323"/>
                  </a:lnTo>
                  <a:lnTo>
                    <a:pt x="403591" y="1188887"/>
                  </a:lnTo>
                  <a:lnTo>
                    <a:pt x="403559" y="1184451"/>
                  </a:lnTo>
                  <a:lnTo>
                    <a:pt x="403525" y="1180015"/>
                  </a:lnTo>
                  <a:lnTo>
                    <a:pt x="403490" y="1175579"/>
                  </a:lnTo>
                  <a:lnTo>
                    <a:pt x="403451" y="1171143"/>
                  </a:lnTo>
                  <a:lnTo>
                    <a:pt x="403411" y="1166706"/>
                  </a:lnTo>
                  <a:lnTo>
                    <a:pt x="403368" y="1162270"/>
                  </a:lnTo>
                  <a:lnTo>
                    <a:pt x="403324" y="1157834"/>
                  </a:lnTo>
                  <a:lnTo>
                    <a:pt x="403275" y="1153398"/>
                  </a:lnTo>
                  <a:lnTo>
                    <a:pt x="403226" y="1148962"/>
                  </a:lnTo>
                  <a:lnTo>
                    <a:pt x="403172" y="1144526"/>
                  </a:lnTo>
                  <a:lnTo>
                    <a:pt x="403117" y="1140090"/>
                  </a:lnTo>
                  <a:lnTo>
                    <a:pt x="403059" y="1135653"/>
                  </a:lnTo>
                  <a:lnTo>
                    <a:pt x="402998" y="1131217"/>
                  </a:lnTo>
                  <a:lnTo>
                    <a:pt x="402935" y="1126781"/>
                  </a:lnTo>
                  <a:lnTo>
                    <a:pt x="402867" y="1122345"/>
                  </a:lnTo>
                  <a:lnTo>
                    <a:pt x="402798" y="1117909"/>
                  </a:lnTo>
                  <a:lnTo>
                    <a:pt x="402724" y="1113473"/>
                  </a:lnTo>
                  <a:lnTo>
                    <a:pt x="402650" y="1109037"/>
                  </a:lnTo>
                  <a:lnTo>
                    <a:pt x="402568" y="1104600"/>
                  </a:lnTo>
                  <a:lnTo>
                    <a:pt x="402486" y="1100164"/>
                  </a:lnTo>
                  <a:lnTo>
                    <a:pt x="402398" y="1095728"/>
                  </a:lnTo>
                  <a:lnTo>
                    <a:pt x="402308" y="1091292"/>
                  </a:lnTo>
                  <a:lnTo>
                    <a:pt x="402214" y="1086856"/>
                  </a:lnTo>
                  <a:lnTo>
                    <a:pt x="402115" y="1082420"/>
                  </a:lnTo>
                  <a:lnTo>
                    <a:pt x="402014" y="1077983"/>
                  </a:lnTo>
                  <a:lnTo>
                    <a:pt x="401906" y="1073547"/>
                  </a:lnTo>
                  <a:lnTo>
                    <a:pt x="401797" y="1069111"/>
                  </a:lnTo>
                  <a:lnTo>
                    <a:pt x="401680" y="1064675"/>
                  </a:lnTo>
                  <a:lnTo>
                    <a:pt x="401563" y="1060239"/>
                  </a:lnTo>
                  <a:lnTo>
                    <a:pt x="401436" y="1055803"/>
                  </a:lnTo>
                  <a:lnTo>
                    <a:pt x="401309" y="1051367"/>
                  </a:lnTo>
                  <a:lnTo>
                    <a:pt x="401172" y="1046930"/>
                  </a:lnTo>
                  <a:lnTo>
                    <a:pt x="401034" y="1042494"/>
                  </a:lnTo>
                  <a:lnTo>
                    <a:pt x="400888" y="1038058"/>
                  </a:lnTo>
                  <a:lnTo>
                    <a:pt x="400739" y="1033622"/>
                  </a:lnTo>
                  <a:lnTo>
                    <a:pt x="400583" y="1029186"/>
                  </a:lnTo>
                  <a:lnTo>
                    <a:pt x="400421" y="1024750"/>
                  </a:lnTo>
                  <a:lnTo>
                    <a:pt x="400255" y="1020314"/>
                  </a:lnTo>
                  <a:lnTo>
                    <a:pt x="400079" y="1015877"/>
                  </a:lnTo>
                  <a:lnTo>
                    <a:pt x="399903" y="1011441"/>
                  </a:lnTo>
                  <a:lnTo>
                    <a:pt x="399713" y="1007005"/>
                  </a:lnTo>
                  <a:lnTo>
                    <a:pt x="399523" y="1002569"/>
                  </a:lnTo>
                  <a:lnTo>
                    <a:pt x="399320" y="998133"/>
                  </a:lnTo>
                  <a:lnTo>
                    <a:pt x="399115" y="993697"/>
                  </a:lnTo>
                  <a:lnTo>
                    <a:pt x="398899" y="989261"/>
                  </a:lnTo>
                  <a:lnTo>
                    <a:pt x="398678" y="984824"/>
                  </a:lnTo>
                  <a:lnTo>
                    <a:pt x="398449" y="980388"/>
                  </a:lnTo>
                  <a:lnTo>
                    <a:pt x="398210" y="975952"/>
                  </a:lnTo>
                  <a:lnTo>
                    <a:pt x="397967" y="971516"/>
                  </a:lnTo>
                  <a:lnTo>
                    <a:pt x="397711" y="967080"/>
                  </a:lnTo>
                  <a:lnTo>
                    <a:pt x="397453" y="962644"/>
                  </a:lnTo>
                  <a:lnTo>
                    <a:pt x="397178" y="958207"/>
                  </a:lnTo>
                  <a:lnTo>
                    <a:pt x="396902" y="953771"/>
                  </a:lnTo>
                  <a:lnTo>
                    <a:pt x="396609" y="949335"/>
                  </a:lnTo>
                  <a:lnTo>
                    <a:pt x="396313" y="944899"/>
                  </a:lnTo>
                  <a:lnTo>
                    <a:pt x="396003" y="940463"/>
                  </a:lnTo>
                  <a:lnTo>
                    <a:pt x="395686" y="936027"/>
                  </a:lnTo>
                  <a:lnTo>
                    <a:pt x="395357" y="931591"/>
                  </a:lnTo>
                  <a:lnTo>
                    <a:pt x="395018" y="927154"/>
                  </a:lnTo>
                  <a:lnTo>
                    <a:pt x="394671" y="922718"/>
                  </a:lnTo>
                  <a:lnTo>
                    <a:pt x="394307" y="918282"/>
                  </a:lnTo>
                  <a:lnTo>
                    <a:pt x="393940" y="913846"/>
                  </a:lnTo>
                  <a:lnTo>
                    <a:pt x="393551" y="909410"/>
                  </a:lnTo>
                  <a:lnTo>
                    <a:pt x="393162" y="904974"/>
                  </a:lnTo>
                  <a:lnTo>
                    <a:pt x="392749" y="900538"/>
                  </a:lnTo>
                  <a:lnTo>
                    <a:pt x="392334" y="896101"/>
                  </a:lnTo>
                  <a:lnTo>
                    <a:pt x="391898" y="891665"/>
                  </a:lnTo>
                  <a:lnTo>
                    <a:pt x="391455" y="887229"/>
                  </a:lnTo>
                  <a:lnTo>
                    <a:pt x="390996" y="882793"/>
                  </a:lnTo>
                  <a:lnTo>
                    <a:pt x="390523" y="878357"/>
                  </a:lnTo>
                  <a:lnTo>
                    <a:pt x="390041" y="873921"/>
                  </a:lnTo>
                  <a:lnTo>
                    <a:pt x="389537" y="869485"/>
                  </a:lnTo>
                  <a:lnTo>
                    <a:pt x="389029" y="865048"/>
                  </a:lnTo>
                  <a:lnTo>
                    <a:pt x="388493" y="860612"/>
                  </a:lnTo>
                  <a:lnTo>
                    <a:pt x="387957" y="856176"/>
                  </a:lnTo>
                  <a:lnTo>
                    <a:pt x="387390" y="851740"/>
                  </a:lnTo>
                  <a:lnTo>
                    <a:pt x="386820" y="847304"/>
                  </a:lnTo>
                  <a:lnTo>
                    <a:pt x="386224" y="842868"/>
                  </a:lnTo>
                  <a:lnTo>
                    <a:pt x="385619" y="838431"/>
                  </a:lnTo>
                  <a:lnTo>
                    <a:pt x="384994" y="833995"/>
                  </a:lnTo>
                  <a:lnTo>
                    <a:pt x="384351" y="829559"/>
                  </a:lnTo>
                  <a:lnTo>
                    <a:pt x="383696" y="825123"/>
                  </a:lnTo>
                  <a:lnTo>
                    <a:pt x="383015" y="820687"/>
                  </a:lnTo>
                  <a:lnTo>
                    <a:pt x="382329" y="816251"/>
                  </a:lnTo>
                  <a:lnTo>
                    <a:pt x="381608" y="811815"/>
                  </a:lnTo>
                  <a:lnTo>
                    <a:pt x="380887" y="807378"/>
                  </a:lnTo>
                  <a:lnTo>
                    <a:pt x="380126" y="802942"/>
                  </a:lnTo>
                  <a:lnTo>
                    <a:pt x="379364" y="798506"/>
                  </a:lnTo>
                  <a:lnTo>
                    <a:pt x="378568" y="794070"/>
                  </a:lnTo>
                  <a:lnTo>
                    <a:pt x="377762" y="789634"/>
                  </a:lnTo>
                  <a:lnTo>
                    <a:pt x="376931" y="785198"/>
                  </a:lnTo>
                  <a:lnTo>
                    <a:pt x="376080" y="780762"/>
                  </a:lnTo>
                  <a:lnTo>
                    <a:pt x="375212" y="776325"/>
                  </a:lnTo>
                  <a:lnTo>
                    <a:pt x="374314" y="771889"/>
                  </a:lnTo>
                  <a:lnTo>
                    <a:pt x="373408" y="767453"/>
                  </a:lnTo>
                  <a:lnTo>
                    <a:pt x="372462" y="763017"/>
                  </a:lnTo>
                  <a:lnTo>
                    <a:pt x="371516" y="758581"/>
                  </a:lnTo>
                  <a:lnTo>
                    <a:pt x="370521" y="754145"/>
                  </a:lnTo>
                  <a:lnTo>
                    <a:pt x="369525" y="749709"/>
                  </a:lnTo>
                  <a:lnTo>
                    <a:pt x="368489" y="745272"/>
                  </a:lnTo>
                  <a:lnTo>
                    <a:pt x="367442" y="740836"/>
                  </a:lnTo>
                  <a:lnTo>
                    <a:pt x="366364" y="736400"/>
                  </a:lnTo>
                  <a:lnTo>
                    <a:pt x="365263" y="731964"/>
                  </a:lnTo>
                  <a:lnTo>
                    <a:pt x="364141" y="727528"/>
                  </a:lnTo>
                  <a:lnTo>
                    <a:pt x="362986" y="723092"/>
                  </a:lnTo>
                  <a:lnTo>
                    <a:pt x="361821" y="718655"/>
                  </a:lnTo>
                  <a:lnTo>
                    <a:pt x="360609" y="714219"/>
                  </a:lnTo>
                  <a:lnTo>
                    <a:pt x="359398" y="709783"/>
                  </a:lnTo>
                  <a:lnTo>
                    <a:pt x="358130" y="705347"/>
                  </a:lnTo>
                  <a:lnTo>
                    <a:pt x="356861" y="700911"/>
                  </a:lnTo>
                  <a:lnTo>
                    <a:pt x="355545" y="696475"/>
                  </a:lnTo>
                  <a:lnTo>
                    <a:pt x="354218" y="692039"/>
                  </a:lnTo>
                  <a:lnTo>
                    <a:pt x="352854" y="687602"/>
                  </a:lnTo>
                  <a:lnTo>
                    <a:pt x="351466" y="683166"/>
                  </a:lnTo>
                  <a:lnTo>
                    <a:pt x="350053" y="678730"/>
                  </a:lnTo>
                  <a:lnTo>
                    <a:pt x="348604" y="674294"/>
                  </a:lnTo>
                  <a:lnTo>
                    <a:pt x="347141" y="669858"/>
                  </a:lnTo>
                  <a:lnTo>
                    <a:pt x="345629" y="665422"/>
                  </a:lnTo>
                  <a:lnTo>
                    <a:pt x="344116" y="660986"/>
                  </a:lnTo>
                  <a:lnTo>
                    <a:pt x="342541" y="656549"/>
                  </a:lnTo>
                  <a:lnTo>
                    <a:pt x="340965" y="652113"/>
                  </a:lnTo>
                  <a:lnTo>
                    <a:pt x="339337" y="647677"/>
                  </a:lnTo>
                  <a:lnTo>
                    <a:pt x="337696" y="643241"/>
                  </a:lnTo>
                  <a:lnTo>
                    <a:pt x="336015" y="638805"/>
                  </a:lnTo>
                  <a:lnTo>
                    <a:pt x="334310" y="634369"/>
                  </a:lnTo>
                  <a:lnTo>
                    <a:pt x="332576" y="629933"/>
                  </a:lnTo>
                  <a:lnTo>
                    <a:pt x="330804" y="625496"/>
                  </a:lnTo>
                  <a:lnTo>
                    <a:pt x="329016" y="621060"/>
                  </a:lnTo>
                  <a:lnTo>
                    <a:pt x="327177" y="616624"/>
                  </a:lnTo>
                  <a:lnTo>
                    <a:pt x="325336" y="612188"/>
                  </a:lnTo>
                  <a:lnTo>
                    <a:pt x="323430" y="607752"/>
                  </a:lnTo>
                  <a:lnTo>
                    <a:pt x="321524" y="603316"/>
                  </a:lnTo>
                  <a:lnTo>
                    <a:pt x="319561" y="598879"/>
                  </a:lnTo>
                  <a:lnTo>
                    <a:pt x="317587" y="594443"/>
                  </a:lnTo>
                  <a:lnTo>
                    <a:pt x="315569" y="590007"/>
                  </a:lnTo>
                  <a:lnTo>
                    <a:pt x="313528" y="585571"/>
                  </a:lnTo>
                  <a:lnTo>
                    <a:pt x="311456" y="581135"/>
                  </a:lnTo>
                  <a:lnTo>
                    <a:pt x="309346" y="576699"/>
                  </a:lnTo>
                  <a:lnTo>
                    <a:pt x="307220" y="572263"/>
                  </a:lnTo>
                  <a:lnTo>
                    <a:pt x="305043" y="567826"/>
                  </a:lnTo>
                  <a:lnTo>
                    <a:pt x="302862" y="563390"/>
                  </a:lnTo>
                  <a:lnTo>
                    <a:pt x="300617" y="558954"/>
                  </a:lnTo>
                  <a:lnTo>
                    <a:pt x="298373" y="554518"/>
                  </a:lnTo>
                  <a:lnTo>
                    <a:pt x="296071" y="550082"/>
                  </a:lnTo>
                  <a:lnTo>
                    <a:pt x="293760" y="545646"/>
                  </a:lnTo>
                  <a:lnTo>
                    <a:pt x="291404" y="541210"/>
                  </a:lnTo>
                  <a:lnTo>
                    <a:pt x="289027" y="536773"/>
                  </a:lnTo>
                  <a:lnTo>
                    <a:pt x="286619" y="532337"/>
                  </a:lnTo>
                  <a:lnTo>
                    <a:pt x="284177" y="527901"/>
                  </a:lnTo>
                  <a:lnTo>
                    <a:pt x="281717" y="523465"/>
                  </a:lnTo>
                  <a:lnTo>
                    <a:pt x="279210" y="519029"/>
                  </a:lnTo>
                  <a:lnTo>
                    <a:pt x="276699" y="514593"/>
                  </a:lnTo>
                  <a:lnTo>
                    <a:pt x="274130" y="510157"/>
                  </a:lnTo>
                  <a:lnTo>
                    <a:pt x="271561" y="505720"/>
                  </a:lnTo>
                  <a:lnTo>
                    <a:pt x="268937" y="501284"/>
                  </a:lnTo>
                  <a:lnTo>
                    <a:pt x="266307" y="496848"/>
                  </a:lnTo>
                  <a:lnTo>
                    <a:pt x="263636" y="492412"/>
                  </a:lnTo>
                  <a:lnTo>
                    <a:pt x="260947" y="487976"/>
                  </a:lnTo>
                  <a:lnTo>
                    <a:pt x="258229" y="483540"/>
                  </a:lnTo>
                  <a:lnTo>
                    <a:pt x="255482" y="479103"/>
                  </a:lnTo>
                  <a:lnTo>
                    <a:pt x="252719" y="474667"/>
                  </a:lnTo>
                  <a:lnTo>
                    <a:pt x="249917" y="470231"/>
                  </a:lnTo>
                  <a:lnTo>
                    <a:pt x="247110" y="465795"/>
                  </a:lnTo>
                  <a:lnTo>
                    <a:pt x="244255" y="461359"/>
                  </a:lnTo>
                  <a:lnTo>
                    <a:pt x="241401" y="456923"/>
                  </a:lnTo>
                  <a:lnTo>
                    <a:pt x="238501" y="452487"/>
                  </a:lnTo>
                  <a:lnTo>
                    <a:pt x="235597" y="448050"/>
                  </a:lnTo>
                  <a:lnTo>
                    <a:pt x="232659" y="443614"/>
                  </a:lnTo>
                  <a:lnTo>
                    <a:pt x="229708" y="439178"/>
                  </a:lnTo>
                  <a:lnTo>
                    <a:pt x="226734" y="434742"/>
                  </a:lnTo>
                  <a:lnTo>
                    <a:pt x="223739" y="430306"/>
                  </a:lnTo>
                  <a:lnTo>
                    <a:pt x="220731" y="425870"/>
                  </a:lnTo>
                  <a:lnTo>
                    <a:pt x="217695" y="421434"/>
                  </a:lnTo>
                  <a:lnTo>
                    <a:pt x="214655" y="416997"/>
                  </a:lnTo>
                  <a:lnTo>
                    <a:pt x="211583" y="412561"/>
                  </a:lnTo>
                  <a:lnTo>
                    <a:pt x="208511" y="408125"/>
                  </a:lnTo>
                  <a:lnTo>
                    <a:pt x="205408" y="403689"/>
                  </a:lnTo>
                  <a:lnTo>
                    <a:pt x="202303" y="399253"/>
                  </a:lnTo>
                  <a:lnTo>
                    <a:pt x="199177" y="394817"/>
                  </a:lnTo>
                  <a:lnTo>
                    <a:pt x="196043" y="390381"/>
                  </a:lnTo>
                  <a:lnTo>
                    <a:pt x="192896" y="385944"/>
                  </a:lnTo>
                  <a:lnTo>
                    <a:pt x="189737" y="381508"/>
                  </a:lnTo>
                  <a:lnTo>
                    <a:pt x="186572" y="377072"/>
                  </a:lnTo>
                  <a:lnTo>
                    <a:pt x="183394" y="372636"/>
                  </a:lnTo>
                  <a:lnTo>
                    <a:pt x="180213" y="368200"/>
                  </a:lnTo>
                  <a:lnTo>
                    <a:pt x="177019" y="363764"/>
                  </a:lnTo>
                  <a:lnTo>
                    <a:pt x="173825" y="359327"/>
                  </a:lnTo>
                  <a:lnTo>
                    <a:pt x="170621" y="354891"/>
                  </a:lnTo>
                  <a:lnTo>
                    <a:pt x="167417" y="350455"/>
                  </a:lnTo>
                  <a:lnTo>
                    <a:pt x="164208" y="346019"/>
                  </a:lnTo>
                  <a:lnTo>
                    <a:pt x="160998" y="341583"/>
                  </a:lnTo>
                  <a:lnTo>
                    <a:pt x="157788" y="337147"/>
                  </a:lnTo>
                  <a:lnTo>
                    <a:pt x="154578" y="332711"/>
                  </a:lnTo>
                  <a:lnTo>
                    <a:pt x="151370" y="328274"/>
                  </a:lnTo>
                  <a:lnTo>
                    <a:pt x="148164" y="323838"/>
                  </a:lnTo>
                  <a:lnTo>
                    <a:pt x="144961" y="319402"/>
                  </a:lnTo>
                  <a:lnTo>
                    <a:pt x="141767" y="314966"/>
                  </a:lnTo>
                  <a:lnTo>
                    <a:pt x="138572" y="310530"/>
                  </a:lnTo>
                  <a:lnTo>
                    <a:pt x="135393" y="306094"/>
                  </a:lnTo>
                  <a:lnTo>
                    <a:pt x="132215" y="301658"/>
                  </a:lnTo>
                  <a:lnTo>
                    <a:pt x="129054" y="297221"/>
                  </a:lnTo>
                  <a:lnTo>
                    <a:pt x="125898" y="292785"/>
                  </a:lnTo>
                  <a:lnTo>
                    <a:pt x="122758" y="288349"/>
                  </a:lnTo>
                  <a:lnTo>
                    <a:pt x="119629" y="283913"/>
                  </a:lnTo>
                  <a:lnTo>
                    <a:pt x="116514" y="279477"/>
                  </a:lnTo>
                  <a:lnTo>
                    <a:pt x="113419" y="275041"/>
                  </a:lnTo>
                  <a:lnTo>
                    <a:pt x="110332" y="270605"/>
                  </a:lnTo>
                  <a:lnTo>
                    <a:pt x="107276" y="266168"/>
                  </a:lnTo>
                  <a:lnTo>
                    <a:pt x="104221" y="261732"/>
                  </a:lnTo>
                  <a:lnTo>
                    <a:pt x="101212" y="257296"/>
                  </a:lnTo>
                  <a:lnTo>
                    <a:pt x="98202" y="252860"/>
                  </a:lnTo>
                  <a:lnTo>
                    <a:pt x="95234" y="248424"/>
                  </a:lnTo>
                  <a:lnTo>
                    <a:pt x="92276" y="243988"/>
                  </a:lnTo>
                  <a:lnTo>
                    <a:pt x="89353" y="239551"/>
                  </a:lnTo>
                  <a:lnTo>
                    <a:pt x="86453" y="235115"/>
                  </a:lnTo>
                  <a:lnTo>
                    <a:pt x="83579" y="230679"/>
                  </a:lnTo>
                  <a:lnTo>
                    <a:pt x="80742" y="226243"/>
                  </a:lnTo>
                  <a:lnTo>
                    <a:pt x="77921" y="221807"/>
                  </a:lnTo>
                  <a:lnTo>
                    <a:pt x="75154" y="217371"/>
                  </a:lnTo>
                  <a:lnTo>
                    <a:pt x="72389" y="212935"/>
                  </a:lnTo>
                  <a:lnTo>
                    <a:pt x="69697" y="208498"/>
                  </a:lnTo>
                  <a:lnTo>
                    <a:pt x="67006" y="204062"/>
                  </a:lnTo>
                  <a:lnTo>
                    <a:pt x="64382" y="199626"/>
                  </a:lnTo>
                  <a:lnTo>
                    <a:pt x="61772" y="195190"/>
                  </a:lnTo>
                  <a:lnTo>
                    <a:pt x="59217" y="190754"/>
                  </a:lnTo>
                  <a:lnTo>
                    <a:pt x="56694" y="186318"/>
                  </a:lnTo>
                  <a:lnTo>
                    <a:pt x="54211" y="181882"/>
                  </a:lnTo>
                  <a:lnTo>
                    <a:pt x="51781" y="177445"/>
                  </a:lnTo>
                  <a:lnTo>
                    <a:pt x="49375" y="173009"/>
                  </a:lnTo>
                  <a:lnTo>
                    <a:pt x="47043" y="168573"/>
                  </a:lnTo>
                  <a:lnTo>
                    <a:pt x="44715" y="164137"/>
                  </a:lnTo>
                  <a:lnTo>
                    <a:pt x="42487" y="159701"/>
                  </a:lnTo>
                  <a:lnTo>
                    <a:pt x="40258" y="155265"/>
                  </a:lnTo>
                  <a:lnTo>
                    <a:pt x="38121" y="150829"/>
                  </a:lnTo>
                  <a:lnTo>
                    <a:pt x="36002" y="146392"/>
                  </a:lnTo>
                  <a:lnTo>
                    <a:pt x="33955" y="141956"/>
                  </a:lnTo>
                  <a:lnTo>
                    <a:pt x="31949" y="137520"/>
                  </a:lnTo>
                  <a:lnTo>
                    <a:pt x="29996" y="133084"/>
                  </a:lnTo>
                  <a:lnTo>
                    <a:pt x="28108" y="128648"/>
                  </a:lnTo>
                  <a:lnTo>
                    <a:pt x="26251" y="124212"/>
                  </a:lnTo>
                  <a:lnTo>
                    <a:pt x="24486" y="119775"/>
                  </a:lnTo>
                  <a:lnTo>
                    <a:pt x="22728" y="115339"/>
                  </a:lnTo>
                  <a:lnTo>
                    <a:pt x="21089" y="110903"/>
                  </a:lnTo>
                  <a:lnTo>
                    <a:pt x="19450" y="106467"/>
                  </a:lnTo>
                  <a:lnTo>
                    <a:pt x="17924" y="102031"/>
                  </a:lnTo>
                  <a:lnTo>
                    <a:pt x="16416" y="97595"/>
                  </a:lnTo>
                  <a:lnTo>
                    <a:pt x="14998" y="93159"/>
                  </a:lnTo>
                  <a:lnTo>
                    <a:pt x="13624" y="88722"/>
                  </a:lnTo>
                  <a:lnTo>
                    <a:pt x="12316" y="84286"/>
                  </a:lnTo>
                  <a:lnTo>
                    <a:pt x="11079" y="79850"/>
                  </a:lnTo>
                  <a:lnTo>
                    <a:pt x="9882" y="75414"/>
                  </a:lnTo>
                  <a:lnTo>
                    <a:pt x="8787" y="70978"/>
                  </a:lnTo>
                  <a:lnTo>
                    <a:pt x="7703" y="66542"/>
                  </a:lnTo>
                  <a:lnTo>
                    <a:pt x="6751" y="62106"/>
                  </a:lnTo>
                  <a:lnTo>
                    <a:pt x="5798" y="57669"/>
                  </a:lnTo>
                  <a:lnTo>
                    <a:pt x="4975" y="53233"/>
                  </a:lnTo>
                  <a:lnTo>
                    <a:pt x="4168" y="48797"/>
                  </a:lnTo>
                  <a:lnTo>
                    <a:pt x="3464" y="44361"/>
                  </a:lnTo>
                  <a:lnTo>
                    <a:pt x="2805" y="39925"/>
                  </a:lnTo>
                  <a:lnTo>
                    <a:pt x="2220" y="35489"/>
                  </a:lnTo>
                  <a:lnTo>
                    <a:pt x="1710" y="31053"/>
                  </a:lnTo>
                  <a:lnTo>
                    <a:pt x="1245" y="26616"/>
                  </a:lnTo>
                  <a:lnTo>
                    <a:pt x="885" y="22180"/>
                  </a:lnTo>
                  <a:lnTo>
                    <a:pt x="542" y="17744"/>
                  </a:lnTo>
                  <a:lnTo>
                    <a:pt x="334" y="13308"/>
                  </a:lnTo>
                  <a:lnTo>
                    <a:pt x="126" y="8872"/>
                  </a:lnTo>
                  <a:lnTo>
                    <a:pt x="56" y="4436"/>
                  </a:lnTo>
                  <a:lnTo>
                    <a:pt x="0" y="0"/>
                  </a:lnTo>
                  <a:lnTo>
                    <a:pt x="809351" y="0"/>
                  </a:lnTo>
                  <a:lnTo>
                    <a:pt x="809295" y="4436"/>
                  </a:lnTo>
                  <a:lnTo>
                    <a:pt x="809225" y="8872"/>
                  </a:lnTo>
                  <a:lnTo>
                    <a:pt x="809017" y="13308"/>
                  </a:lnTo>
                  <a:lnTo>
                    <a:pt x="808808" y="17744"/>
                  </a:lnTo>
                  <a:lnTo>
                    <a:pt x="808465" y="22180"/>
                  </a:lnTo>
                  <a:lnTo>
                    <a:pt x="808106" y="26616"/>
                  </a:lnTo>
                  <a:lnTo>
                    <a:pt x="807641" y="31053"/>
                  </a:lnTo>
                  <a:lnTo>
                    <a:pt x="807131" y="35489"/>
                  </a:lnTo>
                  <a:lnTo>
                    <a:pt x="806546" y="39925"/>
                  </a:lnTo>
                  <a:lnTo>
                    <a:pt x="805887" y="44361"/>
                  </a:lnTo>
                  <a:lnTo>
                    <a:pt x="805182" y="48797"/>
                  </a:lnTo>
                  <a:lnTo>
                    <a:pt x="804376" y="53233"/>
                  </a:lnTo>
                  <a:lnTo>
                    <a:pt x="803553" y="57669"/>
                  </a:lnTo>
                  <a:lnTo>
                    <a:pt x="802600" y="62106"/>
                  </a:lnTo>
                  <a:lnTo>
                    <a:pt x="801648" y="66542"/>
                  </a:lnTo>
                  <a:lnTo>
                    <a:pt x="800564" y="70978"/>
                  </a:lnTo>
                  <a:lnTo>
                    <a:pt x="799468" y="75414"/>
                  </a:lnTo>
                  <a:lnTo>
                    <a:pt x="798271" y="79850"/>
                  </a:lnTo>
                  <a:lnTo>
                    <a:pt x="797035" y="84286"/>
                  </a:lnTo>
                  <a:lnTo>
                    <a:pt x="795727" y="88722"/>
                  </a:lnTo>
                  <a:lnTo>
                    <a:pt x="794353" y="93159"/>
                  </a:lnTo>
                  <a:lnTo>
                    <a:pt x="792935" y="97595"/>
                  </a:lnTo>
                  <a:lnTo>
                    <a:pt x="791426" y="102031"/>
                  </a:lnTo>
                  <a:lnTo>
                    <a:pt x="789901" y="106467"/>
                  </a:lnTo>
                  <a:lnTo>
                    <a:pt x="788262" y="110903"/>
                  </a:lnTo>
                  <a:lnTo>
                    <a:pt x="786623" y="115339"/>
                  </a:lnTo>
                  <a:lnTo>
                    <a:pt x="784865" y="119775"/>
                  </a:lnTo>
                  <a:lnTo>
                    <a:pt x="783099" y="124212"/>
                  </a:lnTo>
                  <a:lnTo>
                    <a:pt x="781243" y="128648"/>
                  </a:lnTo>
                  <a:lnTo>
                    <a:pt x="779354" y="133084"/>
                  </a:lnTo>
                  <a:lnTo>
                    <a:pt x="777402" y="137520"/>
                  </a:lnTo>
                  <a:lnTo>
                    <a:pt x="775395" y="141956"/>
                  </a:lnTo>
                  <a:lnTo>
                    <a:pt x="773349" y="146392"/>
                  </a:lnTo>
                  <a:lnTo>
                    <a:pt x="771229" y="150829"/>
                  </a:lnTo>
                  <a:lnTo>
                    <a:pt x="769093" y="155265"/>
                  </a:lnTo>
                  <a:lnTo>
                    <a:pt x="766864" y="159701"/>
                  </a:lnTo>
                  <a:lnTo>
                    <a:pt x="764636" y="164137"/>
                  </a:lnTo>
                  <a:lnTo>
                    <a:pt x="762308" y="168573"/>
                  </a:lnTo>
                  <a:lnTo>
                    <a:pt x="759976" y="173009"/>
                  </a:lnTo>
                  <a:lnTo>
                    <a:pt x="757569" y="177445"/>
                  </a:lnTo>
                  <a:lnTo>
                    <a:pt x="755139" y="181882"/>
                  </a:lnTo>
                  <a:lnTo>
                    <a:pt x="752657" y="186318"/>
                  </a:lnTo>
                  <a:lnTo>
                    <a:pt x="750134" y="190754"/>
                  </a:lnTo>
                  <a:lnTo>
                    <a:pt x="747579" y="195190"/>
                  </a:lnTo>
                  <a:lnTo>
                    <a:pt x="744969" y="199626"/>
                  </a:lnTo>
                  <a:lnTo>
                    <a:pt x="742345" y="204062"/>
                  </a:lnTo>
                  <a:lnTo>
                    <a:pt x="739653" y="208498"/>
                  </a:lnTo>
                  <a:lnTo>
                    <a:pt x="736962" y="212935"/>
                  </a:lnTo>
                  <a:lnTo>
                    <a:pt x="734197" y="217371"/>
                  </a:lnTo>
                  <a:lnTo>
                    <a:pt x="731430" y="221807"/>
                  </a:lnTo>
                  <a:lnTo>
                    <a:pt x="728608" y="226243"/>
                  </a:lnTo>
                  <a:lnTo>
                    <a:pt x="725772" y="230679"/>
                  </a:lnTo>
                  <a:lnTo>
                    <a:pt x="722898" y="235115"/>
                  </a:lnTo>
                  <a:lnTo>
                    <a:pt x="719998" y="239551"/>
                  </a:lnTo>
                  <a:lnTo>
                    <a:pt x="717075" y="243988"/>
                  </a:lnTo>
                  <a:lnTo>
                    <a:pt x="714117" y="248424"/>
                  </a:lnTo>
                  <a:lnTo>
                    <a:pt x="711149" y="252860"/>
                  </a:lnTo>
                  <a:lnTo>
                    <a:pt x="708139" y="257296"/>
                  </a:lnTo>
                  <a:lnTo>
                    <a:pt x="705129" y="261732"/>
                  </a:lnTo>
                  <a:lnTo>
                    <a:pt x="702074" y="266168"/>
                  </a:lnTo>
                  <a:lnTo>
                    <a:pt x="699019" y="270605"/>
                  </a:lnTo>
                  <a:lnTo>
                    <a:pt x="695932" y="275041"/>
                  </a:lnTo>
                  <a:lnTo>
                    <a:pt x="692837" y="279477"/>
                  </a:lnTo>
                  <a:lnTo>
                    <a:pt x="689722" y="283913"/>
                  </a:lnTo>
                  <a:lnTo>
                    <a:pt x="686593" y="288349"/>
                  </a:lnTo>
                  <a:lnTo>
                    <a:pt x="683453" y="292785"/>
                  </a:lnTo>
                  <a:lnTo>
                    <a:pt x="680297" y="297221"/>
                  </a:lnTo>
                  <a:lnTo>
                    <a:pt x="677135" y="301658"/>
                  </a:lnTo>
                  <a:lnTo>
                    <a:pt x="673957" y="306094"/>
                  </a:lnTo>
                  <a:lnTo>
                    <a:pt x="670779" y="310530"/>
                  </a:lnTo>
                  <a:lnTo>
                    <a:pt x="667584" y="314966"/>
                  </a:lnTo>
                  <a:lnTo>
                    <a:pt x="664390" y="319402"/>
                  </a:lnTo>
                  <a:lnTo>
                    <a:pt x="661186" y="323838"/>
                  </a:lnTo>
                  <a:lnTo>
                    <a:pt x="657981" y="328274"/>
                  </a:lnTo>
                  <a:lnTo>
                    <a:pt x="654773" y="332711"/>
                  </a:lnTo>
                  <a:lnTo>
                    <a:pt x="651563" y="337147"/>
                  </a:lnTo>
                  <a:lnTo>
                    <a:pt x="648353" y="341583"/>
                  </a:lnTo>
                  <a:lnTo>
                    <a:pt x="645143" y="346019"/>
                  </a:lnTo>
                  <a:lnTo>
                    <a:pt x="641934" y="350455"/>
                  </a:lnTo>
                  <a:lnTo>
                    <a:pt x="638730" y="354891"/>
                  </a:lnTo>
                  <a:lnTo>
                    <a:pt x="635526" y="359327"/>
                  </a:lnTo>
                  <a:lnTo>
                    <a:pt x="632332" y="363764"/>
                  </a:lnTo>
                  <a:lnTo>
                    <a:pt x="629138" y="368200"/>
                  </a:lnTo>
                  <a:lnTo>
                    <a:pt x="625957" y="372636"/>
                  </a:lnTo>
                  <a:lnTo>
                    <a:pt x="622779" y="377072"/>
                  </a:lnTo>
                  <a:lnTo>
                    <a:pt x="619613" y="381508"/>
                  </a:lnTo>
                  <a:lnTo>
                    <a:pt x="616455" y="385944"/>
                  </a:lnTo>
                  <a:lnTo>
                    <a:pt x="613308" y="390381"/>
                  </a:lnTo>
                  <a:lnTo>
                    <a:pt x="610174" y="394817"/>
                  </a:lnTo>
                  <a:lnTo>
                    <a:pt x="607047" y="399253"/>
                  </a:lnTo>
                  <a:lnTo>
                    <a:pt x="603942" y="403689"/>
                  </a:lnTo>
                  <a:lnTo>
                    <a:pt x="600840" y="408125"/>
                  </a:lnTo>
                  <a:lnTo>
                    <a:pt x="597767" y="412561"/>
                  </a:lnTo>
                  <a:lnTo>
                    <a:pt x="594695" y="416997"/>
                  </a:lnTo>
                  <a:lnTo>
                    <a:pt x="591655" y="421434"/>
                  </a:lnTo>
                  <a:lnTo>
                    <a:pt x="588620" y="425870"/>
                  </a:lnTo>
                  <a:lnTo>
                    <a:pt x="585612" y="430306"/>
                  </a:lnTo>
                  <a:lnTo>
                    <a:pt x="582617" y="434742"/>
                  </a:lnTo>
                  <a:lnTo>
                    <a:pt x="579643" y="439178"/>
                  </a:lnTo>
                  <a:lnTo>
                    <a:pt x="576692" y="443614"/>
                  </a:lnTo>
                  <a:lnTo>
                    <a:pt x="573754" y="448050"/>
                  </a:lnTo>
                  <a:lnTo>
                    <a:pt x="570850" y="452487"/>
                  </a:lnTo>
                  <a:lnTo>
                    <a:pt x="567950" y="456923"/>
                  </a:lnTo>
                  <a:lnTo>
                    <a:pt x="565095" y="461359"/>
                  </a:lnTo>
                  <a:lnTo>
                    <a:pt x="562241" y="465795"/>
                  </a:lnTo>
                  <a:lnTo>
                    <a:pt x="559434" y="470231"/>
                  </a:lnTo>
                  <a:lnTo>
                    <a:pt x="556632" y="474667"/>
                  </a:lnTo>
                  <a:lnTo>
                    <a:pt x="553869" y="479103"/>
                  </a:lnTo>
                  <a:lnTo>
                    <a:pt x="551122" y="483540"/>
                  </a:lnTo>
                  <a:lnTo>
                    <a:pt x="548404" y="487976"/>
                  </a:lnTo>
                  <a:lnTo>
                    <a:pt x="545715" y="492412"/>
                  </a:lnTo>
                  <a:lnTo>
                    <a:pt x="543043" y="496848"/>
                  </a:lnTo>
                  <a:lnTo>
                    <a:pt x="540413" y="501284"/>
                  </a:lnTo>
                  <a:lnTo>
                    <a:pt x="537790" y="505720"/>
                  </a:lnTo>
                  <a:lnTo>
                    <a:pt x="535221" y="510157"/>
                  </a:lnTo>
                  <a:lnTo>
                    <a:pt x="532652" y="514593"/>
                  </a:lnTo>
                  <a:lnTo>
                    <a:pt x="530140" y="519029"/>
                  </a:lnTo>
                  <a:lnTo>
                    <a:pt x="527634" y="523465"/>
                  </a:lnTo>
                  <a:lnTo>
                    <a:pt x="525174" y="527901"/>
                  </a:lnTo>
                  <a:lnTo>
                    <a:pt x="522732" y="532337"/>
                  </a:lnTo>
                  <a:lnTo>
                    <a:pt x="520324" y="536773"/>
                  </a:lnTo>
                  <a:lnTo>
                    <a:pt x="517946" y="541210"/>
                  </a:lnTo>
                  <a:lnTo>
                    <a:pt x="515591" y="545646"/>
                  </a:lnTo>
                  <a:lnTo>
                    <a:pt x="513280" y="550082"/>
                  </a:lnTo>
                  <a:lnTo>
                    <a:pt x="510978" y="554518"/>
                  </a:lnTo>
                  <a:lnTo>
                    <a:pt x="508733" y="558954"/>
                  </a:lnTo>
                  <a:lnTo>
                    <a:pt x="506489" y="563390"/>
                  </a:lnTo>
                  <a:lnTo>
                    <a:pt x="504308" y="567826"/>
                  </a:lnTo>
                  <a:lnTo>
                    <a:pt x="502131" y="572263"/>
                  </a:lnTo>
                  <a:lnTo>
                    <a:pt x="500004" y="576699"/>
                  </a:lnTo>
                  <a:lnTo>
                    <a:pt x="497895" y="581135"/>
                  </a:lnTo>
                  <a:lnTo>
                    <a:pt x="495823" y="585571"/>
                  </a:lnTo>
                  <a:lnTo>
                    <a:pt x="493781" y="590007"/>
                  </a:lnTo>
                  <a:lnTo>
                    <a:pt x="491764" y="594443"/>
                  </a:lnTo>
                  <a:lnTo>
                    <a:pt x="489790" y="598879"/>
                  </a:lnTo>
                  <a:lnTo>
                    <a:pt x="487827" y="603316"/>
                  </a:lnTo>
                  <a:lnTo>
                    <a:pt x="485921" y="607752"/>
                  </a:lnTo>
                  <a:lnTo>
                    <a:pt x="484015" y="612188"/>
                  </a:lnTo>
                  <a:lnTo>
                    <a:pt x="482173" y="616624"/>
                  </a:lnTo>
                  <a:lnTo>
                    <a:pt x="480335" y="621060"/>
                  </a:lnTo>
                  <a:lnTo>
                    <a:pt x="478547" y="625496"/>
                  </a:lnTo>
                  <a:lnTo>
                    <a:pt x="476775" y="629933"/>
                  </a:lnTo>
                  <a:lnTo>
                    <a:pt x="475041" y="634369"/>
                  </a:lnTo>
                  <a:lnTo>
                    <a:pt x="473335" y="638805"/>
                  </a:lnTo>
                  <a:lnTo>
                    <a:pt x="471654" y="643241"/>
                  </a:lnTo>
                  <a:lnTo>
                    <a:pt x="470014" y="647677"/>
                  </a:lnTo>
                  <a:lnTo>
                    <a:pt x="468385" y="652113"/>
                  </a:lnTo>
                  <a:lnTo>
                    <a:pt x="466810" y="656549"/>
                  </a:lnTo>
                  <a:lnTo>
                    <a:pt x="465234" y="660986"/>
                  </a:lnTo>
                  <a:lnTo>
                    <a:pt x="463721" y="665422"/>
                  </a:lnTo>
                  <a:lnTo>
                    <a:pt x="462209" y="669858"/>
                  </a:lnTo>
                  <a:lnTo>
                    <a:pt x="460747" y="674294"/>
                  </a:lnTo>
                  <a:lnTo>
                    <a:pt x="459298" y="678730"/>
                  </a:lnTo>
                  <a:lnTo>
                    <a:pt x="457885" y="683166"/>
                  </a:lnTo>
                  <a:lnTo>
                    <a:pt x="456497" y="687602"/>
                  </a:lnTo>
                  <a:lnTo>
                    <a:pt x="455133" y="692039"/>
                  </a:lnTo>
                  <a:lnTo>
                    <a:pt x="453805" y="696475"/>
                  </a:lnTo>
                  <a:lnTo>
                    <a:pt x="452490" y="700911"/>
                  </a:lnTo>
                  <a:lnTo>
                    <a:pt x="451221" y="705347"/>
                  </a:lnTo>
                  <a:lnTo>
                    <a:pt x="449953" y="709783"/>
                  </a:lnTo>
                  <a:lnTo>
                    <a:pt x="448741" y="714219"/>
                  </a:lnTo>
                  <a:lnTo>
                    <a:pt x="447530" y="718655"/>
                  </a:lnTo>
                  <a:lnTo>
                    <a:pt x="446364" y="723092"/>
                  </a:lnTo>
                  <a:lnTo>
                    <a:pt x="445209" y="727528"/>
                  </a:lnTo>
                  <a:lnTo>
                    <a:pt x="444088" y="731964"/>
                  </a:lnTo>
                  <a:lnTo>
                    <a:pt x="442987" y="736400"/>
                  </a:lnTo>
                  <a:lnTo>
                    <a:pt x="441909" y="740836"/>
                  </a:lnTo>
                  <a:lnTo>
                    <a:pt x="440861" y="745272"/>
                  </a:lnTo>
                  <a:lnTo>
                    <a:pt x="439825" y="749709"/>
                  </a:lnTo>
                  <a:lnTo>
                    <a:pt x="438829" y="754145"/>
                  </a:lnTo>
                  <a:lnTo>
                    <a:pt x="437835" y="758581"/>
                  </a:lnTo>
                  <a:lnTo>
                    <a:pt x="436889" y="763017"/>
                  </a:lnTo>
                  <a:lnTo>
                    <a:pt x="435943" y="767453"/>
                  </a:lnTo>
                  <a:lnTo>
                    <a:pt x="435037" y="771889"/>
                  </a:lnTo>
                  <a:lnTo>
                    <a:pt x="434139" y="776325"/>
                  </a:lnTo>
                  <a:lnTo>
                    <a:pt x="433271" y="780762"/>
                  </a:lnTo>
                  <a:lnTo>
                    <a:pt x="432420" y="785198"/>
                  </a:lnTo>
                  <a:lnTo>
                    <a:pt x="431589" y="789634"/>
                  </a:lnTo>
                  <a:lnTo>
                    <a:pt x="430782" y="794070"/>
                  </a:lnTo>
                  <a:lnTo>
                    <a:pt x="429987" y="798506"/>
                  </a:lnTo>
                  <a:lnTo>
                    <a:pt x="429224" y="802942"/>
                  </a:lnTo>
                  <a:lnTo>
                    <a:pt x="428464" y="807378"/>
                  </a:lnTo>
                  <a:lnTo>
                    <a:pt x="427743" y="811815"/>
                  </a:lnTo>
                  <a:lnTo>
                    <a:pt x="427022" y="816251"/>
                  </a:lnTo>
                  <a:lnTo>
                    <a:pt x="426335" y="820687"/>
                  </a:lnTo>
                  <a:lnTo>
                    <a:pt x="425655" y="825123"/>
                  </a:lnTo>
                  <a:lnTo>
                    <a:pt x="424999" y="829559"/>
                  </a:lnTo>
                  <a:lnTo>
                    <a:pt x="424357" y="833995"/>
                  </a:lnTo>
                  <a:lnTo>
                    <a:pt x="423732" y="838431"/>
                  </a:lnTo>
                  <a:lnTo>
                    <a:pt x="423127" y="842868"/>
                  </a:lnTo>
                  <a:lnTo>
                    <a:pt x="422531" y="847304"/>
                  </a:lnTo>
                  <a:lnTo>
                    <a:pt x="421961" y="851740"/>
                  </a:lnTo>
                  <a:lnTo>
                    <a:pt x="421394" y="856176"/>
                  </a:lnTo>
                  <a:lnTo>
                    <a:pt x="420858" y="860612"/>
                  </a:lnTo>
                  <a:lnTo>
                    <a:pt x="420322" y="865048"/>
                  </a:lnTo>
                  <a:lnTo>
                    <a:pt x="419814" y="869485"/>
                  </a:lnTo>
                  <a:lnTo>
                    <a:pt x="419310" y="873921"/>
                  </a:lnTo>
                  <a:lnTo>
                    <a:pt x="418827" y="878357"/>
                  </a:lnTo>
                  <a:lnTo>
                    <a:pt x="418355" y="882793"/>
                  </a:lnTo>
                  <a:lnTo>
                    <a:pt x="417896" y="887229"/>
                  </a:lnTo>
                  <a:lnTo>
                    <a:pt x="417452" y="891665"/>
                  </a:lnTo>
                  <a:lnTo>
                    <a:pt x="417017" y="896101"/>
                  </a:lnTo>
                  <a:lnTo>
                    <a:pt x="416601" y="900538"/>
                  </a:lnTo>
                  <a:lnTo>
                    <a:pt x="416188" y="904974"/>
                  </a:lnTo>
                  <a:lnTo>
                    <a:pt x="415799" y="909410"/>
                  </a:lnTo>
                  <a:lnTo>
                    <a:pt x="415410" y="913846"/>
                  </a:lnTo>
                  <a:lnTo>
                    <a:pt x="415044" y="918282"/>
                  </a:lnTo>
                  <a:lnTo>
                    <a:pt x="414680" y="922718"/>
                  </a:lnTo>
                  <a:lnTo>
                    <a:pt x="414333" y="927154"/>
                  </a:lnTo>
                  <a:lnTo>
                    <a:pt x="413993" y="931591"/>
                  </a:lnTo>
                  <a:lnTo>
                    <a:pt x="413665" y="936027"/>
                  </a:lnTo>
                  <a:lnTo>
                    <a:pt x="413348" y="940463"/>
                  </a:lnTo>
                  <a:lnTo>
                    <a:pt x="413037" y="944899"/>
                  </a:lnTo>
                  <a:lnTo>
                    <a:pt x="412742" y="949335"/>
                  </a:lnTo>
                  <a:lnTo>
                    <a:pt x="412448" y="953771"/>
                  </a:lnTo>
                  <a:lnTo>
                    <a:pt x="412173" y="958207"/>
                  </a:lnTo>
                  <a:lnTo>
                    <a:pt x="411897" y="962644"/>
                  </a:lnTo>
                  <a:lnTo>
                    <a:pt x="411640" y="967080"/>
                  </a:lnTo>
                  <a:lnTo>
                    <a:pt x="411383" y="971516"/>
                  </a:lnTo>
                  <a:lnTo>
                    <a:pt x="411140" y="975952"/>
                  </a:lnTo>
                  <a:lnTo>
                    <a:pt x="410902" y="980388"/>
                  </a:lnTo>
                  <a:lnTo>
                    <a:pt x="410673" y="984824"/>
                  </a:lnTo>
                  <a:lnTo>
                    <a:pt x="410452" y="989261"/>
                  </a:lnTo>
                  <a:lnTo>
                    <a:pt x="410236" y="993697"/>
                  </a:lnTo>
                  <a:lnTo>
                    <a:pt x="410031" y="998133"/>
                  </a:lnTo>
                  <a:lnTo>
                    <a:pt x="409828" y="1002569"/>
                  </a:lnTo>
                  <a:lnTo>
                    <a:pt x="409638" y="1007005"/>
                  </a:lnTo>
                  <a:lnTo>
                    <a:pt x="409448" y="1011441"/>
                  </a:lnTo>
                  <a:lnTo>
                    <a:pt x="409272" y="1015877"/>
                  </a:lnTo>
                  <a:lnTo>
                    <a:pt x="409096" y="1020314"/>
                  </a:lnTo>
                  <a:lnTo>
                    <a:pt x="408930" y="1024750"/>
                  </a:lnTo>
                  <a:lnTo>
                    <a:pt x="408768" y="1029186"/>
                  </a:lnTo>
                  <a:lnTo>
                    <a:pt x="408612" y="1033622"/>
                  </a:lnTo>
                  <a:lnTo>
                    <a:pt x="408462" y="1038058"/>
                  </a:lnTo>
                  <a:lnTo>
                    <a:pt x="408317" y="1042494"/>
                  </a:lnTo>
                  <a:lnTo>
                    <a:pt x="408178" y="1046930"/>
                  </a:lnTo>
                  <a:lnTo>
                    <a:pt x="408042" y="1051367"/>
                  </a:lnTo>
                  <a:lnTo>
                    <a:pt x="407915" y="1055803"/>
                  </a:lnTo>
                  <a:lnTo>
                    <a:pt x="407788" y="1060239"/>
                  </a:lnTo>
                  <a:lnTo>
                    <a:pt x="407671" y="1064675"/>
                  </a:lnTo>
                  <a:lnTo>
                    <a:pt x="407554" y="1069111"/>
                  </a:lnTo>
                  <a:lnTo>
                    <a:pt x="407444" y="1073547"/>
                  </a:lnTo>
                  <a:lnTo>
                    <a:pt x="407337" y="1077983"/>
                  </a:lnTo>
                  <a:lnTo>
                    <a:pt x="407235" y="1082420"/>
                  </a:lnTo>
                  <a:lnTo>
                    <a:pt x="407137" y="1086856"/>
                  </a:lnTo>
                  <a:lnTo>
                    <a:pt x="407042" y="1091292"/>
                  </a:lnTo>
                  <a:lnTo>
                    <a:pt x="406953" y="1095728"/>
                  </a:lnTo>
                  <a:lnTo>
                    <a:pt x="406864" y="1100164"/>
                  </a:lnTo>
                  <a:lnTo>
                    <a:pt x="406783" y="1104600"/>
                  </a:lnTo>
                  <a:lnTo>
                    <a:pt x="406701" y="1109037"/>
                  </a:lnTo>
                  <a:lnTo>
                    <a:pt x="406627" y="1113473"/>
                  </a:lnTo>
                  <a:lnTo>
                    <a:pt x="406552" y="1117909"/>
                  </a:lnTo>
                  <a:lnTo>
                    <a:pt x="406483" y="1122345"/>
                  </a:lnTo>
                  <a:lnTo>
                    <a:pt x="406416" y="1126781"/>
                  </a:lnTo>
                  <a:lnTo>
                    <a:pt x="406353" y="1131217"/>
                  </a:lnTo>
                  <a:lnTo>
                    <a:pt x="406292" y="1135653"/>
                  </a:lnTo>
                  <a:lnTo>
                    <a:pt x="406233" y="1140090"/>
                  </a:lnTo>
                  <a:lnTo>
                    <a:pt x="406178" y="1144526"/>
                  </a:lnTo>
                  <a:lnTo>
                    <a:pt x="406125" y="1148962"/>
                  </a:lnTo>
                  <a:lnTo>
                    <a:pt x="406076" y="1153398"/>
                  </a:lnTo>
                  <a:lnTo>
                    <a:pt x="406027" y="1157834"/>
                  </a:lnTo>
                  <a:lnTo>
                    <a:pt x="405983" y="1162270"/>
                  </a:lnTo>
                  <a:lnTo>
                    <a:pt x="405939" y="1166706"/>
                  </a:lnTo>
                  <a:lnTo>
                    <a:pt x="405900" y="1171143"/>
                  </a:lnTo>
                  <a:lnTo>
                    <a:pt x="405861" y="1175579"/>
                  </a:lnTo>
                  <a:lnTo>
                    <a:pt x="405825" y="1180015"/>
                  </a:lnTo>
                  <a:lnTo>
                    <a:pt x="405791" y="1184451"/>
                  </a:lnTo>
                  <a:lnTo>
                    <a:pt x="405759" y="1188887"/>
                  </a:lnTo>
                  <a:lnTo>
                    <a:pt x="405730" y="1193323"/>
                  </a:lnTo>
                  <a:lnTo>
                    <a:pt x="405701" y="1197759"/>
                  </a:lnTo>
                  <a:lnTo>
                    <a:pt x="405676" y="1202196"/>
                  </a:lnTo>
                  <a:lnTo>
                    <a:pt x="405651" y="1206632"/>
                  </a:lnTo>
                  <a:lnTo>
                    <a:pt x="405630" y="1211068"/>
                  </a:lnTo>
                  <a:lnTo>
                    <a:pt x="405608" y="1215504"/>
                  </a:lnTo>
                  <a:lnTo>
                    <a:pt x="405590" y="1219940"/>
                  </a:lnTo>
                  <a:lnTo>
                    <a:pt x="405573" y="1224376"/>
                  </a:lnTo>
                  <a:lnTo>
                    <a:pt x="405558" y="1228813"/>
                  </a:lnTo>
                  <a:lnTo>
                    <a:pt x="405544" y="1233249"/>
                  </a:lnTo>
                  <a:lnTo>
                    <a:pt x="405532" y="1237685"/>
                  </a:lnTo>
                  <a:lnTo>
                    <a:pt x="405521" y="1242121"/>
                  </a:lnTo>
                  <a:lnTo>
                    <a:pt x="405512" y="1246557"/>
                  </a:lnTo>
                  <a:lnTo>
                    <a:pt x="405505" y="1250993"/>
                  </a:lnTo>
                  <a:lnTo>
                    <a:pt x="405498" y="1255429"/>
                  </a:lnTo>
                  <a:lnTo>
                    <a:pt x="405494" y="1259866"/>
                  </a:lnTo>
                  <a:lnTo>
                    <a:pt x="405490" y="1264302"/>
                  </a:lnTo>
                  <a:lnTo>
                    <a:pt x="405489" y="1268738"/>
                  </a:lnTo>
                  <a:lnTo>
                    <a:pt x="405488" y="1273174"/>
                  </a:lnTo>
                  <a:lnTo>
                    <a:pt x="405490" y="1277610"/>
                  </a:lnTo>
                  <a:lnTo>
                    <a:pt x="405492" y="1282046"/>
                  </a:lnTo>
                  <a:lnTo>
                    <a:pt x="405496" y="1286482"/>
                  </a:lnTo>
                  <a:lnTo>
                    <a:pt x="405501" y="1290919"/>
                  </a:lnTo>
                  <a:lnTo>
                    <a:pt x="405507" y="1295355"/>
                  </a:lnTo>
                  <a:lnTo>
                    <a:pt x="405516" y="1299791"/>
                  </a:lnTo>
                  <a:lnTo>
                    <a:pt x="405524" y="1304227"/>
                  </a:lnTo>
                  <a:lnTo>
                    <a:pt x="405535" y="1308663"/>
                  </a:lnTo>
                  <a:lnTo>
                    <a:pt x="405546" y="1313099"/>
                  </a:lnTo>
                  <a:lnTo>
                    <a:pt x="405560" y="1317535"/>
                  </a:lnTo>
                  <a:lnTo>
                    <a:pt x="405574" y="1321972"/>
                  </a:lnTo>
                  <a:lnTo>
                    <a:pt x="405590" y="1326408"/>
                  </a:lnTo>
                  <a:lnTo>
                    <a:pt x="405607" y="1330844"/>
                  </a:lnTo>
                  <a:lnTo>
                    <a:pt x="405625" y="1335280"/>
                  </a:lnTo>
                  <a:lnTo>
                    <a:pt x="405644" y="1339716"/>
                  </a:lnTo>
                  <a:lnTo>
                    <a:pt x="405665" y="1344152"/>
                  </a:lnTo>
                  <a:lnTo>
                    <a:pt x="405688" y="1348589"/>
                  </a:lnTo>
                  <a:lnTo>
                    <a:pt x="405710" y="1353025"/>
                  </a:lnTo>
                  <a:lnTo>
                    <a:pt x="405736" y="1357461"/>
                  </a:lnTo>
                  <a:lnTo>
                    <a:pt x="405761" y="1361897"/>
                  </a:lnTo>
                  <a:lnTo>
                    <a:pt x="405789" y="1366333"/>
                  </a:lnTo>
                  <a:lnTo>
                    <a:pt x="405818" y="1370769"/>
                  </a:lnTo>
                  <a:lnTo>
                    <a:pt x="405848" y="1375205"/>
                  </a:lnTo>
                  <a:lnTo>
                    <a:pt x="405880" y="1379642"/>
                  </a:lnTo>
                  <a:lnTo>
                    <a:pt x="405912" y="1384078"/>
                  </a:lnTo>
                  <a:lnTo>
                    <a:pt x="405947" y="1388514"/>
                  </a:lnTo>
                  <a:lnTo>
                    <a:pt x="405982" y="1392950"/>
                  </a:lnTo>
                  <a:lnTo>
                    <a:pt x="406020" y="1397386"/>
                  </a:lnTo>
                  <a:lnTo>
                    <a:pt x="406057" y="1401822"/>
                  </a:lnTo>
                  <a:lnTo>
                    <a:pt x="406098" y="1406258"/>
                  </a:lnTo>
                  <a:lnTo>
                    <a:pt x="406139" y="1410695"/>
                  </a:lnTo>
                  <a:lnTo>
                    <a:pt x="406182" y="1415131"/>
                  </a:lnTo>
                  <a:lnTo>
                    <a:pt x="406226" y="1419567"/>
                  </a:lnTo>
                  <a:lnTo>
                    <a:pt x="406273" y="1424003"/>
                  </a:lnTo>
                  <a:lnTo>
                    <a:pt x="406320" y="1428439"/>
                  </a:lnTo>
                  <a:lnTo>
                    <a:pt x="406369" y="1432875"/>
                  </a:lnTo>
                  <a:lnTo>
                    <a:pt x="406420" y="1437311"/>
                  </a:lnTo>
                  <a:lnTo>
                    <a:pt x="406471" y="1441748"/>
                  </a:lnTo>
                  <a:lnTo>
                    <a:pt x="406526" y="1446184"/>
                  </a:lnTo>
                  <a:lnTo>
                    <a:pt x="406580" y="1450620"/>
                  </a:lnTo>
                  <a:lnTo>
                    <a:pt x="406638" y="1455056"/>
                  </a:lnTo>
                  <a:lnTo>
                    <a:pt x="406696" y="1459492"/>
                  </a:lnTo>
                  <a:lnTo>
                    <a:pt x="406757" y="1463928"/>
                  </a:lnTo>
                  <a:lnTo>
                    <a:pt x="406819" y="1468364"/>
                  </a:lnTo>
                  <a:lnTo>
                    <a:pt x="406883" y="1472801"/>
                  </a:lnTo>
                  <a:lnTo>
                    <a:pt x="406949" y="1477237"/>
                  </a:lnTo>
                  <a:lnTo>
                    <a:pt x="407016" y="1481673"/>
                  </a:lnTo>
                  <a:lnTo>
                    <a:pt x="407086" y="1486109"/>
                  </a:lnTo>
                  <a:lnTo>
                    <a:pt x="407156" y="1490545"/>
                  </a:lnTo>
                  <a:lnTo>
                    <a:pt x="407230" y="1494981"/>
                  </a:lnTo>
                  <a:lnTo>
                    <a:pt x="407304" y="1499418"/>
                  </a:lnTo>
                  <a:lnTo>
                    <a:pt x="407381" y="1503854"/>
                  </a:lnTo>
                  <a:lnTo>
                    <a:pt x="407459" y="1508290"/>
                  </a:lnTo>
                  <a:lnTo>
                    <a:pt x="407541" y="1512726"/>
                  </a:lnTo>
                  <a:lnTo>
                    <a:pt x="407623" y="1517162"/>
                  </a:lnTo>
                  <a:lnTo>
                    <a:pt x="407708" y="1521598"/>
                  </a:lnTo>
                  <a:lnTo>
                    <a:pt x="407794" y="1526034"/>
                  </a:lnTo>
                  <a:lnTo>
                    <a:pt x="407883" y="1530471"/>
                  </a:lnTo>
                  <a:lnTo>
                    <a:pt x="407974" y="1534907"/>
                  </a:lnTo>
                  <a:lnTo>
                    <a:pt x="408067" y="1539343"/>
                  </a:lnTo>
                  <a:lnTo>
                    <a:pt x="408162" y="1543779"/>
                  </a:lnTo>
                  <a:lnTo>
                    <a:pt x="408259" y="1548215"/>
                  </a:lnTo>
                  <a:lnTo>
                    <a:pt x="408359" y="1552651"/>
                  </a:lnTo>
                  <a:lnTo>
                    <a:pt x="408459" y="1557087"/>
                  </a:lnTo>
                  <a:lnTo>
                    <a:pt x="408564" y="1561524"/>
                  </a:lnTo>
                  <a:lnTo>
                    <a:pt x="408669" y="1565960"/>
                  </a:lnTo>
                  <a:lnTo>
                    <a:pt x="408778" y="1570396"/>
                  </a:lnTo>
                  <a:lnTo>
                    <a:pt x="408889" y="1574832"/>
                  </a:lnTo>
                  <a:lnTo>
                    <a:pt x="409002" y="1579268"/>
                  </a:lnTo>
                  <a:lnTo>
                    <a:pt x="409117" y="1583704"/>
                  </a:lnTo>
                  <a:lnTo>
                    <a:pt x="409234" y="1588140"/>
                  </a:lnTo>
                  <a:lnTo>
                    <a:pt x="409355" y="1592577"/>
                  </a:lnTo>
                  <a:lnTo>
                    <a:pt x="409476" y="1597013"/>
                  </a:lnTo>
                  <a:lnTo>
                    <a:pt x="409602" y="1601449"/>
                  </a:lnTo>
                  <a:lnTo>
                    <a:pt x="409727" y="1605885"/>
                  </a:lnTo>
                  <a:lnTo>
                    <a:pt x="409858" y="1610321"/>
                  </a:lnTo>
                  <a:lnTo>
                    <a:pt x="409989" y="1614757"/>
                  </a:lnTo>
                  <a:lnTo>
                    <a:pt x="410125" y="1619194"/>
                  </a:lnTo>
                  <a:lnTo>
                    <a:pt x="410261" y="1623630"/>
                  </a:lnTo>
                  <a:lnTo>
                    <a:pt x="410401" y="1628066"/>
                  </a:lnTo>
                  <a:lnTo>
                    <a:pt x="410543" y="1632502"/>
                  </a:lnTo>
                  <a:lnTo>
                    <a:pt x="410687" y="1636938"/>
                  </a:lnTo>
                  <a:lnTo>
                    <a:pt x="410835" y="1641374"/>
                  </a:lnTo>
                  <a:lnTo>
                    <a:pt x="410983" y="1645810"/>
                  </a:lnTo>
                  <a:lnTo>
                    <a:pt x="411136" y="1650247"/>
                  </a:lnTo>
                  <a:lnTo>
                    <a:pt x="411290" y="1654683"/>
                  </a:lnTo>
                  <a:lnTo>
                    <a:pt x="411448" y="1659119"/>
                  </a:lnTo>
                  <a:lnTo>
                    <a:pt x="411607" y="1663555"/>
                  </a:lnTo>
                  <a:lnTo>
                    <a:pt x="411770" y="1667991"/>
                  </a:lnTo>
                  <a:lnTo>
                    <a:pt x="411935" y="1672427"/>
                  </a:lnTo>
                  <a:lnTo>
                    <a:pt x="412103" y="1676863"/>
                  </a:lnTo>
                  <a:lnTo>
                    <a:pt x="412273" y="1681300"/>
                  </a:lnTo>
                  <a:lnTo>
                    <a:pt x="412445" y="1685736"/>
                  </a:lnTo>
                  <a:lnTo>
                    <a:pt x="412621" y="1690172"/>
                  </a:lnTo>
                  <a:lnTo>
                    <a:pt x="412798" y="1694608"/>
                  </a:lnTo>
                  <a:lnTo>
                    <a:pt x="412979" y="1699044"/>
                  </a:lnTo>
                  <a:lnTo>
                    <a:pt x="413161" y="1703480"/>
                  </a:lnTo>
                  <a:lnTo>
                    <a:pt x="413348" y="1707916"/>
                  </a:lnTo>
                  <a:lnTo>
                    <a:pt x="413535" y="1712353"/>
                  </a:lnTo>
                  <a:lnTo>
                    <a:pt x="413727" y="1716789"/>
                  </a:lnTo>
                  <a:lnTo>
                    <a:pt x="413919" y="1721225"/>
                  </a:lnTo>
                  <a:lnTo>
                    <a:pt x="414116" y="1725661"/>
                  </a:lnTo>
                  <a:lnTo>
                    <a:pt x="414314" y="1730097"/>
                  </a:lnTo>
                  <a:lnTo>
                    <a:pt x="414514" y="1734533"/>
                  </a:lnTo>
                  <a:lnTo>
                    <a:pt x="414718" y="1738970"/>
                  </a:lnTo>
                  <a:lnTo>
                    <a:pt x="414923" y="1743406"/>
                  </a:lnTo>
                  <a:lnTo>
                    <a:pt x="415131" y="1747842"/>
                  </a:lnTo>
                  <a:lnTo>
                    <a:pt x="415341" y="1752278"/>
                  </a:lnTo>
                  <a:lnTo>
                    <a:pt x="415555" y="1756714"/>
                  </a:lnTo>
                  <a:lnTo>
                    <a:pt x="415769" y="1761150"/>
                  </a:lnTo>
                  <a:lnTo>
                    <a:pt x="415987" y="1765586"/>
                  </a:lnTo>
                  <a:lnTo>
                    <a:pt x="416206" y="1770023"/>
                  </a:lnTo>
                  <a:lnTo>
                    <a:pt x="416429" y="1774459"/>
                  </a:lnTo>
                  <a:lnTo>
                    <a:pt x="416653" y="1778895"/>
                  </a:lnTo>
                  <a:lnTo>
                    <a:pt x="416880" y="1783331"/>
                  </a:lnTo>
                  <a:lnTo>
                    <a:pt x="417108" y="1787767"/>
                  </a:lnTo>
                  <a:lnTo>
                    <a:pt x="417339" y="1792203"/>
                  </a:lnTo>
                  <a:lnTo>
                    <a:pt x="417572" y="1796639"/>
                  </a:lnTo>
                  <a:lnTo>
                    <a:pt x="417806" y="1801076"/>
                  </a:lnTo>
                  <a:lnTo>
                    <a:pt x="418044" y="1805512"/>
                  </a:lnTo>
                  <a:lnTo>
                    <a:pt x="418282" y="1809948"/>
                  </a:lnTo>
                  <a:lnTo>
                    <a:pt x="418523" y="1814384"/>
                  </a:lnTo>
                  <a:lnTo>
                    <a:pt x="418765" y="1818820"/>
                  </a:lnTo>
                  <a:lnTo>
                    <a:pt x="419010" y="1823256"/>
                  </a:lnTo>
                  <a:lnTo>
                    <a:pt x="419256" y="1827692"/>
                  </a:lnTo>
                  <a:lnTo>
                    <a:pt x="419504" y="1832129"/>
                  </a:lnTo>
                  <a:lnTo>
                    <a:pt x="419754" y="1836565"/>
                  </a:lnTo>
                  <a:lnTo>
                    <a:pt x="420004" y="1841001"/>
                  </a:lnTo>
                  <a:lnTo>
                    <a:pt x="420257" y="1845437"/>
                  </a:lnTo>
                  <a:lnTo>
                    <a:pt x="420510" y="1849873"/>
                  </a:lnTo>
                  <a:lnTo>
                    <a:pt x="420766" y="1854309"/>
                  </a:lnTo>
                  <a:lnTo>
                    <a:pt x="421022" y="1858746"/>
                  </a:lnTo>
                  <a:lnTo>
                    <a:pt x="421281" y="1863182"/>
                  </a:lnTo>
                  <a:lnTo>
                    <a:pt x="421540" y="1867618"/>
                  </a:lnTo>
                  <a:lnTo>
                    <a:pt x="421800" y="1872054"/>
                  </a:lnTo>
                  <a:lnTo>
                    <a:pt x="422061" y="1876490"/>
                  </a:lnTo>
                  <a:lnTo>
                    <a:pt x="422324" y="1880926"/>
                  </a:lnTo>
                  <a:lnTo>
                    <a:pt x="422587" y="1885362"/>
                  </a:lnTo>
                  <a:lnTo>
                    <a:pt x="422851" y="1889799"/>
                  </a:lnTo>
                  <a:lnTo>
                    <a:pt x="423116" y="1894235"/>
                  </a:lnTo>
                  <a:lnTo>
                    <a:pt x="423381" y="1898671"/>
                  </a:lnTo>
                  <a:lnTo>
                    <a:pt x="423647" y="1903107"/>
                  </a:lnTo>
                  <a:lnTo>
                    <a:pt x="423913" y="1907543"/>
                  </a:lnTo>
                  <a:lnTo>
                    <a:pt x="424180" y="1911979"/>
                  </a:lnTo>
                  <a:lnTo>
                    <a:pt x="424447" y="1916415"/>
                  </a:lnTo>
                  <a:lnTo>
                    <a:pt x="424714" y="1920852"/>
                  </a:lnTo>
                  <a:lnTo>
                    <a:pt x="424982" y="1925288"/>
                  </a:lnTo>
                  <a:lnTo>
                    <a:pt x="425249" y="1929724"/>
                  </a:lnTo>
                  <a:lnTo>
                    <a:pt x="425517" y="1934160"/>
                  </a:lnTo>
                  <a:lnTo>
                    <a:pt x="425784" y="1938596"/>
                  </a:lnTo>
                  <a:lnTo>
                    <a:pt x="426051" y="1943032"/>
                  </a:lnTo>
                  <a:lnTo>
                    <a:pt x="426318" y="1947468"/>
                  </a:lnTo>
                  <a:lnTo>
                    <a:pt x="426584" y="1951905"/>
                  </a:lnTo>
                  <a:lnTo>
                    <a:pt x="426851" y="1956341"/>
                  </a:lnTo>
                  <a:lnTo>
                    <a:pt x="427116" y="1960777"/>
                  </a:lnTo>
                  <a:lnTo>
                    <a:pt x="427380" y="1965213"/>
                  </a:lnTo>
                  <a:lnTo>
                    <a:pt x="427644" y="1969649"/>
                  </a:lnTo>
                  <a:lnTo>
                    <a:pt x="427907" y="1974085"/>
                  </a:lnTo>
                  <a:lnTo>
                    <a:pt x="428168" y="1978522"/>
                  </a:lnTo>
                  <a:lnTo>
                    <a:pt x="428429" y="1982958"/>
                  </a:lnTo>
                  <a:lnTo>
                    <a:pt x="428689" y="1987394"/>
                  </a:lnTo>
                  <a:lnTo>
                    <a:pt x="428947" y="1991830"/>
                  </a:lnTo>
                  <a:lnTo>
                    <a:pt x="429204" y="1996266"/>
                  </a:lnTo>
                  <a:lnTo>
                    <a:pt x="429459" y="2000702"/>
                  </a:lnTo>
                  <a:lnTo>
                    <a:pt x="429713" y="2005138"/>
                  </a:lnTo>
                  <a:lnTo>
                    <a:pt x="429964" y="2009575"/>
                  </a:lnTo>
                  <a:lnTo>
                    <a:pt x="430215" y="2014011"/>
                  </a:lnTo>
                  <a:lnTo>
                    <a:pt x="430462" y="2018447"/>
                  </a:lnTo>
                  <a:lnTo>
                    <a:pt x="430709" y="2022883"/>
                  </a:lnTo>
                  <a:lnTo>
                    <a:pt x="430952" y="2027319"/>
                  </a:lnTo>
                  <a:lnTo>
                    <a:pt x="431194" y="2031755"/>
                  </a:lnTo>
                  <a:lnTo>
                    <a:pt x="431433" y="2036191"/>
                  </a:lnTo>
                  <a:lnTo>
                    <a:pt x="431670" y="2040628"/>
                  </a:lnTo>
                  <a:lnTo>
                    <a:pt x="431905" y="2045064"/>
                  </a:lnTo>
                  <a:lnTo>
                    <a:pt x="432135" y="2049500"/>
                  </a:lnTo>
                  <a:lnTo>
                    <a:pt x="432366" y="2053936"/>
                  </a:lnTo>
                  <a:lnTo>
                    <a:pt x="432590" y="2058372"/>
                  </a:lnTo>
                  <a:lnTo>
                    <a:pt x="432814" y="2062808"/>
                  </a:lnTo>
                  <a:lnTo>
                    <a:pt x="433033" y="2067244"/>
                  </a:lnTo>
                  <a:lnTo>
                    <a:pt x="433251" y="2071681"/>
                  </a:lnTo>
                  <a:lnTo>
                    <a:pt x="433464" y="2076117"/>
                  </a:lnTo>
                  <a:lnTo>
                    <a:pt x="433674" y="2080553"/>
                  </a:lnTo>
                  <a:lnTo>
                    <a:pt x="433881" y="2084989"/>
                  </a:lnTo>
                  <a:lnTo>
                    <a:pt x="434083" y="2089425"/>
                  </a:lnTo>
                  <a:lnTo>
                    <a:pt x="434284" y="2093861"/>
                  </a:lnTo>
                  <a:lnTo>
                    <a:pt x="434478" y="2098298"/>
                  </a:lnTo>
                  <a:lnTo>
                    <a:pt x="434672" y="2102734"/>
                  </a:lnTo>
                  <a:lnTo>
                    <a:pt x="434858" y="2107170"/>
                  </a:lnTo>
                  <a:lnTo>
                    <a:pt x="435043" y="2111606"/>
                  </a:lnTo>
                  <a:lnTo>
                    <a:pt x="435221" y="2116042"/>
                  </a:lnTo>
                  <a:lnTo>
                    <a:pt x="435398" y="2120478"/>
                  </a:lnTo>
                  <a:lnTo>
                    <a:pt x="435569" y="2124914"/>
                  </a:lnTo>
                  <a:lnTo>
                    <a:pt x="435736" y="2129351"/>
                  </a:lnTo>
                  <a:lnTo>
                    <a:pt x="435899" y="2133787"/>
                  </a:lnTo>
                  <a:lnTo>
                    <a:pt x="436056" y="2138223"/>
                  </a:lnTo>
                  <a:lnTo>
                    <a:pt x="436211" y="2142659"/>
                  </a:lnTo>
                  <a:lnTo>
                    <a:pt x="436358" y="2147095"/>
                  </a:lnTo>
                  <a:lnTo>
                    <a:pt x="436504" y="2151531"/>
                  </a:lnTo>
                  <a:lnTo>
                    <a:pt x="436641" y="2155967"/>
                  </a:lnTo>
                  <a:lnTo>
                    <a:pt x="436777" y="2160404"/>
                  </a:lnTo>
                  <a:lnTo>
                    <a:pt x="436905" y="2164840"/>
                  </a:lnTo>
                  <a:lnTo>
                    <a:pt x="437030" y="2169276"/>
                  </a:lnTo>
                  <a:lnTo>
                    <a:pt x="437148" y="2173712"/>
                  </a:lnTo>
                  <a:lnTo>
                    <a:pt x="437263" y="2178148"/>
                  </a:lnTo>
                  <a:lnTo>
                    <a:pt x="437372" y="2182584"/>
                  </a:lnTo>
                  <a:lnTo>
                    <a:pt x="437475" y="2187020"/>
                  </a:lnTo>
                  <a:lnTo>
                    <a:pt x="437575" y="2191457"/>
                  </a:lnTo>
                  <a:lnTo>
                    <a:pt x="437666" y="2195893"/>
                  </a:lnTo>
                  <a:lnTo>
                    <a:pt x="437756" y="2200329"/>
                  </a:lnTo>
                  <a:lnTo>
                    <a:pt x="437836" y="2204765"/>
                  </a:lnTo>
                  <a:lnTo>
                    <a:pt x="437915" y="2209201"/>
                  </a:lnTo>
                  <a:lnTo>
                    <a:pt x="437984" y="2213637"/>
                  </a:lnTo>
                  <a:lnTo>
                    <a:pt x="438051" y="2218074"/>
                  </a:lnTo>
                  <a:lnTo>
                    <a:pt x="438110" y="2222510"/>
                  </a:lnTo>
                  <a:lnTo>
                    <a:pt x="438165" y="2226946"/>
                  </a:lnTo>
                  <a:lnTo>
                    <a:pt x="438213" y="2231382"/>
                  </a:lnTo>
                  <a:lnTo>
                    <a:pt x="438256" y="2235818"/>
                  </a:lnTo>
                  <a:lnTo>
                    <a:pt x="438295" y="2240254"/>
                  </a:lnTo>
                  <a:lnTo>
                    <a:pt x="438324" y="2244690"/>
                  </a:lnTo>
                  <a:lnTo>
                    <a:pt x="438353" y="2249127"/>
                  </a:lnTo>
                  <a:lnTo>
                    <a:pt x="438370" y="2253563"/>
                  </a:lnTo>
                  <a:lnTo>
                    <a:pt x="438388" y="2257999"/>
                  </a:lnTo>
                  <a:lnTo>
                    <a:pt x="438394" y="2262435"/>
                  </a:lnTo>
                  <a:lnTo>
                    <a:pt x="438398" y="2266871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44878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06317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10231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93831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13655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2081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85070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2611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7430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20612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3715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6118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84319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9853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29899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62835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313131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23226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6011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273241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04308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055308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9801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27422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9673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70434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49275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04330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06669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2091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2181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7959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47494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66501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85647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0782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5568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0177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9456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9035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7443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28291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1769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677432" y="1728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67816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1643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15386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73543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56392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7081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87160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461454" y="3675922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657660" y="3789266"/>
              <a:ext cx="1177238" cy="2266871"/>
            </a:xfrm>
            <a:custGeom>
              <a:avLst/>
              <a:pathLst>
                <a:path w="1177238" h="2266871">
                  <a:moveTo>
                    <a:pt x="515041" y="2266871"/>
                  </a:moveTo>
                  <a:lnTo>
                    <a:pt x="515047" y="2262435"/>
                  </a:lnTo>
                  <a:lnTo>
                    <a:pt x="515053" y="2257999"/>
                  </a:lnTo>
                  <a:lnTo>
                    <a:pt x="515076" y="2253563"/>
                  </a:lnTo>
                  <a:lnTo>
                    <a:pt x="515102" y="2249127"/>
                  </a:lnTo>
                  <a:lnTo>
                    <a:pt x="515134" y="2244690"/>
                  </a:lnTo>
                  <a:lnTo>
                    <a:pt x="515178" y="2240254"/>
                  </a:lnTo>
                  <a:lnTo>
                    <a:pt x="515223" y="2235818"/>
                  </a:lnTo>
                  <a:lnTo>
                    <a:pt x="515282" y="2231382"/>
                  </a:lnTo>
                  <a:lnTo>
                    <a:pt x="515346" y="2226946"/>
                  </a:lnTo>
                  <a:lnTo>
                    <a:pt x="515414" y="2222510"/>
                  </a:lnTo>
                  <a:lnTo>
                    <a:pt x="515496" y="2218074"/>
                  </a:lnTo>
                  <a:lnTo>
                    <a:pt x="515579" y="2213637"/>
                  </a:lnTo>
                  <a:lnTo>
                    <a:pt x="515674" y="2209201"/>
                  </a:lnTo>
                  <a:lnTo>
                    <a:pt x="515775" y="2204765"/>
                  </a:lnTo>
                  <a:lnTo>
                    <a:pt x="515879" y="2200329"/>
                  </a:lnTo>
                  <a:lnTo>
                    <a:pt x="515999" y="2195893"/>
                  </a:lnTo>
                  <a:lnTo>
                    <a:pt x="516118" y="2191457"/>
                  </a:lnTo>
                  <a:lnTo>
                    <a:pt x="516249" y="2187020"/>
                  </a:lnTo>
                  <a:lnTo>
                    <a:pt x="516387" y="2182584"/>
                  </a:lnTo>
                  <a:lnTo>
                    <a:pt x="516526" y="2178148"/>
                  </a:lnTo>
                  <a:lnTo>
                    <a:pt x="516681" y="2173712"/>
                  </a:lnTo>
                  <a:lnTo>
                    <a:pt x="516837" y="2169276"/>
                  </a:lnTo>
                  <a:lnTo>
                    <a:pt x="517002" y="2164840"/>
                  </a:lnTo>
                  <a:lnTo>
                    <a:pt x="517176" y="2160404"/>
                  </a:lnTo>
                  <a:lnTo>
                    <a:pt x="517349" y="2155967"/>
                  </a:lnTo>
                  <a:lnTo>
                    <a:pt x="517540" y="2151531"/>
                  </a:lnTo>
                  <a:lnTo>
                    <a:pt x="517731" y="2147095"/>
                  </a:lnTo>
                  <a:lnTo>
                    <a:pt x="517928" y="2142659"/>
                  </a:lnTo>
                  <a:lnTo>
                    <a:pt x="518136" y="2138223"/>
                  </a:lnTo>
                  <a:lnTo>
                    <a:pt x="518344" y="2133787"/>
                  </a:lnTo>
                  <a:lnTo>
                    <a:pt x="518566" y="2129351"/>
                  </a:lnTo>
                  <a:lnTo>
                    <a:pt x="518791" y="2124914"/>
                  </a:lnTo>
                  <a:lnTo>
                    <a:pt x="519021" y="2120478"/>
                  </a:lnTo>
                  <a:lnTo>
                    <a:pt x="519261" y="2116042"/>
                  </a:lnTo>
                  <a:lnTo>
                    <a:pt x="519502" y="2111606"/>
                  </a:lnTo>
                  <a:lnTo>
                    <a:pt x="519754" y="2107170"/>
                  </a:lnTo>
                  <a:lnTo>
                    <a:pt x="520011" y="2102734"/>
                  </a:lnTo>
                  <a:lnTo>
                    <a:pt x="520270" y="2098298"/>
                  </a:lnTo>
                  <a:lnTo>
                    <a:pt x="520542" y="2093861"/>
                  </a:lnTo>
                  <a:lnTo>
                    <a:pt x="520813" y="2089425"/>
                  </a:lnTo>
                  <a:lnTo>
                    <a:pt x="521095" y="2084989"/>
                  </a:lnTo>
                  <a:lnTo>
                    <a:pt x="521381" y="2080553"/>
                  </a:lnTo>
                  <a:lnTo>
                    <a:pt x="521669" y="2076117"/>
                  </a:lnTo>
                  <a:lnTo>
                    <a:pt x="521969" y="2071681"/>
                  </a:lnTo>
                  <a:lnTo>
                    <a:pt x="522269" y="2067244"/>
                  </a:lnTo>
                  <a:lnTo>
                    <a:pt x="522577" y="2062808"/>
                  </a:lnTo>
                  <a:lnTo>
                    <a:pt x="522891" y="2058372"/>
                  </a:lnTo>
                  <a:lnTo>
                    <a:pt x="523205" y="2053936"/>
                  </a:lnTo>
                  <a:lnTo>
                    <a:pt x="523532" y="2049500"/>
                  </a:lnTo>
                  <a:lnTo>
                    <a:pt x="523859" y="2045064"/>
                  </a:lnTo>
                  <a:lnTo>
                    <a:pt x="524192" y="2040628"/>
                  </a:lnTo>
                  <a:lnTo>
                    <a:pt x="524531" y="2036191"/>
                  </a:lnTo>
                  <a:lnTo>
                    <a:pt x="524870" y="2031755"/>
                  </a:lnTo>
                  <a:lnTo>
                    <a:pt x="525220" y="2027319"/>
                  </a:lnTo>
                  <a:lnTo>
                    <a:pt x="525571" y="2022883"/>
                  </a:lnTo>
                  <a:lnTo>
                    <a:pt x="525926" y="2018447"/>
                  </a:lnTo>
                  <a:lnTo>
                    <a:pt x="526288" y="2014011"/>
                  </a:lnTo>
                  <a:lnTo>
                    <a:pt x="526650" y="2009575"/>
                  </a:lnTo>
                  <a:lnTo>
                    <a:pt x="527021" y="2005138"/>
                  </a:lnTo>
                  <a:lnTo>
                    <a:pt x="527394" y="2000702"/>
                  </a:lnTo>
                  <a:lnTo>
                    <a:pt x="527769" y="1996266"/>
                  </a:lnTo>
                  <a:lnTo>
                    <a:pt x="528151" y="1991830"/>
                  </a:lnTo>
                  <a:lnTo>
                    <a:pt x="528534" y="1987394"/>
                  </a:lnTo>
                  <a:lnTo>
                    <a:pt x="528923" y="1982958"/>
                  </a:lnTo>
                  <a:lnTo>
                    <a:pt x="529314" y="1978522"/>
                  </a:lnTo>
                  <a:lnTo>
                    <a:pt x="529707" y="1974085"/>
                  </a:lnTo>
                  <a:lnTo>
                    <a:pt x="530107" y="1969649"/>
                  </a:lnTo>
                  <a:lnTo>
                    <a:pt x="530507" y="1965213"/>
                  </a:lnTo>
                  <a:lnTo>
                    <a:pt x="530912" y="1960777"/>
                  </a:lnTo>
                  <a:lnTo>
                    <a:pt x="531319" y="1956341"/>
                  </a:lnTo>
                  <a:lnTo>
                    <a:pt x="531728" y="1951905"/>
                  </a:lnTo>
                  <a:lnTo>
                    <a:pt x="532142" y="1947468"/>
                  </a:lnTo>
                  <a:lnTo>
                    <a:pt x="532557" y="1943032"/>
                  </a:lnTo>
                  <a:lnTo>
                    <a:pt x="532975" y="1938596"/>
                  </a:lnTo>
                  <a:lnTo>
                    <a:pt x="533396" y="1934160"/>
                  </a:lnTo>
                  <a:lnTo>
                    <a:pt x="533817" y="1929724"/>
                  </a:lnTo>
                  <a:lnTo>
                    <a:pt x="534244" y="1925288"/>
                  </a:lnTo>
                  <a:lnTo>
                    <a:pt x="534671" y="1920852"/>
                  </a:lnTo>
                  <a:lnTo>
                    <a:pt x="535100" y="1916415"/>
                  </a:lnTo>
                  <a:lnTo>
                    <a:pt x="535531" y="1911979"/>
                  </a:lnTo>
                  <a:lnTo>
                    <a:pt x="535963" y="1907543"/>
                  </a:lnTo>
                  <a:lnTo>
                    <a:pt x="536399" y="1903107"/>
                  </a:lnTo>
                  <a:lnTo>
                    <a:pt x="536834" y="1898671"/>
                  </a:lnTo>
                  <a:lnTo>
                    <a:pt x="537272" y="1894235"/>
                  </a:lnTo>
                  <a:lnTo>
                    <a:pt x="537711" y="1889799"/>
                  </a:lnTo>
                  <a:lnTo>
                    <a:pt x="538151" y="1885362"/>
                  </a:lnTo>
                  <a:lnTo>
                    <a:pt x="538593" y="1880926"/>
                  </a:lnTo>
                  <a:lnTo>
                    <a:pt x="539035" y="1876490"/>
                  </a:lnTo>
                  <a:lnTo>
                    <a:pt x="539478" y="1872054"/>
                  </a:lnTo>
                  <a:lnTo>
                    <a:pt x="539923" y="1867618"/>
                  </a:lnTo>
                  <a:lnTo>
                    <a:pt x="540367" y="1863182"/>
                  </a:lnTo>
                  <a:lnTo>
                    <a:pt x="540813" y="1858746"/>
                  </a:lnTo>
                  <a:lnTo>
                    <a:pt x="541259" y="1854309"/>
                  </a:lnTo>
                  <a:lnTo>
                    <a:pt x="541705" y="1849873"/>
                  </a:lnTo>
                  <a:lnTo>
                    <a:pt x="542152" y="1845437"/>
                  </a:lnTo>
                  <a:lnTo>
                    <a:pt x="542599" y="1841001"/>
                  </a:lnTo>
                  <a:lnTo>
                    <a:pt x="543046" y="1836565"/>
                  </a:lnTo>
                  <a:lnTo>
                    <a:pt x="543494" y="1832129"/>
                  </a:lnTo>
                  <a:lnTo>
                    <a:pt x="543941" y="1827692"/>
                  </a:lnTo>
                  <a:lnTo>
                    <a:pt x="544388" y="1823256"/>
                  </a:lnTo>
                  <a:lnTo>
                    <a:pt x="544834" y="1818820"/>
                  </a:lnTo>
                  <a:lnTo>
                    <a:pt x="545281" y="1814384"/>
                  </a:lnTo>
                  <a:lnTo>
                    <a:pt x="545726" y="1809948"/>
                  </a:lnTo>
                  <a:lnTo>
                    <a:pt x="546172" y="1805512"/>
                  </a:lnTo>
                  <a:lnTo>
                    <a:pt x="546616" y="1801076"/>
                  </a:lnTo>
                  <a:lnTo>
                    <a:pt x="547060" y="1796639"/>
                  </a:lnTo>
                  <a:lnTo>
                    <a:pt x="547503" y="1792203"/>
                  </a:lnTo>
                  <a:lnTo>
                    <a:pt x="547945" y="1787767"/>
                  </a:lnTo>
                  <a:lnTo>
                    <a:pt x="548387" y="1783331"/>
                  </a:lnTo>
                  <a:lnTo>
                    <a:pt x="548826" y="1778895"/>
                  </a:lnTo>
                  <a:lnTo>
                    <a:pt x="549265" y="1774459"/>
                  </a:lnTo>
                  <a:lnTo>
                    <a:pt x="549702" y="1770023"/>
                  </a:lnTo>
                  <a:lnTo>
                    <a:pt x="550138" y="1765586"/>
                  </a:lnTo>
                  <a:lnTo>
                    <a:pt x="550573" y="1761150"/>
                  </a:lnTo>
                  <a:lnTo>
                    <a:pt x="551005" y="1756714"/>
                  </a:lnTo>
                  <a:lnTo>
                    <a:pt x="551437" y="1752278"/>
                  </a:lnTo>
                  <a:lnTo>
                    <a:pt x="551867" y="1747842"/>
                  </a:lnTo>
                  <a:lnTo>
                    <a:pt x="552294" y="1743406"/>
                  </a:lnTo>
                  <a:lnTo>
                    <a:pt x="552721" y="1738970"/>
                  </a:lnTo>
                  <a:lnTo>
                    <a:pt x="553144" y="1734533"/>
                  </a:lnTo>
                  <a:lnTo>
                    <a:pt x="553566" y="1730097"/>
                  </a:lnTo>
                  <a:lnTo>
                    <a:pt x="553986" y="1725661"/>
                  </a:lnTo>
                  <a:lnTo>
                    <a:pt x="554403" y="1721225"/>
                  </a:lnTo>
                  <a:lnTo>
                    <a:pt x="554819" y="1716789"/>
                  </a:lnTo>
                  <a:lnTo>
                    <a:pt x="555231" y="1712353"/>
                  </a:lnTo>
                  <a:lnTo>
                    <a:pt x="555641" y="1707916"/>
                  </a:lnTo>
                  <a:lnTo>
                    <a:pt x="556051" y="1703480"/>
                  </a:lnTo>
                  <a:lnTo>
                    <a:pt x="556454" y="1699044"/>
                  </a:lnTo>
                  <a:lnTo>
                    <a:pt x="556858" y="1694608"/>
                  </a:lnTo>
                  <a:lnTo>
                    <a:pt x="557257" y="1690172"/>
                  </a:lnTo>
                  <a:lnTo>
                    <a:pt x="557654" y="1685736"/>
                  </a:lnTo>
                  <a:lnTo>
                    <a:pt x="558050" y="1681300"/>
                  </a:lnTo>
                  <a:lnTo>
                    <a:pt x="558439" y="1676863"/>
                  </a:lnTo>
                  <a:lnTo>
                    <a:pt x="558828" y="1672427"/>
                  </a:lnTo>
                  <a:lnTo>
                    <a:pt x="559213" y="1667991"/>
                  </a:lnTo>
                  <a:lnTo>
                    <a:pt x="559594" y="1663555"/>
                  </a:lnTo>
                  <a:lnTo>
                    <a:pt x="559975" y="1659119"/>
                  </a:lnTo>
                  <a:lnTo>
                    <a:pt x="560349" y="1654683"/>
                  </a:lnTo>
                  <a:lnTo>
                    <a:pt x="560722" y="1650247"/>
                  </a:lnTo>
                  <a:lnTo>
                    <a:pt x="561091" y="1645810"/>
                  </a:lnTo>
                  <a:lnTo>
                    <a:pt x="561455" y="1641374"/>
                  </a:lnTo>
                  <a:lnTo>
                    <a:pt x="561819" y="1636938"/>
                  </a:lnTo>
                  <a:lnTo>
                    <a:pt x="562175" y="1632502"/>
                  </a:lnTo>
                  <a:lnTo>
                    <a:pt x="562530" y="1628066"/>
                  </a:lnTo>
                  <a:lnTo>
                    <a:pt x="562882" y="1623630"/>
                  </a:lnTo>
                  <a:lnTo>
                    <a:pt x="563227" y="1619194"/>
                  </a:lnTo>
                  <a:lnTo>
                    <a:pt x="563572" y="1614757"/>
                  </a:lnTo>
                  <a:lnTo>
                    <a:pt x="563910" y="1610321"/>
                  </a:lnTo>
                  <a:lnTo>
                    <a:pt x="564246" y="1605885"/>
                  </a:lnTo>
                  <a:lnTo>
                    <a:pt x="564579" y="1601449"/>
                  </a:lnTo>
                  <a:lnTo>
                    <a:pt x="564904" y="1597013"/>
                  </a:lnTo>
                  <a:lnTo>
                    <a:pt x="565229" y="1592577"/>
                  </a:lnTo>
                  <a:lnTo>
                    <a:pt x="565547" y="1588140"/>
                  </a:lnTo>
                  <a:lnTo>
                    <a:pt x="565862" y="1583704"/>
                  </a:lnTo>
                  <a:lnTo>
                    <a:pt x="566175" y="1579268"/>
                  </a:lnTo>
                  <a:lnTo>
                    <a:pt x="566479" y="1574832"/>
                  </a:lnTo>
                  <a:lnTo>
                    <a:pt x="566782" y="1570396"/>
                  </a:lnTo>
                  <a:lnTo>
                    <a:pt x="567079" y="1565960"/>
                  </a:lnTo>
                  <a:lnTo>
                    <a:pt x="567371" y="1561524"/>
                  </a:lnTo>
                  <a:lnTo>
                    <a:pt x="567664" y="1557087"/>
                  </a:lnTo>
                  <a:lnTo>
                    <a:pt x="567944" y="1552651"/>
                  </a:lnTo>
                  <a:lnTo>
                    <a:pt x="568225" y="1548215"/>
                  </a:lnTo>
                  <a:lnTo>
                    <a:pt x="568500" y="1543779"/>
                  </a:lnTo>
                  <a:lnTo>
                    <a:pt x="568768" y="1539343"/>
                  </a:lnTo>
                  <a:lnTo>
                    <a:pt x="569037" y="1534907"/>
                  </a:lnTo>
                  <a:lnTo>
                    <a:pt x="569294" y="1530471"/>
                  </a:lnTo>
                  <a:lnTo>
                    <a:pt x="569550" y="1526034"/>
                  </a:lnTo>
                  <a:lnTo>
                    <a:pt x="569802" y="1521598"/>
                  </a:lnTo>
                  <a:lnTo>
                    <a:pt x="570046" y="1517162"/>
                  </a:lnTo>
                  <a:lnTo>
                    <a:pt x="570289" y="1512726"/>
                  </a:lnTo>
                  <a:lnTo>
                    <a:pt x="570522" y="1508290"/>
                  </a:lnTo>
                  <a:lnTo>
                    <a:pt x="570753" y="1503854"/>
                  </a:lnTo>
                  <a:lnTo>
                    <a:pt x="570980" y="1499418"/>
                  </a:lnTo>
                  <a:lnTo>
                    <a:pt x="571197" y="1494981"/>
                  </a:lnTo>
                  <a:lnTo>
                    <a:pt x="571415" y="1490545"/>
                  </a:lnTo>
                  <a:lnTo>
                    <a:pt x="571622" y="1486109"/>
                  </a:lnTo>
                  <a:lnTo>
                    <a:pt x="571826" y="1481673"/>
                  </a:lnTo>
                  <a:lnTo>
                    <a:pt x="572028" y="1477237"/>
                  </a:lnTo>
                  <a:lnTo>
                    <a:pt x="572217" y="1472801"/>
                  </a:lnTo>
                  <a:lnTo>
                    <a:pt x="572407" y="1468364"/>
                  </a:lnTo>
                  <a:lnTo>
                    <a:pt x="572588" y="1463928"/>
                  </a:lnTo>
                  <a:lnTo>
                    <a:pt x="572764" y="1459492"/>
                  </a:lnTo>
                  <a:lnTo>
                    <a:pt x="572938" y="1455056"/>
                  </a:lnTo>
                  <a:lnTo>
                    <a:pt x="573099" y="1450620"/>
                  </a:lnTo>
                  <a:lnTo>
                    <a:pt x="573260" y="1446184"/>
                  </a:lnTo>
                  <a:lnTo>
                    <a:pt x="573413" y="1441748"/>
                  </a:lnTo>
                  <a:lnTo>
                    <a:pt x="573559" y="1437311"/>
                  </a:lnTo>
                  <a:lnTo>
                    <a:pt x="573705" y="1432875"/>
                  </a:lnTo>
                  <a:lnTo>
                    <a:pt x="573836" y="1428439"/>
                  </a:lnTo>
                  <a:lnTo>
                    <a:pt x="573966" y="1424003"/>
                  </a:lnTo>
                  <a:lnTo>
                    <a:pt x="574090" y="1419567"/>
                  </a:lnTo>
                  <a:lnTo>
                    <a:pt x="574205" y="1415131"/>
                  </a:lnTo>
                  <a:lnTo>
                    <a:pt x="574319" y="1410695"/>
                  </a:lnTo>
                  <a:lnTo>
                    <a:pt x="574420" y="1406258"/>
                  </a:lnTo>
                  <a:lnTo>
                    <a:pt x="574518" y="1401822"/>
                  </a:lnTo>
                  <a:lnTo>
                    <a:pt x="574611" y="1397386"/>
                  </a:lnTo>
                  <a:lnTo>
                    <a:pt x="574693" y="1392950"/>
                  </a:lnTo>
                  <a:lnTo>
                    <a:pt x="574775" y="1388514"/>
                  </a:lnTo>
                  <a:lnTo>
                    <a:pt x="574844" y="1384078"/>
                  </a:lnTo>
                  <a:lnTo>
                    <a:pt x="574909" y="1379642"/>
                  </a:lnTo>
                  <a:lnTo>
                    <a:pt x="574969" y="1375205"/>
                  </a:lnTo>
                  <a:lnTo>
                    <a:pt x="575017" y="1370769"/>
                  </a:lnTo>
                  <a:lnTo>
                    <a:pt x="575064" y="1366333"/>
                  </a:lnTo>
                  <a:lnTo>
                    <a:pt x="575099" y="1361897"/>
                  </a:lnTo>
                  <a:lnTo>
                    <a:pt x="575129" y="1357461"/>
                  </a:lnTo>
                  <a:lnTo>
                    <a:pt x="575155" y="1353025"/>
                  </a:lnTo>
                  <a:lnTo>
                    <a:pt x="575166" y="1348589"/>
                  </a:lnTo>
                  <a:lnTo>
                    <a:pt x="575177" y="1344152"/>
                  </a:lnTo>
                  <a:lnTo>
                    <a:pt x="575177" y="1339716"/>
                  </a:lnTo>
                  <a:lnTo>
                    <a:pt x="575169" y="1335280"/>
                  </a:lnTo>
                  <a:lnTo>
                    <a:pt x="575159" y="1330844"/>
                  </a:lnTo>
                  <a:lnTo>
                    <a:pt x="575132" y="1326408"/>
                  </a:lnTo>
                  <a:lnTo>
                    <a:pt x="575104" y="1321972"/>
                  </a:lnTo>
                  <a:lnTo>
                    <a:pt x="575066" y="1317535"/>
                  </a:lnTo>
                  <a:lnTo>
                    <a:pt x="575018" y="1313099"/>
                  </a:lnTo>
                  <a:lnTo>
                    <a:pt x="574971" y="1308663"/>
                  </a:lnTo>
                  <a:lnTo>
                    <a:pt x="574903" y="1304227"/>
                  </a:lnTo>
                  <a:lnTo>
                    <a:pt x="574834" y="1299791"/>
                  </a:lnTo>
                  <a:lnTo>
                    <a:pt x="574756" y="1295355"/>
                  </a:lnTo>
                  <a:lnTo>
                    <a:pt x="574666" y="1290919"/>
                  </a:lnTo>
                  <a:lnTo>
                    <a:pt x="574576" y="1286482"/>
                  </a:lnTo>
                  <a:lnTo>
                    <a:pt x="574467" y="1282046"/>
                  </a:lnTo>
                  <a:lnTo>
                    <a:pt x="574354" y="1277610"/>
                  </a:lnTo>
                  <a:lnTo>
                    <a:pt x="574235" y="1273174"/>
                  </a:lnTo>
                  <a:lnTo>
                    <a:pt x="574100" y="1268738"/>
                  </a:lnTo>
                  <a:lnTo>
                    <a:pt x="573965" y="1264302"/>
                  </a:lnTo>
                  <a:lnTo>
                    <a:pt x="573811" y="1259866"/>
                  </a:lnTo>
                  <a:lnTo>
                    <a:pt x="573652" y="1255429"/>
                  </a:lnTo>
                  <a:lnTo>
                    <a:pt x="573488" y="1250993"/>
                  </a:lnTo>
                  <a:lnTo>
                    <a:pt x="573305" y="1246557"/>
                  </a:lnTo>
                  <a:lnTo>
                    <a:pt x="573122" y="1242121"/>
                  </a:lnTo>
                  <a:lnTo>
                    <a:pt x="572921" y="1237685"/>
                  </a:lnTo>
                  <a:lnTo>
                    <a:pt x="572713" y="1233249"/>
                  </a:lnTo>
                  <a:lnTo>
                    <a:pt x="572501" y="1228813"/>
                  </a:lnTo>
                  <a:lnTo>
                    <a:pt x="572266" y="1224376"/>
                  </a:lnTo>
                  <a:lnTo>
                    <a:pt x="572032" y="1219940"/>
                  </a:lnTo>
                  <a:lnTo>
                    <a:pt x="571782" y="1215504"/>
                  </a:lnTo>
                  <a:lnTo>
                    <a:pt x="571520" y="1211068"/>
                  </a:lnTo>
                  <a:lnTo>
                    <a:pt x="571258" y="1206632"/>
                  </a:lnTo>
                  <a:lnTo>
                    <a:pt x="570968" y="1202196"/>
                  </a:lnTo>
                  <a:lnTo>
                    <a:pt x="570679" y="1197759"/>
                  </a:lnTo>
                  <a:lnTo>
                    <a:pt x="570375" y="1193323"/>
                  </a:lnTo>
                  <a:lnTo>
                    <a:pt x="570057" y="1188887"/>
                  </a:lnTo>
                  <a:lnTo>
                    <a:pt x="569739" y="1184451"/>
                  </a:lnTo>
                  <a:lnTo>
                    <a:pt x="569393" y="1180015"/>
                  </a:lnTo>
                  <a:lnTo>
                    <a:pt x="569045" y="1175579"/>
                  </a:lnTo>
                  <a:lnTo>
                    <a:pt x="568684" y="1171143"/>
                  </a:lnTo>
                  <a:lnTo>
                    <a:pt x="568305" y="1166706"/>
                  </a:lnTo>
                  <a:lnTo>
                    <a:pt x="567927" y="1162270"/>
                  </a:lnTo>
                  <a:lnTo>
                    <a:pt x="567520" y="1157834"/>
                  </a:lnTo>
                  <a:lnTo>
                    <a:pt x="567109" y="1153398"/>
                  </a:lnTo>
                  <a:lnTo>
                    <a:pt x="566688" y="1148962"/>
                  </a:lnTo>
                  <a:lnTo>
                    <a:pt x="566244" y="1144526"/>
                  </a:lnTo>
                  <a:lnTo>
                    <a:pt x="565801" y="1140090"/>
                  </a:lnTo>
                  <a:lnTo>
                    <a:pt x="565330" y="1135653"/>
                  </a:lnTo>
                  <a:lnTo>
                    <a:pt x="564852" y="1131217"/>
                  </a:lnTo>
                  <a:lnTo>
                    <a:pt x="564366" y="1126781"/>
                  </a:lnTo>
                  <a:lnTo>
                    <a:pt x="563853" y="1122345"/>
                  </a:lnTo>
                  <a:lnTo>
                    <a:pt x="563340" y="1117909"/>
                  </a:lnTo>
                  <a:lnTo>
                    <a:pt x="562802" y="1113473"/>
                  </a:lnTo>
                  <a:lnTo>
                    <a:pt x="562252" y="1109037"/>
                  </a:lnTo>
                  <a:lnTo>
                    <a:pt x="561697" y="1104600"/>
                  </a:lnTo>
                  <a:lnTo>
                    <a:pt x="561109" y="1100164"/>
                  </a:lnTo>
                  <a:lnTo>
                    <a:pt x="560522" y="1095728"/>
                  </a:lnTo>
                  <a:lnTo>
                    <a:pt x="559911" y="1091292"/>
                  </a:lnTo>
                  <a:lnTo>
                    <a:pt x="559285" y="1086856"/>
                  </a:lnTo>
                  <a:lnTo>
                    <a:pt x="558656" y="1082420"/>
                  </a:lnTo>
                  <a:lnTo>
                    <a:pt x="557989" y="1077983"/>
                  </a:lnTo>
                  <a:lnTo>
                    <a:pt x="557323" y="1073547"/>
                  </a:lnTo>
                  <a:lnTo>
                    <a:pt x="556635" y="1069111"/>
                  </a:lnTo>
                  <a:lnTo>
                    <a:pt x="555927" y="1064675"/>
                  </a:lnTo>
                  <a:lnTo>
                    <a:pt x="555218" y="1060239"/>
                  </a:lnTo>
                  <a:lnTo>
                    <a:pt x="554469" y="1055803"/>
                  </a:lnTo>
                  <a:lnTo>
                    <a:pt x="553718" y="1051367"/>
                  </a:lnTo>
                  <a:lnTo>
                    <a:pt x="552949" y="1046930"/>
                  </a:lnTo>
                  <a:lnTo>
                    <a:pt x="552153" y="1042494"/>
                  </a:lnTo>
                  <a:lnTo>
                    <a:pt x="551357" y="1038058"/>
                  </a:lnTo>
                  <a:lnTo>
                    <a:pt x="550523" y="1033622"/>
                  </a:lnTo>
                  <a:lnTo>
                    <a:pt x="549682" y="1029186"/>
                  </a:lnTo>
                  <a:lnTo>
                    <a:pt x="548826" y="1024750"/>
                  </a:lnTo>
                  <a:lnTo>
                    <a:pt x="547938" y="1020314"/>
                  </a:lnTo>
                  <a:lnTo>
                    <a:pt x="547050" y="1015877"/>
                  </a:lnTo>
                  <a:lnTo>
                    <a:pt x="546125" y="1011441"/>
                  </a:lnTo>
                  <a:lnTo>
                    <a:pt x="545189" y="1007005"/>
                  </a:lnTo>
                  <a:lnTo>
                    <a:pt x="544242" y="1002569"/>
                  </a:lnTo>
                  <a:lnTo>
                    <a:pt x="543256" y="998133"/>
                  </a:lnTo>
                  <a:lnTo>
                    <a:pt x="542270" y="993697"/>
                  </a:lnTo>
                  <a:lnTo>
                    <a:pt x="541250" y="989261"/>
                  </a:lnTo>
                  <a:lnTo>
                    <a:pt x="540213" y="984824"/>
                  </a:lnTo>
                  <a:lnTo>
                    <a:pt x="539170" y="980388"/>
                  </a:lnTo>
                  <a:lnTo>
                    <a:pt x="538081" y="975952"/>
                  </a:lnTo>
                  <a:lnTo>
                    <a:pt x="536991" y="971516"/>
                  </a:lnTo>
                  <a:lnTo>
                    <a:pt x="535871" y="967080"/>
                  </a:lnTo>
                  <a:lnTo>
                    <a:pt x="534728" y="962644"/>
                  </a:lnTo>
                  <a:lnTo>
                    <a:pt x="533584" y="958207"/>
                  </a:lnTo>
                  <a:lnTo>
                    <a:pt x="532386" y="953771"/>
                  </a:lnTo>
                  <a:lnTo>
                    <a:pt x="531188" y="949335"/>
                  </a:lnTo>
                  <a:lnTo>
                    <a:pt x="529963" y="944899"/>
                  </a:lnTo>
                  <a:lnTo>
                    <a:pt x="528709" y="940463"/>
                  </a:lnTo>
                  <a:lnTo>
                    <a:pt x="527455" y="936027"/>
                  </a:lnTo>
                  <a:lnTo>
                    <a:pt x="526148" y="931591"/>
                  </a:lnTo>
                  <a:lnTo>
                    <a:pt x="524836" y="927154"/>
                  </a:lnTo>
                  <a:lnTo>
                    <a:pt x="523502" y="922718"/>
                  </a:lnTo>
                  <a:lnTo>
                    <a:pt x="522131" y="918282"/>
                  </a:lnTo>
                  <a:lnTo>
                    <a:pt x="520761" y="913846"/>
                  </a:lnTo>
                  <a:lnTo>
                    <a:pt x="519340" y="909410"/>
                  </a:lnTo>
                  <a:lnTo>
                    <a:pt x="517910" y="904974"/>
                  </a:lnTo>
                  <a:lnTo>
                    <a:pt x="516462" y="900538"/>
                  </a:lnTo>
                  <a:lnTo>
                    <a:pt x="514970" y="896101"/>
                  </a:lnTo>
                  <a:lnTo>
                    <a:pt x="513479" y="891665"/>
                  </a:lnTo>
                  <a:lnTo>
                    <a:pt x="511941" y="887229"/>
                  </a:lnTo>
                  <a:lnTo>
                    <a:pt x="510387" y="882793"/>
                  </a:lnTo>
                  <a:lnTo>
                    <a:pt x="508821" y="878357"/>
                  </a:lnTo>
                  <a:lnTo>
                    <a:pt x="507204" y="873921"/>
                  </a:lnTo>
                  <a:lnTo>
                    <a:pt x="505588" y="869485"/>
                  </a:lnTo>
                  <a:lnTo>
                    <a:pt x="503929" y="865048"/>
                  </a:lnTo>
                  <a:lnTo>
                    <a:pt x="502248" y="860612"/>
                  </a:lnTo>
                  <a:lnTo>
                    <a:pt x="500560" y="856176"/>
                  </a:lnTo>
                  <a:lnTo>
                    <a:pt x="498814" y="851740"/>
                  </a:lnTo>
                  <a:lnTo>
                    <a:pt x="497068" y="847304"/>
                  </a:lnTo>
                  <a:lnTo>
                    <a:pt x="495285" y="842868"/>
                  </a:lnTo>
                  <a:lnTo>
                    <a:pt x="493473" y="838431"/>
                  </a:lnTo>
                  <a:lnTo>
                    <a:pt x="491660" y="833995"/>
                  </a:lnTo>
                  <a:lnTo>
                    <a:pt x="489781" y="829559"/>
                  </a:lnTo>
                  <a:lnTo>
                    <a:pt x="487903" y="825123"/>
                  </a:lnTo>
                  <a:lnTo>
                    <a:pt x="485993" y="820687"/>
                  </a:lnTo>
                  <a:lnTo>
                    <a:pt x="484047" y="816251"/>
                  </a:lnTo>
                  <a:lnTo>
                    <a:pt x="482101" y="811815"/>
                  </a:lnTo>
                  <a:lnTo>
                    <a:pt x="480092" y="807378"/>
                  </a:lnTo>
                  <a:lnTo>
                    <a:pt x="478079" y="802942"/>
                  </a:lnTo>
                  <a:lnTo>
                    <a:pt x="476039" y="798506"/>
                  </a:lnTo>
                  <a:lnTo>
                    <a:pt x="473957" y="794070"/>
                  </a:lnTo>
                  <a:lnTo>
                    <a:pt x="471875" y="789634"/>
                  </a:lnTo>
                  <a:lnTo>
                    <a:pt x="469736" y="785198"/>
                  </a:lnTo>
                  <a:lnTo>
                    <a:pt x="467585" y="780762"/>
                  </a:lnTo>
                  <a:lnTo>
                    <a:pt x="465415" y="776325"/>
                  </a:lnTo>
                  <a:lnTo>
                    <a:pt x="463196" y="771889"/>
                  </a:lnTo>
                  <a:lnTo>
                    <a:pt x="460976" y="767453"/>
                  </a:lnTo>
                  <a:lnTo>
                    <a:pt x="458706" y="763017"/>
                  </a:lnTo>
                  <a:lnTo>
                    <a:pt x="456417" y="758581"/>
                  </a:lnTo>
                  <a:lnTo>
                    <a:pt x="454116" y="754145"/>
                  </a:lnTo>
                  <a:lnTo>
                    <a:pt x="451758" y="749709"/>
                  </a:lnTo>
                  <a:lnTo>
                    <a:pt x="449401" y="745272"/>
                  </a:lnTo>
                  <a:lnTo>
                    <a:pt x="446999" y="740836"/>
                  </a:lnTo>
                  <a:lnTo>
                    <a:pt x="444573" y="736400"/>
                  </a:lnTo>
                  <a:lnTo>
                    <a:pt x="442140" y="731964"/>
                  </a:lnTo>
                  <a:lnTo>
                    <a:pt x="439645" y="727528"/>
                  </a:lnTo>
                  <a:lnTo>
                    <a:pt x="437151" y="723092"/>
                  </a:lnTo>
                  <a:lnTo>
                    <a:pt x="434618" y="718655"/>
                  </a:lnTo>
                  <a:lnTo>
                    <a:pt x="432056" y="714219"/>
                  </a:lnTo>
                  <a:lnTo>
                    <a:pt x="429493" y="709783"/>
                  </a:lnTo>
                  <a:lnTo>
                    <a:pt x="426863" y="705347"/>
                  </a:lnTo>
                  <a:lnTo>
                    <a:pt x="424233" y="700911"/>
                  </a:lnTo>
                  <a:lnTo>
                    <a:pt x="421572" y="696475"/>
                  </a:lnTo>
                  <a:lnTo>
                    <a:pt x="418875" y="692039"/>
                  </a:lnTo>
                  <a:lnTo>
                    <a:pt x="416179" y="687602"/>
                  </a:lnTo>
                  <a:lnTo>
                    <a:pt x="413422" y="683166"/>
                  </a:lnTo>
                  <a:lnTo>
                    <a:pt x="410660" y="678730"/>
                  </a:lnTo>
                  <a:lnTo>
                    <a:pt x="407874" y="674294"/>
                  </a:lnTo>
                  <a:lnTo>
                    <a:pt x="405047" y="669858"/>
                  </a:lnTo>
                  <a:lnTo>
                    <a:pt x="402220" y="665422"/>
                  </a:lnTo>
                  <a:lnTo>
                    <a:pt x="399341" y="660986"/>
                  </a:lnTo>
                  <a:lnTo>
                    <a:pt x="396451" y="656549"/>
                  </a:lnTo>
                  <a:lnTo>
                    <a:pt x="393544" y="652113"/>
                  </a:lnTo>
                  <a:lnTo>
                    <a:pt x="390592" y="647677"/>
                  </a:lnTo>
                  <a:lnTo>
                    <a:pt x="387640" y="643241"/>
                  </a:lnTo>
                  <a:lnTo>
                    <a:pt x="384644" y="638805"/>
                  </a:lnTo>
                  <a:lnTo>
                    <a:pt x="381632" y="634369"/>
                  </a:lnTo>
                  <a:lnTo>
                    <a:pt x="378609" y="629933"/>
                  </a:lnTo>
                  <a:lnTo>
                    <a:pt x="375538" y="625496"/>
                  </a:lnTo>
                  <a:lnTo>
                    <a:pt x="372468" y="621060"/>
                  </a:lnTo>
                  <a:lnTo>
                    <a:pt x="369361" y="616624"/>
                  </a:lnTo>
                  <a:lnTo>
                    <a:pt x="366234" y="612188"/>
                  </a:lnTo>
                  <a:lnTo>
                    <a:pt x="363102" y="607752"/>
                  </a:lnTo>
                  <a:lnTo>
                    <a:pt x="359921" y="603316"/>
                  </a:lnTo>
                  <a:lnTo>
                    <a:pt x="356739" y="598879"/>
                  </a:lnTo>
                  <a:lnTo>
                    <a:pt x="353530" y="594443"/>
                  </a:lnTo>
                  <a:lnTo>
                    <a:pt x="350297" y="590007"/>
                  </a:lnTo>
                  <a:lnTo>
                    <a:pt x="347064" y="585571"/>
                  </a:lnTo>
                  <a:lnTo>
                    <a:pt x="343781" y="581135"/>
                  </a:lnTo>
                  <a:lnTo>
                    <a:pt x="340499" y="576699"/>
                  </a:lnTo>
                  <a:lnTo>
                    <a:pt x="337195" y="572263"/>
                  </a:lnTo>
                  <a:lnTo>
                    <a:pt x="333866" y="567826"/>
                  </a:lnTo>
                  <a:lnTo>
                    <a:pt x="330537" y="563390"/>
                  </a:lnTo>
                  <a:lnTo>
                    <a:pt x="327169" y="558954"/>
                  </a:lnTo>
                  <a:lnTo>
                    <a:pt x="323796" y="554518"/>
                  </a:lnTo>
                  <a:lnTo>
                    <a:pt x="320409" y="550082"/>
                  </a:lnTo>
                  <a:lnTo>
                    <a:pt x="316995" y="545646"/>
                  </a:lnTo>
                  <a:lnTo>
                    <a:pt x="313582" y="541210"/>
                  </a:lnTo>
                  <a:lnTo>
                    <a:pt x="310139" y="536773"/>
                  </a:lnTo>
                  <a:lnTo>
                    <a:pt x="306688" y="532337"/>
                  </a:lnTo>
                  <a:lnTo>
                    <a:pt x="303229" y="527901"/>
                  </a:lnTo>
                  <a:lnTo>
                    <a:pt x="299744" y="523465"/>
                  </a:lnTo>
                  <a:lnTo>
                    <a:pt x="296260" y="519029"/>
                  </a:lnTo>
                  <a:lnTo>
                    <a:pt x="292754" y="514593"/>
                  </a:lnTo>
                  <a:lnTo>
                    <a:pt x="289240" y="510157"/>
                  </a:lnTo>
                  <a:lnTo>
                    <a:pt x="285721" y="505720"/>
                  </a:lnTo>
                  <a:lnTo>
                    <a:pt x="282180" y="501284"/>
                  </a:lnTo>
                  <a:lnTo>
                    <a:pt x="278639" y="496848"/>
                  </a:lnTo>
                  <a:lnTo>
                    <a:pt x="275085" y="492412"/>
                  </a:lnTo>
                  <a:lnTo>
                    <a:pt x="271522" y="487976"/>
                  </a:lnTo>
                  <a:lnTo>
                    <a:pt x="267957" y="483540"/>
                  </a:lnTo>
                  <a:lnTo>
                    <a:pt x="264376" y="479103"/>
                  </a:lnTo>
                  <a:lnTo>
                    <a:pt x="260795" y="474667"/>
                  </a:lnTo>
                  <a:lnTo>
                    <a:pt x="257206" y="470231"/>
                  </a:lnTo>
                  <a:lnTo>
                    <a:pt x="253611" y="465795"/>
                  </a:lnTo>
                  <a:lnTo>
                    <a:pt x="250016" y="461359"/>
                  </a:lnTo>
                  <a:lnTo>
                    <a:pt x="246412" y="456923"/>
                  </a:lnTo>
                  <a:lnTo>
                    <a:pt x="242808" y="452487"/>
                  </a:lnTo>
                  <a:lnTo>
                    <a:pt x="239201" y="448050"/>
                  </a:lnTo>
                  <a:lnTo>
                    <a:pt x="235592" y="443614"/>
                  </a:lnTo>
                  <a:lnTo>
                    <a:pt x="231983" y="439178"/>
                  </a:lnTo>
                  <a:lnTo>
                    <a:pt x="228374" y="434742"/>
                  </a:lnTo>
                  <a:lnTo>
                    <a:pt x="224764" y="430306"/>
                  </a:lnTo>
                  <a:lnTo>
                    <a:pt x="221157" y="425870"/>
                  </a:lnTo>
                  <a:lnTo>
                    <a:pt x="217552" y="421434"/>
                  </a:lnTo>
                  <a:lnTo>
                    <a:pt x="213948" y="416997"/>
                  </a:lnTo>
                  <a:lnTo>
                    <a:pt x="210351" y="412561"/>
                  </a:lnTo>
                  <a:lnTo>
                    <a:pt x="206757" y="408125"/>
                  </a:lnTo>
                  <a:lnTo>
                    <a:pt x="203166" y="403689"/>
                  </a:lnTo>
                  <a:lnTo>
                    <a:pt x="199586" y="399253"/>
                  </a:lnTo>
                  <a:lnTo>
                    <a:pt x="196006" y="394817"/>
                  </a:lnTo>
                  <a:lnTo>
                    <a:pt x="192441" y="390381"/>
                  </a:lnTo>
                  <a:lnTo>
                    <a:pt x="188881" y="385944"/>
                  </a:lnTo>
                  <a:lnTo>
                    <a:pt x="185325" y="381508"/>
                  </a:lnTo>
                  <a:lnTo>
                    <a:pt x="181790" y="377072"/>
                  </a:lnTo>
                  <a:lnTo>
                    <a:pt x="178256" y="372636"/>
                  </a:lnTo>
                  <a:lnTo>
                    <a:pt x="174740" y="368200"/>
                  </a:lnTo>
                  <a:lnTo>
                    <a:pt x="171236" y="363764"/>
                  </a:lnTo>
                  <a:lnTo>
                    <a:pt x="167734" y="359327"/>
                  </a:lnTo>
                  <a:lnTo>
                    <a:pt x="164266" y="354891"/>
                  </a:lnTo>
                  <a:lnTo>
                    <a:pt x="160798" y="350455"/>
                  </a:lnTo>
                  <a:lnTo>
                    <a:pt x="157351" y="346019"/>
                  </a:lnTo>
                  <a:lnTo>
                    <a:pt x="153924" y="341583"/>
                  </a:lnTo>
                  <a:lnTo>
                    <a:pt x="150498" y="337147"/>
                  </a:lnTo>
                  <a:lnTo>
                    <a:pt x="147116" y="332711"/>
                  </a:lnTo>
                  <a:lnTo>
                    <a:pt x="143736" y="328274"/>
                  </a:lnTo>
                  <a:lnTo>
                    <a:pt x="140378" y="323838"/>
                  </a:lnTo>
                  <a:lnTo>
                    <a:pt x="137050" y="319402"/>
                  </a:lnTo>
                  <a:lnTo>
                    <a:pt x="133722" y="314966"/>
                  </a:lnTo>
                  <a:lnTo>
                    <a:pt x="130445" y="310530"/>
                  </a:lnTo>
                  <a:lnTo>
                    <a:pt x="127175" y="306094"/>
                  </a:lnTo>
                  <a:lnTo>
                    <a:pt x="123925" y="301658"/>
                  </a:lnTo>
                  <a:lnTo>
                    <a:pt x="120718" y="297221"/>
                  </a:lnTo>
                  <a:lnTo>
                    <a:pt x="117511" y="292785"/>
                  </a:lnTo>
                  <a:lnTo>
                    <a:pt x="114358" y="288349"/>
                  </a:lnTo>
                  <a:lnTo>
                    <a:pt x="111219" y="283913"/>
                  </a:lnTo>
                  <a:lnTo>
                    <a:pt x="108098" y="279477"/>
                  </a:lnTo>
                  <a:lnTo>
                    <a:pt x="105033" y="275041"/>
                  </a:lnTo>
                  <a:lnTo>
                    <a:pt x="101968" y="270605"/>
                  </a:lnTo>
                  <a:lnTo>
                    <a:pt x="98958" y="266168"/>
                  </a:lnTo>
                  <a:lnTo>
                    <a:pt x="95972" y="261732"/>
                  </a:lnTo>
                  <a:lnTo>
                    <a:pt x="92999" y="257296"/>
                  </a:lnTo>
                  <a:lnTo>
                    <a:pt x="90097" y="252860"/>
                  </a:lnTo>
                  <a:lnTo>
                    <a:pt x="87196" y="248424"/>
                  </a:lnTo>
                  <a:lnTo>
                    <a:pt x="84348" y="243988"/>
                  </a:lnTo>
                  <a:lnTo>
                    <a:pt x="81536" y="239551"/>
                  </a:lnTo>
                  <a:lnTo>
                    <a:pt x="78729" y="235115"/>
                  </a:lnTo>
                  <a:lnTo>
                    <a:pt x="76012" y="230679"/>
                  </a:lnTo>
                  <a:lnTo>
                    <a:pt x="73295" y="226243"/>
                  </a:lnTo>
                  <a:lnTo>
                    <a:pt x="70627" y="221807"/>
                  </a:lnTo>
                  <a:lnTo>
                    <a:pt x="68010" y="217371"/>
                  </a:lnTo>
                  <a:lnTo>
                    <a:pt x="65392" y="212935"/>
                  </a:lnTo>
                  <a:lnTo>
                    <a:pt x="62874" y="208498"/>
                  </a:lnTo>
                  <a:lnTo>
                    <a:pt x="60360" y="204062"/>
                  </a:lnTo>
                  <a:lnTo>
                    <a:pt x="57891" y="199626"/>
                  </a:lnTo>
                  <a:lnTo>
                    <a:pt x="55486" y="195190"/>
                  </a:lnTo>
                  <a:lnTo>
                    <a:pt x="53081" y="190754"/>
                  </a:lnTo>
                  <a:lnTo>
                    <a:pt x="50774" y="186318"/>
                  </a:lnTo>
                  <a:lnTo>
                    <a:pt x="48483" y="181882"/>
                  </a:lnTo>
                  <a:lnTo>
                    <a:pt x="46229" y="177445"/>
                  </a:lnTo>
                  <a:lnTo>
                    <a:pt x="44055" y="173009"/>
                  </a:lnTo>
                  <a:lnTo>
                    <a:pt x="41881" y="168573"/>
                  </a:lnTo>
                  <a:lnTo>
                    <a:pt x="39801" y="164137"/>
                  </a:lnTo>
                  <a:lnTo>
                    <a:pt x="37749" y="159701"/>
                  </a:lnTo>
                  <a:lnTo>
                    <a:pt x="35725" y="155265"/>
                  </a:lnTo>
                  <a:lnTo>
                    <a:pt x="33798" y="150829"/>
                  </a:lnTo>
                  <a:lnTo>
                    <a:pt x="31871" y="146392"/>
                  </a:lnTo>
                  <a:lnTo>
                    <a:pt x="30032" y="141956"/>
                  </a:lnTo>
                  <a:lnTo>
                    <a:pt x="28235" y="137520"/>
                  </a:lnTo>
                  <a:lnTo>
                    <a:pt x="26455" y="133084"/>
                  </a:lnTo>
                  <a:lnTo>
                    <a:pt x="24791" y="128648"/>
                  </a:lnTo>
                  <a:lnTo>
                    <a:pt x="23126" y="124212"/>
                  </a:lnTo>
                  <a:lnTo>
                    <a:pt x="21541" y="119775"/>
                  </a:lnTo>
                  <a:lnTo>
                    <a:pt x="20012" y="115339"/>
                  </a:lnTo>
                  <a:lnTo>
                    <a:pt x="18489" y="110903"/>
                  </a:lnTo>
                  <a:lnTo>
                    <a:pt x="17099" y="106467"/>
                  </a:lnTo>
                  <a:lnTo>
                    <a:pt x="15709" y="102031"/>
                  </a:lnTo>
                  <a:lnTo>
                    <a:pt x="14389" y="97595"/>
                  </a:lnTo>
                  <a:lnTo>
                    <a:pt x="13141" y="93159"/>
                  </a:lnTo>
                  <a:lnTo>
                    <a:pt x="11893" y="88722"/>
                  </a:lnTo>
                  <a:lnTo>
                    <a:pt x="10781" y="84286"/>
                  </a:lnTo>
                  <a:lnTo>
                    <a:pt x="9677" y="79850"/>
                  </a:lnTo>
                  <a:lnTo>
                    <a:pt x="8631" y="75414"/>
                  </a:lnTo>
                  <a:lnTo>
                    <a:pt x="7674" y="70978"/>
                  </a:lnTo>
                  <a:lnTo>
                    <a:pt x="6716" y="66542"/>
                  </a:lnTo>
                  <a:lnTo>
                    <a:pt x="5884" y="62106"/>
                  </a:lnTo>
                  <a:lnTo>
                    <a:pt x="5075" y="57669"/>
                  </a:lnTo>
                  <a:lnTo>
                    <a:pt x="4311" y="53233"/>
                  </a:lnTo>
                  <a:lnTo>
                    <a:pt x="3651" y="48797"/>
                  </a:lnTo>
                  <a:lnTo>
                    <a:pt x="2991" y="44361"/>
                  </a:lnTo>
                  <a:lnTo>
                    <a:pt x="2445" y="39925"/>
                  </a:lnTo>
                  <a:lnTo>
                    <a:pt x="1937" y="35489"/>
                  </a:lnTo>
                  <a:lnTo>
                    <a:pt x="1460" y="31053"/>
                  </a:lnTo>
                  <a:lnTo>
                    <a:pt x="1103" y="26616"/>
                  </a:lnTo>
                  <a:lnTo>
                    <a:pt x="746" y="22180"/>
                  </a:lnTo>
                  <a:lnTo>
                    <a:pt x="491" y="17744"/>
                  </a:lnTo>
                  <a:lnTo>
                    <a:pt x="287" y="13308"/>
                  </a:lnTo>
                  <a:lnTo>
                    <a:pt x="101" y="8872"/>
                  </a:lnTo>
                  <a:lnTo>
                    <a:pt x="50" y="4436"/>
                  </a:lnTo>
                  <a:lnTo>
                    <a:pt x="0" y="0"/>
                  </a:lnTo>
                  <a:lnTo>
                    <a:pt x="1177238" y="0"/>
                  </a:lnTo>
                  <a:lnTo>
                    <a:pt x="1177187" y="4436"/>
                  </a:lnTo>
                  <a:lnTo>
                    <a:pt x="1177137" y="8872"/>
                  </a:lnTo>
                  <a:lnTo>
                    <a:pt x="1176951" y="13308"/>
                  </a:lnTo>
                  <a:lnTo>
                    <a:pt x="1176747" y="17744"/>
                  </a:lnTo>
                  <a:lnTo>
                    <a:pt x="1176491" y="22180"/>
                  </a:lnTo>
                  <a:lnTo>
                    <a:pt x="1176135" y="26616"/>
                  </a:lnTo>
                  <a:lnTo>
                    <a:pt x="1175778" y="31053"/>
                  </a:lnTo>
                  <a:lnTo>
                    <a:pt x="1175301" y="35489"/>
                  </a:lnTo>
                  <a:lnTo>
                    <a:pt x="1174792" y="39925"/>
                  </a:lnTo>
                  <a:lnTo>
                    <a:pt x="1174247" y="44361"/>
                  </a:lnTo>
                  <a:lnTo>
                    <a:pt x="1173587" y="48797"/>
                  </a:lnTo>
                  <a:lnTo>
                    <a:pt x="1172927" y="53233"/>
                  </a:lnTo>
                  <a:lnTo>
                    <a:pt x="1172163" y="57669"/>
                  </a:lnTo>
                  <a:lnTo>
                    <a:pt x="1171354" y="62106"/>
                  </a:lnTo>
                  <a:lnTo>
                    <a:pt x="1170522" y="66542"/>
                  </a:lnTo>
                  <a:lnTo>
                    <a:pt x="1169564" y="70978"/>
                  </a:lnTo>
                  <a:lnTo>
                    <a:pt x="1168606" y="75414"/>
                  </a:lnTo>
                  <a:lnTo>
                    <a:pt x="1167561" y="79850"/>
                  </a:lnTo>
                  <a:lnTo>
                    <a:pt x="1166457" y="84286"/>
                  </a:lnTo>
                  <a:lnTo>
                    <a:pt x="1165345" y="88722"/>
                  </a:lnTo>
                  <a:lnTo>
                    <a:pt x="1164097" y="93159"/>
                  </a:lnTo>
                  <a:lnTo>
                    <a:pt x="1162848" y="97595"/>
                  </a:lnTo>
                  <a:lnTo>
                    <a:pt x="1161528" y="102031"/>
                  </a:lnTo>
                  <a:lnTo>
                    <a:pt x="1160139" y="106467"/>
                  </a:lnTo>
                  <a:lnTo>
                    <a:pt x="1158749" y="110903"/>
                  </a:lnTo>
                  <a:lnTo>
                    <a:pt x="1157226" y="115339"/>
                  </a:lnTo>
                  <a:lnTo>
                    <a:pt x="1155697" y="119775"/>
                  </a:lnTo>
                  <a:lnTo>
                    <a:pt x="1154112" y="124212"/>
                  </a:lnTo>
                  <a:lnTo>
                    <a:pt x="1152447" y="128648"/>
                  </a:lnTo>
                  <a:lnTo>
                    <a:pt x="1150783" y="133084"/>
                  </a:lnTo>
                  <a:lnTo>
                    <a:pt x="1149003" y="137520"/>
                  </a:lnTo>
                  <a:lnTo>
                    <a:pt x="1147205" y="141956"/>
                  </a:lnTo>
                  <a:lnTo>
                    <a:pt x="1145366" y="146392"/>
                  </a:lnTo>
                  <a:lnTo>
                    <a:pt x="1143440" y="150829"/>
                  </a:lnTo>
                  <a:lnTo>
                    <a:pt x="1141513" y="155265"/>
                  </a:lnTo>
                  <a:lnTo>
                    <a:pt x="1139489" y="159701"/>
                  </a:lnTo>
                  <a:lnTo>
                    <a:pt x="1137437" y="164137"/>
                  </a:lnTo>
                  <a:lnTo>
                    <a:pt x="1135357" y="168573"/>
                  </a:lnTo>
                  <a:lnTo>
                    <a:pt x="1133183" y="173009"/>
                  </a:lnTo>
                  <a:lnTo>
                    <a:pt x="1131009" y="177445"/>
                  </a:lnTo>
                  <a:lnTo>
                    <a:pt x="1128755" y="181882"/>
                  </a:lnTo>
                  <a:lnTo>
                    <a:pt x="1126463" y="186318"/>
                  </a:lnTo>
                  <a:lnTo>
                    <a:pt x="1124156" y="190754"/>
                  </a:lnTo>
                  <a:lnTo>
                    <a:pt x="1121752" y="195190"/>
                  </a:lnTo>
                  <a:lnTo>
                    <a:pt x="1119347" y="199626"/>
                  </a:lnTo>
                  <a:lnTo>
                    <a:pt x="1116878" y="204062"/>
                  </a:lnTo>
                  <a:lnTo>
                    <a:pt x="1114364" y="208498"/>
                  </a:lnTo>
                  <a:lnTo>
                    <a:pt x="1111846" y="212935"/>
                  </a:lnTo>
                  <a:lnTo>
                    <a:pt x="1109228" y="217371"/>
                  </a:lnTo>
                  <a:lnTo>
                    <a:pt x="1106610" y="221807"/>
                  </a:lnTo>
                  <a:lnTo>
                    <a:pt x="1103943" y="226243"/>
                  </a:lnTo>
                  <a:lnTo>
                    <a:pt x="1101226" y="230679"/>
                  </a:lnTo>
                  <a:lnTo>
                    <a:pt x="1098509" y="235115"/>
                  </a:lnTo>
                  <a:lnTo>
                    <a:pt x="1095701" y="239551"/>
                  </a:lnTo>
                  <a:lnTo>
                    <a:pt x="1092890" y="243988"/>
                  </a:lnTo>
                  <a:lnTo>
                    <a:pt x="1090042" y="248424"/>
                  </a:lnTo>
                  <a:lnTo>
                    <a:pt x="1087140" y="252860"/>
                  </a:lnTo>
                  <a:lnTo>
                    <a:pt x="1084239" y="257296"/>
                  </a:lnTo>
                  <a:lnTo>
                    <a:pt x="1081265" y="261732"/>
                  </a:lnTo>
                  <a:lnTo>
                    <a:pt x="1078280" y="266168"/>
                  </a:lnTo>
                  <a:lnTo>
                    <a:pt x="1075270" y="270605"/>
                  </a:lnTo>
                  <a:lnTo>
                    <a:pt x="1072205" y="275041"/>
                  </a:lnTo>
                  <a:lnTo>
                    <a:pt x="1069140" y="279477"/>
                  </a:lnTo>
                  <a:lnTo>
                    <a:pt x="1066019" y="283913"/>
                  </a:lnTo>
                  <a:lnTo>
                    <a:pt x="1062880" y="288349"/>
                  </a:lnTo>
                  <a:lnTo>
                    <a:pt x="1059727" y="292785"/>
                  </a:lnTo>
                  <a:lnTo>
                    <a:pt x="1056519" y="297221"/>
                  </a:lnTo>
                  <a:lnTo>
                    <a:pt x="1053312" y="301658"/>
                  </a:lnTo>
                  <a:lnTo>
                    <a:pt x="1050063" y="306094"/>
                  </a:lnTo>
                  <a:lnTo>
                    <a:pt x="1046793" y="310530"/>
                  </a:lnTo>
                  <a:lnTo>
                    <a:pt x="1043515" y="314966"/>
                  </a:lnTo>
                  <a:lnTo>
                    <a:pt x="1040188" y="319402"/>
                  </a:lnTo>
                  <a:lnTo>
                    <a:pt x="1036860" y="323838"/>
                  </a:lnTo>
                  <a:lnTo>
                    <a:pt x="1033502" y="328274"/>
                  </a:lnTo>
                  <a:lnTo>
                    <a:pt x="1030122" y="332711"/>
                  </a:lnTo>
                  <a:lnTo>
                    <a:pt x="1026740" y="337147"/>
                  </a:lnTo>
                  <a:lnTo>
                    <a:pt x="1023313" y="341583"/>
                  </a:lnTo>
                  <a:lnTo>
                    <a:pt x="1019887" y="346019"/>
                  </a:lnTo>
                  <a:lnTo>
                    <a:pt x="1016440" y="350455"/>
                  </a:lnTo>
                  <a:lnTo>
                    <a:pt x="1012972" y="354891"/>
                  </a:lnTo>
                  <a:lnTo>
                    <a:pt x="1009504" y="359327"/>
                  </a:lnTo>
                  <a:lnTo>
                    <a:pt x="1006002" y="363764"/>
                  </a:lnTo>
                  <a:lnTo>
                    <a:pt x="1002498" y="368200"/>
                  </a:lnTo>
                  <a:lnTo>
                    <a:pt x="998982" y="372636"/>
                  </a:lnTo>
                  <a:lnTo>
                    <a:pt x="995447" y="377072"/>
                  </a:lnTo>
                  <a:lnTo>
                    <a:pt x="991913" y="381508"/>
                  </a:lnTo>
                  <a:lnTo>
                    <a:pt x="988357" y="385944"/>
                  </a:lnTo>
                  <a:lnTo>
                    <a:pt x="984797" y="390381"/>
                  </a:lnTo>
                  <a:lnTo>
                    <a:pt x="981232" y="394817"/>
                  </a:lnTo>
                  <a:lnTo>
                    <a:pt x="977652" y="399253"/>
                  </a:lnTo>
                  <a:lnTo>
                    <a:pt x="974072" y="403689"/>
                  </a:lnTo>
                  <a:lnTo>
                    <a:pt x="970481" y="408125"/>
                  </a:lnTo>
                  <a:lnTo>
                    <a:pt x="966886" y="412561"/>
                  </a:lnTo>
                  <a:lnTo>
                    <a:pt x="963290" y="416997"/>
                  </a:lnTo>
                  <a:lnTo>
                    <a:pt x="959685" y="421434"/>
                  </a:lnTo>
                  <a:lnTo>
                    <a:pt x="956081" y="425870"/>
                  </a:lnTo>
                  <a:lnTo>
                    <a:pt x="952473" y="430306"/>
                  </a:lnTo>
                  <a:lnTo>
                    <a:pt x="948864" y="434742"/>
                  </a:lnTo>
                  <a:lnTo>
                    <a:pt x="945255" y="439178"/>
                  </a:lnTo>
                  <a:lnTo>
                    <a:pt x="941646" y="443614"/>
                  </a:lnTo>
                  <a:lnTo>
                    <a:pt x="938037" y="448050"/>
                  </a:lnTo>
                  <a:lnTo>
                    <a:pt x="934430" y="452487"/>
                  </a:lnTo>
                  <a:lnTo>
                    <a:pt x="930826" y="456923"/>
                  </a:lnTo>
                  <a:lnTo>
                    <a:pt x="927222" y="461359"/>
                  </a:lnTo>
                  <a:lnTo>
                    <a:pt x="923627" y="465795"/>
                  </a:lnTo>
                  <a:lnTo>
                    <a:pt x="920032" y="470231"/>
                  </a:lnTo>
                  <a:lnTo>
                    <a:pt x="916443" y="474667"/>
                  </a:lnTo>
                  <a:lnTo>
                    <a:pt x="912862" y="479103"/>
                  </a:lnTo>
                  <a:lnTo>
                    <a:pt x="909281" y="483540"/>
                  </a:lnTo>
                  <a:lnTo>
                    <a:pt x="905716" y="487976"/>
                  </a:lnTo>
                  <a:lnTo>
                    <a:pt x="902153" y="492412"/>
                  </a:lnTo>
                  <a:lnTo>
                    <a:pt x="898599" y="496848"/>
                  </a:lnTo>
                  <a:lnTo>
                    <a:pt x="895058" y="501284"/>
                  </a:lnTo>
                  <a:lnTo>
                    <a:pt x="891517" y="505720"/>
                  </a:lnTo>
                  <a:lnTo>
                    <a:pt x="887998" y="510157"/>
                  </a:lnTo>
                  <a:lnTo>
                    <a:pt x="884484" y="514593"/>
                  </a:lnTo>
                  <a:lnTo>
                    <a:pt x="880978" y="519029"/>
                  </a:lnTo>
                  <a:lnTo>
                    <a:pt x="877494" y="523465"/>
                  </a:lnTo>
                  <a:lnTo>
                    <a:pt x="874009" y="527901"/>
                  </a:lnTo>
                  <a:lnTo>
                    <a:pt x="870550" y="532337"/>
                  </a:lnTo>
                  <a:lnTo>
                    <a:pt x="867099" y="536773"/>
                  </a:lnTo>
                  <a:lnTo>
                    <a:pt x="863656" y="541210"/>
                  </a:lnTo>
                  <a:lnTo>
                    <a:pt x="860243" y="545646"/>
                  </a:lnTo>
                  <a:lnTo>
                    <a:pt x="856829" y="550082"/>
                  </a:lnTo>
                  <a:lnTo>
                    <a:pt x="853442" y="554518"/>
                  </a:lnTo>
                  <a:lnTo>
                    <a:pt x="850069" y="558954"/>
                  </a:lnTo>
                  <a:lnTo>
                    <a:pt x="846701" y="563390"/>
                  </a:lnTo>
                  <a:lnTo>
                    <a:pt x="843372" y="567826"/>
                  </a:lnTo>
                  <a:lnTo>
                    <a:pt x="840042" y="572263"/>
                  </a:lnTo>
                  <a:lnTo>
                    <a:pt x="836739" y="576699"/>
                  </a:lnTo>
                  <a:lnTo>
                    <a:pt x="833457" y="581135"/>
                  </a:lnTo>
                  <a:lnTo>
                    <a:pt x="830174" y="585571"/>
                  </a:lnTo>
                  <a:lnTo>
                    <a:pt x="826941" y="590007"/>
                  </a:lnTo>
                  <a:lnTo>
                    <a:pt x="823708" y="594443"/>
                  </a:lnTo>
                  <a:lnTo>
                    <a:pt x="820498" y="598879"/>
                  </a:lnTo>
                  <a:lnTo>
                    <a:pt x="817317" y="603316"/>
                  </a:lnTo>
                  <a:lnTo>
                    <a:pt x="814136" y="607752"/>
                  </a:lnTo>
                  <a:lnTo>
                    <a:pt x="811004" y="612188"/>
                  </a:lnTo>
                  <a:lnTo>
                    <a:pt x="807877" y="616624"/>
                  </a:lnTo>
                  <a:lnTo>
                    <a:pt x="804770" y="621060"/>
                  </a:lnTo>
                  <a:lnTo>
                    <a:pt x="801699" y="625496"/>
                  </a:lnTo>
                  <a:lnTo>
                    <a:pt x="798629" y="629933"/>
                  </a:lnTo>
                  <a:lnTo>
                    <a:pt x="795606" y="634369"/>
                  </a:lnTo>
                  <a:lnTo>
                    <a:pt x="792594" y="638805"/>
                  </a:lnTo>
                  <a:lnTo>
                    <a:pt x="789598" y="643241"/>
                  </a:lnTo>
                  <a:lnTo>
                    <a:pt x="786646" y="647677"/>
                  </a:lnTo>
                  <a:lnTo>
                    <a:pt x="783694" y="652113"/>
                  </a:lnTo>
                  <a:lnTo>
                    <a:pt x="780787" y="656549"/>
                  </a:lnTo>
                  <a:lnTo>
                    <a:pt x="777896" y="660986"/>
                  </a:lnTo>
                  <a:lnTo>
                    <a:pt x="775018" y="665422"/>
                  </a:lnTo>
                  <a:lnTo>
                    <a:pt x="772191" y="669858"/>
                  </a:lnTo>
                  <a:lnTo>
                    <a:pt x="769364" y="674294"/>
                  </a:lnTo>
                  <a:lnTo>
                    <a:pt x="766578" y="678730"/>
                  </a:lnTo>
                  <a:lnTo>
                    <a:pt x="763816" y="683166"/>
                  </a:lnTo>
                  <a:lnTo>
                    <a:pt x="761059" y="687602"/>
                  </a:lnTo>
                  <a:lnTo>
                    <a:pt x="758362" y="692039"/>
                  </a:lnTo>
                  <a:lnTo>
                    <a:pt x="755666" y="696475"/>
                  </a:lnTo>
                  <a:lnTo>
                    <a:pt x="753005" y="700911"/>
                  </a:lnTo>
                  <a:lnTo>
                    <a:pt x="750375" y="705347"/>
                  </a:lnTo>
                  <a:lnTo>
                    <a:pt x="747745" y="709783"/>
                  </a:lnTo>
                  <a:lnTo>
                    <a:pt x="745182" y="714219"/>
                  </a:lnTo>
                  <a:lnTo>
                    <a:pt x="742619" y="718655"/>
                  </a:lnTo>
                  <a:lnTo>
                    <a:pt x="740087" y="723092"/>
                  </a:lnTo>
                  <a:lnTo>
                    <a:pt x="737593" y="727528"/>
                  </a:lnTo>
                  <a:lnTo>
                    <a:pt x="735098" y="731964"/>
                  </a:lnTo>
                  <a:lnTo>
                    <a:pt x="732665" y="736400"/>
                  </a:lnTo>
                  <a:lnTo>
                    <a:pt x="730239" y="740836"/>
                  </a:lnTo>
                  <a:lnTo>
                    <a:pt x="727837" y="745272"/>
                  </a:lnTo>
                  <a:lnTo>
                    <a:pt x="725480" y="749709"/>
                  </a:lnTo>
                  <a:lnTo>
                    <a:pt x="723122" y="754145"/>
                  </a:lnTo>
                  <a:lnTo>
                    <a:pt x="720821" y="758581"/>
                  </a:lnTo>
                  <a:lnTo>
                    <a:pt x="718532" y="763017"/>
                  </a:lnTo>
                  <a:lnTo>
                    <a:pt x="716262" y="767453"/>
                  </a:lnTo>
                  <a:lnTo>
                    <a:pt x="714042" y="771889"/>
                  </a:lnTo>
                  <a:lnTo>
                    <a:pt x="711823" y="776325"/>
                  </a:lnTo>
                  <a:lnTo>
                    <a:pt x="709652" y="780762"/>
                  </a:lnTo>
                  <a:lnTo>
                    <a:pt x="707502" y="785198"/>
                  </a:lnTo>
                  <a:lnTo>
                    <a:pt x="705363" y="789634"/>
                  </a:lnTo>
                  <a:lnTo>
                    <a:pt x="703281" y="794070"/>
                  </a:lnTo>
                  <a:lnTo>
                    <a:pt x="701199" y="798506"/>
                  </a:lnTo>
                  <a:lnTo>
                    <a:pt x="699159" y="802942"/>
                  </a:lnTo>
                  <a:lnTo>
                    <a:pt x="697145" y="807378"/>
                  </a:lnTo>
                  <a:lnTo>
                    <a:pt x="695137" y="811815"/>
                  </a:lnTo>
                  <a:lnTo>
                    <a:pt x="693191" y="816251"/>
                  </a:lnTo>
                  <a:lnTo>
                    <a:pt x="691245" y="820687"/>
                  </a:lnTo>
                  <a:lnTo>
                    <a:pt x="689335" y="825123"/>
                  </a:lnTo>
                  <a:lnTo>
                    <a:pt x="687456" y="829559"/>
                  </a:lnTo>
                  <a:lnTo>
                    <a:pt x="685578" y="833995"/>
                  </a:lnTo>
                  <a:lnTo>
                    <a:pt x="683765" y="838431"/>
                  </a:lnTo>
                  <a:lnTo>
                    <a:pt x="681953" y="842868"/>
                  </a:lnTo>
                  <a:lnTo>
                    <a:pt x="680170" y="847304"/>
                  </a:lnTo>
                  <a:lnTo>
                    <a:pt x="678424" y="851740"/>
                  </a:lnTo>
                  <a:lnTo>
                    <a:pt x="676678" y="856176"/>
                  </a:lnTo>
                  <a:lnTo>
                    <a:pt x="674990" y="860612"/>
                  </a:lnTo>
                  <a:lnTo>
                    <a:pt x="673309" y="865048"/>
                  </a:lnTo>
                  <a:lnTo>
                    <a:pt x="671650" y="869485"/>
                  </a:lnTo>
                  <a:lnTo>
                    <a:pt x="670033" y="873921"/>
                  </a:lnTo>
                  <a:lnTo>
                    <a:pt x="668417" y="878357"/>
                  </a:lnTo>
                  <a:lnTo>
                    <a:pt x="666850" y="882793"/>
                  </a:lnTo>
                  <a:lnTo>
                    <a:pt x="665297" y="887229"/>
                  </a:lnTo>
                  <a:lnTo>
                    <a:pt x="663759" y="891665"/>
                  </a:lnTo>
                  <a:lnTo>
                    <a:pt x="662268" y="896101"/>
                  </a:lnTo>
                  <a:lnTo>
                    <a:pt x="660776" y="900538"/>
                  </a:lnTo>
                  <a:lnTo>
                    <a:pt x="659328" y="904974"/>
                  </a:lnTo>
                  <a:lnTo>
                    <a:pt x="657898" y="909410"/>
                  </a:lnTo>
                  <a:lnTo>
                    <a:pt x="656477" y="913846"/>
                  </a:lnTo>
                  <a:lnTo>
                    <a:pt x="655107" y="918282"/>
                  </a:lnTo>
                  <a:lnTo>
                    <a:pt x="653736" y="922718"/>
                  </a:lnTo>
                  <a:lnTo>
                    <a:pt x="652402" y="927154"/>
                  </a:lnTo>
                  <a:lnTo>
                    <a:pt x="651090" y="931591"/>
                  </a:lnTo>
                  <a:lnTo>
                    <a:pt x="649782" y="936027"/>
                  </a:lnTo>
                  <a:lnTo>
                    <a:pt x="648528" y="940463"/>
                  </a:lnTo>
                  <a:lnTo>
                    <a:pt x="647274" y="944899"/>
                  </a:lnTo>
                  <a:lnTo>
                    <a:pt x="646049" y="949335"/>
                  </a:lnTo>
                  <a:lnTo>
                    <a:pt x="644852" y="953771"/>
                  </a:lnTo>
                  <a:lnTo>
                    <a:pt x="643654" y="958207"/>
                  </a:lnTo>
                  <a:lnTo>
                    <a:pt x="642509" y="962644"/>
                  </a:lnTo>
                  <a:lnTo>
                    <a:pt x="641366" y="967080"/>
                  </a:lnTo>
                  <a:lnTo>
                    <a:pt x="640246" y="971516"/>
                  </a:lnTo>
                  <a:lnTo>
                    <a:pt x="639157" y="975952"/>
                  </a:lnTo>
                  <a:lnTo>
                    <a:pt x="638068" y="980388"/>
                  </a:lnTo>
                  <a:lnTo>
                    <a:pt x="637025" y="984824"/>
                  </a:lnTo>
                  <a:lnTo>
                    <a:pt x="635988" y="989261"/>
                  </a:lnTo>
                  <a:lnTo>
                    <a:pt x="634968" y="993697"/>
                  </a:lnTo>
                  <a:lnTo>
                    <a:pt x="633982" y="998133"/>
                  </a:lnTo>
                  <a:lnTo>
                    <a:pt x="632996" y="1002569"/>
                  </a:lnTo>
                  <a:lnTo>
                    <a:pt x="632049" y="1007005"/>
                  </a:lnTo>
                  <a:lnTo>
                    <a:pt x="631113" y="1011441"/>
                  </a:lnTo>
                  <a:lnTo>
                    <a:pt x="630188" y="1015877"/>
                  </a:lnTo>
                  <a:lnTo>
                    <a:pt x="629300" y="1020314"/>
                  </a:lnTo>
                  <a:lnTo>
                    <a:pt x="628412" y="1024750"/>
                  </a:lnTo>
                  <a:lnTo>
                    <a:pt x="627556" y="1029186"/>
                  </a:lnTo>
                  <a:lnTo>
                    <a:pt x="626715" y="1033622"/>
                  </a:lnTo>
                  <a:lnTo>
                    <a:pt x="625880" y="1038058"/>
                  </a:lnTo>
                  <a:lnTo>
                    <a:pt x="625085" y="1042494"/>
                  </a:lnTo>
                  <a:lnTo>
                    <a:pt x="624289" y="1046930"/>
                  </a:lnTo>
                  <a:lnTo>
                    <a:pt x="623520" y="1051367"/>
                  </a:lnTo>
                  <a:lnTo>
                    <a:pt x="622769" y="1055803"/>
                  </a:lnTo>
                  <a:lnTo>
                    <a:pt x="622020" y="1060239"/>
                  </a:lnTo>
                  <a:lnTo>
                    <a:pt x="621311" y="1064675"/>
                  </a:lnTo>
                  <a:lnTo>
                    <a:pt x="620603" y="1069111"/>
                  </a:lnTo>
                  <a:lnTo>
                    <a:pt x="619915" y="1073547"/>
                  </a:lnTo>
                  <a:lnTo>
                    <a:pt x="619248" y="1077983"/>
                  </a:lnTo>
                  <a:lnTo>
                    <a:pt x="618581" y="1082420"/>
                  </a:lnTo>
                  <a:lnTo>
                    <a:pt x="617953" y="1086856"/>
                  </a:lnTo>
                  <a:lnTo>
                    <a:pt x="617327" y="1091292"/>
                  </a:lnTo>
                  <a:lnTo>
                    <a:pt x="616716" y="1095728"/>
                  </a:lnTo>
                  <a:lnTo>
                    <a:pt x="616128" y="1100164"/>
                  </a:lnTo>
                  <a:lnTo>
                    <a:pt x="615541" y="1104600"/>
                  </a:lnTo>
                  <a:lnTo>
                    <a:pt x="614986" y="1109037"/>
                  </a:lnTo>
                  <a:lnTo>
                    <a:pt x="614436" y="1113473"/>
                  </a:lnTo>
                  <a:lnTo>
                    <a:pt x="613898" y="1117909"/>
                  </a:lnTo>
                  <a:lnTo>
                    <a:pt x="613385" y="1122345"/>
                  </a:lnTo>
                  <a:lnTo>
                    <a:pt x="612871" y="1126781"/>
                  </a:lnTo>
                  <a:lnTo>
                    <a:pt x="612385" y="1131217"/>
                  </a:lnTo>
                  <a:lnTo>
                    <a:pt x="611907" y="1135653"/>
                  </a:lnTo>
                  <a:lnTo>
                    <a:pt x="611437" y="1140090"/>
                  </a:lnTo>
                  <a:lnTo>
                    <a:pt x="610993" y="1144526"/>
                  </a:lnTo>
                  <a:lnTo>
                    <a:pt x="610550" y="1148962"/>
                  </a:lnTo>
                  <a:lnTo>
                    <a:pt x="610128" y="1153398"/>
                  </a:lnTo>
                  <a:lnTo>
                    <a:pt x="609718" y="1157834"/>
                  </a:lnTo>
                  <a:lnTo>
                    <a:pt x="609311" y="1162270"/>
                  </a:lnTo>
                  <a:lnTo>
                    <a:pt x="608932" y="1166706"/>
                  </a:lnTo>
                  <a:lnTo>
                    <a:pt x="608554" y="1171143"/>
                  </a:lnTo>
                  <a:lnTo>
                    <a:pt x="608193" y="1175579"/>
                  </a:lnTo>
                  <a:lnTo>
                    <a:pt x="607845" y="1180015"/>
                  </a:lnTo>
                  <a:lnTo>
                    <a:pt x="607499" y="1184451"/>
                  </a:lnTo>
                  <a:lnTo>
                    <a:pt x="607180" y="1188887"/>
                  </a:lnTo>
                  <a:lnTo>
                    <a:pt x="606862" y="1193323"/>
                  </a:lnTo>
                  <a:lnTo>
                    <a:pt x="606559" y="1197759"/>
                  </a:lnTo>
                  <a:lnTo>
                    <a:pt x="606269" y="1202196"/>
                  </a:lnTo>
                  <a:lnTo>
                    <a:pt x="605980" y="1206632"/>
                  </a:lnTo>
                  <a:lnTo>
                    <a:pt x="605717" y="1211068"/>
                  </a:lnTo>
                  <a:lnTo>
                    <a:pt x="605456" y="1215504"/>
                  </a:lnTo>
                  <a:lnTo>
                    <a:pt x="605206" y="1219940"/>
                  </a:lnTo>
                  <a:lnTo>
                    <a:pt x="604971" y="1224376"/>
                  </a:lnTo>
                  <a:lnTo>
                    <a:pt x="604737" y="1228813"/>
                  </a:lnTo>
                  <a:lnTo>
                    <a:pt x="604525" y="1233249"/>
                  </a:lnTo>
                  <a:lnTo>
                    <a:pt x="604317" y="1237685"/>
                  </a:lnTo>
                  <a:lnTo>
                    <a:pt x="604116" y="1242121"/>
                  </a:lnTo>
                  <a:lnTo>
                    <a:pt x="603933" y="1246557"/>
                  </a:lnTo>
                  <a:lnTo>
                    <a:pt x="603750" y="1250993"/>
                  </a:lnTo>
                  <a:lnTo>
                    <a:pt x="603586" y="1255429"/>
                  </a:lnTo>
                  <a:lnTo>
                    <a:pt x="603427" y="1259866"/>
                  </a:lnTo>
                  <a:lnTo>
                    <a:pt x="603273" y="1264302"/>
                  </a:lnTo>
                  <a:lnTo>
                    <a:pt x="603138" y="1268738"/>
                  </a:lnTo>
                  <a:lnTo>
                    <a:pt x="603003" y="1273174"/>
                  </a:lnTo>
                  <a:lnTo>
                    <a:pt x="602883" y="1277610"/>
                  </a:lnTo>
                  <a:lnTo>
                    <a:pt x="602771" y="1282046"/>
                  </a:lnTo>
                  <a:lnTo>
                    <a:pt x="602662" y="1286482"/>
                  </a:lnTo>
                  <a:lnTo>
                    <a:pt x="602572" y="1290919"/>
                  </a:lnTo>
                  <a:lnTo>
                    <a:pt x="602482" y="1295355"/>
                  </a:lnTo>
                  <a:lnTo>
                    <a:pt x="602404" y="1299791"/>
                  </a:lnTo>
                  <a:lnTo>
                    <a:pt x="602335" y="1304227"/>
                  </a:lnTo>
                  <a:lnTo>
                    <a:pt x="602267" y="1308663"/>
                  </a:lnTo>
                  <a:lnTo>
                    <a:pt x="602219" y="1313099"/>
                  </a:lnTo>
                  <a:lnTo>
                    <a:pt x="602172" y="1317535"/>
                  </a:lnTo>
                  <a:lnTo>
                    <a:pt x="602134" y="1321972"/>
                  </a:lnTo>
                  <a:lnTo>
                    <a:pt x="602106" y="1326408"/>
                  </a:lnTo>
                  <a:lnTo>
                    <a:pt x="602078" y="1330844"/>
                  </a:lnTo>
                  <a:lnTo>
                    <a:pt x="602069" y="1335280"/>
                  </a:lnTo>
                  <a:lnTo>
                    <a:pt x="602061" y="1339716"/>
                  </a:lnTo>
                  <a:lnTo>
                    <a:pt x="602060" y="1344152"/>
                  </a:lnTo>
                  <a:lnTo>
                    <a:pt x="602071" y="1348589"/>
                  </a:lnTo>
                  <a:lnTo>
                    <a:pt x="602082" y="1353025"/>
                  </a:lnTo>
                  <a:lnTo>
                    <a:pt x="602109" y="1357461"/>
                  </a:lnTo>
                  <a:lnTo>
                    <a:pt x="602139" y="1361897"/>
                  </a:lnTo>
                  <a:lnTo>
                    <a:pt x="602173" y="1366333"/>
                  </a:lnTo>
                  <a:lnTo>
                    <a:pt x="602221" y="1370769"/>
                  </a:lnTo>
                  <a:lnTo>
                    <a:pt x="602268" y="1375205"/>
                  </a:lnTo>
                  <a:lnTo>
                    <a:pt x="602329" y="1379642"/>
                  </a:lnTo>
                  <a:lnTo>
                    <a:pt x="602394" y="1384078"/>
                  </a:lnTo>
                  <a:lnTo>
                    <a:pt x="602462" y="1388514"/>
                  </a:lnTo>
                  <a:lnTo>
                    <a:pt x="602544" y="1392950"/>
                  </a:lnTo>
                  <a:lnTo>
                    <a:pt x="602626" y="1397386"/>
                  </a:lnTo>
                  <a:lnTo>
                    <a:pt x="602719" y="1401822"/>
                  </a:lnTo>
                  <a:lnTo>
                    <a:pt x="602818" y="1406258"/>
                  </a:lnTo>
                  <a:lnTo>
                    <a:pt x="602918" y="1410695"/>
                  </a:lnTo>
                  <a:lnTo>
                    <a:pt x="603033" y="1415131"/>
                  </a:lnTo>
                  <a:lnTo>
                    <a:pt x="603148" y="1419567"/>
                  </a:lnTo>
                  <a:lnTo>
                    <a:pt x="603272" y="1424003"/>
                  </a:lnTo>
                  <a:lnTo>
                    <a:pt x="603402" y="1428439"/>
                  </a:lnTo>
                  <a:lnTo>
                    <a:pt x="603533" y="1432875"/>
                  </a:lnTo>
                  <a:lnTo>
                    <a:pt x="603679" y="1437311"/>
                  </a:lnTo>
                  <a:lnTo>
                    <a:pt x="603825" y="1441748"/>
                  </a:lnTo>
                  <a:lnTo>
                    <a:pt x="603978" y="1446184"/>
                  </a:lnTo>
                  <a:lnTo>
                    <a:pt x="604139" y="1450620"/>
                  </a:lnTo>
                  <a:lnTo>
                    <a:pt x="604300" y="1455056"/>
                  </a:lnTo>
                  <a:lnTo>
                    <a:pt x="604474" y="1459492"/>
                  </a:lnTo>
                  <a:lnTo>
                    <a:pt x="604650" y="1463928"/>
                  </a:lnTo>
                  <a:lnTo>
                    <a:pt x="604831" y="1468364"/>
                  </a:lnTo>
                  <a:lnTo>
                    <a:pt x="605020" y="1472801"/>
                  </a:lnTo>
                  <a:lnTo>
                    <a:pt x="605210" y="1477237"/>
                  </a:lnTo>
                  <a:lnTo>
                    <a:pt x="605412" y="1481673"/>
                  </a:lnTo>
                  <a:lnTo>
                    <a:pt x="605615" y="1486109"/>
                  </a:lnTo>
                  <a:lnTo>
                    <a:pt x="605823" y="1490545"/>
                  </a:lnTo>
                  <a:lnTo>
                    <a:pt x="606040" y="1494981"/>
                  </a:lnTo>
                  <a:lnTo>
                    <a:pt x="606258" y="1499418"/>
                  </a:lnTo>
                  <a:lnTo>
                    <a:pt x="606485" y="1503854"/>
                  </a:lnTo>
                  <a:lnTo>
                    <a:pt x="606716" y="1508290"/>
                  </a:lnTo>
                  <a:lnTo>
                    <a:pt x="606949" y="1512726"/>
                  </a:lnTo>
                  <a:lnTo>
                    <a:pt x="607192" y="1517162"/>
                  </a:lnTo>
                  <a:lnTo>
                    <a:pt x="607436" y="1521598"/>
                  </a:lnTo>
                  <a:lnTo>
                    <a:pt x="607688" y="1526034"/>
                  </a:lnTo>
                  <a:lnTo>
                    <a:pt x="607944" y="1530471"/>
                  </a:lnTo>
                  <a:lnTo>
                    <a:pt x="608201" y="1534907"/>
                  </a:lnTo>
                  <a:lnTo>
                    <a:pt x="608470" y="1539343"/>
                  </a:lnTo>
                  <a:lnTo>
                    <a:pt x="608738" y="1543779"/>
                  </a:lnTo>
                  <a:lnTo>
                    <a:pt x="609013" y="1548215"/>
                  </a:lnTo>
                  <a:lnTo>
                    <a:pt x="609294" y="1552651"/>
                  </a:lnTo>
                  <a:lnTo>
                    <a:pt x="609574" y="1557087"/>
                  </a:lnTo>
                  <a:lnTo>
                    <a:pt x="609866" y="1561524"/>
                  </a:lnTo>
                  <a:lnTo>
                    <a:pt x="610158" y="1565960"/>
                  </a:lnTo>
                  <a:lnTo>
                    <a:pt x="610456" y="1570396"/>
                  </a:lnTo>
                  <a:lnTo>
                    <a:pt x="610759" y="1574832"/>
                  </a:lnTo>
                  <a:lnTo>
                    <a:pt x="611063" y="1579268"/>
                  </a:lnTo>
                  <a:lnTo>
                    <a:pt x="611376" y="1583704"/>
                  </a:lnTo>
                  <a:lnTo>
                    <a:pt x="611690" y="1588140"/>
                  </a:lnTo>
                  <a:lnTo>
                    <a:pt x="612009" y="1592577"/>
                  </a:lnTo>
                  <a:lnTo>
                    <a:pt x="612334" y="1597013"/>
                  </a:lnTo>
                  <a:lnTo>
                    <a:pt x="612659" y="1601449"/>
                  </a:lnTo>
                  <a:lnTo>
                    <a:pt x="612992" y="1605885"/>
                  </a:lnTo>
                  <a:lnTo>
                    <a:pt x="613327" y="1610321"/>
                  </a:lnTo>
                  <a:lnTo>
                    <a:pt x="613665" y="1614757"/>
                  </a:lnTo>
                  <a:lnTo>
                    <a:pt x="614011" y="1619194"/>
                  </a:lnTo>
                  <a:lnTo>
                    <a:pt x="614356" y="1623630"/>
                  </a:lnTo>
                  <a:lnTo>
                    <a:pt x="614708" y="1628066"/>
                  </a:lnTo>
                  <a:lnTo>
                    <a:pt x="615063" y="1632502"/>
                  </a:lnTo>
                  <a:lnTo>
                    <a:pt x="615419" y="1636938"/>
                  </a:lnTo>
                  <a:lnTo>
                    <a:pt x="615783" y="1641374"/>
                  </a:lnTo>
                  <a:lnTo>
                    <a:pt x="616147" y="1645810"/>
                  </a:lnTo>
                  <a:lnTo>
                    <a:pt x="616516" y="1650247"/>
                  </a:lnTo>
                  <a:lnTo>
                    <a:pt x="616889" y="1654683"/>
                  </a:lnTo>
                  <a:lnTo>
                    <a:pt x="617262" y="1659119"/>
                  </a:lnTo>
                  <a:lnTo>
                    <a:pt x="617643" y="1663555"/>
                  </a:lnTo>
                  <a:lnTo>
                    <a:pt x="618024" y="1667991"/>
                  </a:lnTo>
                  <a:lnTo>
                    <a:pt x="618410" y="1672427"/>
                  </a:lnTo>
                  <a:lnTo>
                    <a:pt x="618799" y="1676863"/>
                  </a:lnTo>
                  <a:lnTo>
                    <a:pt x="619188" y="1681300"/>
                  </a:lnTo>
                  <a:lnTo>
                    <a:pt x="619584" y="1685736"/>
                  </a:lnTo>
                  <a:lnTo>
                    <a:pt x="619981" y="1690172"/>
                  </a:lnTo>
                  <a:lnTo>
                    <a:pt x="620380" y="1694608"/>
                  </a:lnTo>
                  <a:lnTo>
                    <a:pt x="620784" y="1699044"/>
                  </a:lnTo>
                  <a:lnTo>
                    <a:pt x="621187" y="1703480"/>
                  </a:lnTo>
                  <a:lnTo>
                    <a:pt x="621597" y="1707916"/>
                  </a:lnTo>
                  <a:lnTo>
                    <a:pt x="622007" y="1712353"/>
                  </a:lnTo>
                  <a:lnTo>
                    <a:pt x="622419" y="1716789"/>
                  </a:lnTo>
                  <a:lnTo>
                    <a:pt x="622835" y="1721225"/>
                  </a:lnTo>
                  <a:lnTo>
                    <a:pt x="623251" y="1725661"/>
                  </a:lnTo>
                  <a:lnTo>
                    <a:pt x="623672" y="1730097"/>
                  </a:lnTo>
                  <a:lnTo>
                    <a:pt x="624094" y="1734533"/>
                  </a:lnTo>
                  <a:lnTo>
                    <a:pt x="624517" y="1738970"/>
                  </a:lnTo>
                  <a:lnTo>
                    <a:pt x="624944" y="1743406"/>
                  </a:lnTo>
                  <a:lnTo>
                    <a:pt x="625371" y="1747842"/>
                  </a:lnTo>
                  <a:lnTo>
                    <a:pt x="625801" y="1752278"/>
                  </a:lnTo>
                  <a:lnTo>
                    <a:pt x="626232" y="1756714"/>
                  </a:lnTo>
                  <a:lnTo>
                    <a:pt x="626665" y="1761150"/>
                  </a:lnTo>
                  <a:lnTo>
                    <a:pt x="627100" y="1765586"/>
                  </a:lnTo>
                  <a:lnTo>
                    <a:pt x="627535" y="1770023"/>
                  </a:lnTo>
                  <a:lnTo>
                    <a:pt x="627973" y="1774459"/>
                  </a:lnTo>
                  <a:lnTo>
                    <a:pt x="628412" y="1778895"/>
                  </a:lnTo>
                  <a:lnTo>
                    <a:pt x="628851" y="1783331"/>
                  </a:lnTo>
                  <a:lnTo>
                    <a:pt x="629293" y="1787767"/>
                  </a:lnTo>
                  <a:lnTo>
                    <a:pt x="629735" y="1792203"/>
                  </a:lnTo>
                  <a:lnTo>
                    <a:pt x="630178" y="1796639"/>
                  </a:lnTo>
                  <a:lnTo>
                    <a:pt x="630622" y="1801076"/>
                  </a:lnTo>
                  <a:lnTo>
                    <a:pt x="631066" y="1805512"/>
                  </a:lnTo>
                  <a:lnTo>
                    <a:pt x="631511" y="1809948"/>
                  </a:lnTo>
                  <a:lnTo>
                    <a:pt x="631957" y="1814384"/>
                  </a:lnTo>
                  <a:lnTo>
                    <a:pt x="632403" y="1818820"/>
                  </a:lnTo>
                  <a:lnTo>
                    <a:pt x="632850" y="1823256"/>
                  </a:lnTo>
                  <a:lnTo>
                    <a:pt x="633297" y="1827692"/>
                  </a:lnTo>
                  <a:lnTo>
                    <a:pt x="633744" y="1832129"/>
                  </a:lnTo>
                  <a:lnTo>
                    <a:pt x="634191" y="1836565"/>
                  </a:lnTo>
                  <a:lnTo>
                    <a:pt x="634639" y="1841001"/>
                  </a:lnTo>
                  <a:lnTo>
                    <a:pt x="635086" y="1845437"/>
                  </a:lnTo>
                  <a:lnTo>
                    <a:pt x="635533" y="1849873"/>
                  </a:lnTo>
                  <a:lnTo>
                    <a:pt x="635979" y="1854309"/>
                  </a:lnTo>
                  <a:lnTo>
                    <a:pt x="636425" y="1858746"/>
                  </a:lnTo>
                  <a:lnTo>
                    <a:pt x="636871" y="1863182"/>
                  </a:lnTo>
                  <a:lnTo>
                    <a:pt x="637315" y="1867618"/>
                  </a:lnTo>
                  <a:lnTo>
                    <a:pt x="637760" y="1872054"/>
                  </a:lnTo>
                  <a:lnTo>
                    <a:pt x="638203" y="1876490"/>
                  </a:lnTo>
                  <a:lnTo>
                    <a:pt x="638645" y="1880926"/>
                  </a:lnTo>
                  <a:lnTo>
                    <a:pt x="639087" y="1885362"/>
                  </a:lnTo>
                  <a:lnTo>
                    <a:pt x="639527" y="1889799"/>
                  </a:lnTo>
                  <a:lnTo>
                    <a:pt x="639966" y="1894235"/>
                  </a:lnTo>
                  <a:lnTo>
                    <a:pt x="640403" y="1898671"/>
                  </a:lnTo>
                  <a:lnTo>
                    <a:pt x="640839" y="1903107"/>
                  </a:lnTo>
                  <a:lnTo>
                    <a:pt x="641275" y="1907543"/>
                  </a:lnTo>
                  <a:lnTo>
                    <a:pt x="641707" y="1911979"/>
                  </a:lnTo>
                  <a:lnTo>
                    <a:pt x="642138" y="1916415"/>
                  </a:lnTo>
                  <a:lnTo>
                    <a:pt x="642567" y="1920852"/>
                  </a:lnTo>
                  <a:lnTo>
                    <a:pt x="642994" y="1925288"/>
                  </a:lnTo>
                  <a:lnTo>
                    <a:pt x="643420" y="1929724"/>
                  </a:lnTo>
                  <a:lnTo>
                    <a:pt x="643842" y="1934160"/>
                  </a:lnTo>
                  <a:lnTo>
                    <a:pt x="644263" y="1938596"/>
                  </a:lnTo>
                  <a:lnTo>
                    <a:pt x="644681" y="1943032"/>
                  </a:lnTo>
                  <a:lnTo>
                    <a:pt x="645095" y="1947468"/>
                  </a:lnTo>
                  <a:lnTo>
                    <a:pt x="645510" y="1951905"/>
                  </a:lnTo>
                  <a:lnTo>
                    <a:pt x="645918" y="1956341"/>
                  </a:lnTo>
                  <a:lnTo>
                    <a:pt x="646326" y="1960777"/>
                  </a:lnTo>
                  <a:lnTo>
                    <a:pt x="646731" y="1965213"/>
                  </a:lnTo>
                  <a:lnTo>
                    <a:pt x="647131" y="1969649"/>
                  </a:lnTo>
                  <a:lnTo>
                    <a:pt x="647531" y="1974085"/>
                  </a:lnTo>
                  <a:lnTo>
                    <a:pt x="647924" y="1978522"/>
                  </a:lnTo>
                  <a:lnTo>
                    <a:pt x="648315" y="1982958"/>
                  </a:lnTo>
                  <a:lnTo>
                    <a:pt x="648704" y="1987394"/>
                  </a:lnTo>
                  <a:lnTo>
                    <a:pt x="649086" y="1991830"/>
                  </a:lnTo>
                  <a:lnTo>
                    <a:pt x="649469" y="1996266"/>
                  </a:lnTo>
                  <a:lnTo>
                    <a:pt x="649844" y="2000702"/>
                  </a:lnTo>
                  <a:lnTo>
                    <a:pt x="650217" y="2005138"/>
                  </a:lnTo>
                  <a:lnTo>
                    <a:pt x="650588" y="2009575"/>
                  </a:lnTo>
                  <a:lnTo>
                    <a:pt x="650949" y="2014011"/>
                  </a:lnTo>
                  <a:lnTo>
                    <a:pt x="651311" y="2018447"/>
                  </a:lnTo>
                  <a:lnTo>
                    <a:pt x="651667" y="2022883"/>
                  </a:lnTo>
                  <a:lnTo>
                    <a:pt x="652018" y="2027319"/>
                  </a:lnTo>
                  <a:lnTo>
                    <a:pt x="652368" y="2031755"/>
                  </a:lnTo>
                  <a:lnTo>
                    <a:pt x="652707" y="2036191"/>
                  </a:lnTo>
                  <a:lnTo>
                    <a:pt x="653046" y="2040628"/>
                  </a:lnTo>
                  <a:lnTo>
                    <a:pt x="653379" y="2045064"/>
                  </a:lnTo>
                  <a:lnTo>
                    <a:pt x="653706" y="2049500"/>
                  </a:lnTo>
                  <a:lnTo>
                    <a:pt x="654032" y="2053936"/>
                  </a:lnTo>
                  <a:lnTo>
                    <a:pt x="654347" y="2058372"/>
                  </a:lnTo>
                  <a:lnTo>
                    <a:pt x="654660" y="2062808"/>
                  </a:lnTo>
                  <a:lnTo>
                    <a:pt x="654969" y="2067244"/>
                  </a:lnTo>
                  <a:lnTo>
                    <a:pt x="655269" y="2071681"/>
                  </a:lnTo>
                  <a:lnTo>
                    <a:pt x="655569" y="2076117"/>
                  </a:lnTo>
                  <a:lnTo>
                    <a:pt x="655857" y="2080553"/>
                  </a:lnTo>
                  <a:lnTo>
                    <a:pt x="656143" y="2084989"/>
                  </a:lnTo>
                  <a:lnTo>
                    <a:pt x="656425" y="2089425"/>
                  </a:lnTo>
                  <a:lnTo>
                    <a:pt x="656696" y="2093861"/>
                  </a:lnTo>
                  <a:lnTo>
                    <a:pt x="656967" y="2098298"/>
                  </a:lnTo>
                  <a:lnTo>
                    <a:pt x="657227" y="2102734"/>
                  </a:lnTo>
                  <a:lnTo>
                    <a:pt x="657483" y="2107170"/>
                  </a:lnTo>
                  <a:lnTo>
                    <a:pt x="657736" y="2111606"/>
                  </a:lnTo>
                  <a:lnTo>
                    <a:pt x="657977" y="2116042"/>
                  </a:lnTo>
                  <a:lnTo>
                    <a:pt x="658217" y="2120478"/>
                  </a:lnTo>
                  <a:lnTo>
                    <a:pt x="658447" y="2124914"/>
                  </a:lnTo>
                  <a:lnTo>
                    <a:pt x="658671" y="2129351"/>
                  </a:lnTo>
                  <a:lnTo>
                    <a:pt x="658894" y="2133787"/>
                  </a:lnTo>
                  <a:lnTo>
                    <a:pt x="659101" y="2138223"/>
                  </a:lnTo>
                  <a:lnTo>
                    <a:pt x="659309" y="2142659"/>
                  </a:lnTo>
                  <a:lnTo>
                    <a:pt x="659507" y="2147095"/>
                  </a:lnTo>
                  <a:lnTo>
                    <a:pt x="659698" y="2151531"/>
                  </a:lnTo>
                  <a:lnTo>
                    <a:pt x="659888" y="2155967"/>
                  </a:lnTo>
                  <a:lnTo>
                    <a:pt x="660062" y="2160404"/>
                  </a:lnTo>
                  <a:lnTo>
                    <a:pt x="660236" y="2164840"/>
                  </a:lnTo>
                  <a:lnTo>
                    <a:pt x="660400" y="2169276"/>
                  </a:lnTo>
                  <a:lnTo>
                    <a:pt x="660556" y="2173712"/>
                  </a:lnTo>
                  <a:lnTo>
                    <a:pt x="660712" y="2178148"/>
                  </a:lnTo>
                  <a:lnTo>
                    <a:pt x="660851" y="2182584"/>
                  </a:lnTo>
                  <a:lnTo>
                    <a:pt x="660989" y="2187020"/>
                  </a:lnTo>
                  <a:lnTo>
                    <a:pt x="661120" y="2191457"/>
                  </a:lnTo>
                  <a:lnTo>
                    <a:pt x="661239" y="2195893"/>
                  </a:lnTo>
                  <a:lnTo>
                    <a:pt x="661359" y="2200329"/>
                  </a:lnTo>
                  <a:lnTo>
                    <a:pt x="661463" y="2204765"/>
                  </a:lnTo>
                  <a:lnTo>
                    <a:pt x="661564" y="2209201"/>
                  </a:lnTo>
                  <a:lnTo>
                    <a:pt x="661659" y="2213637"/>
                  </a:lnTo>
                  <a:lnTo>
                    <a:pt x="661742" y="2218074"/>
                  </a:lnTo>
                  <a:lnTo>
                    <a:pt x="661824" y="2222510"/>
                  </a:lnTo>
                  <a:lnTo>
                    <a:pt x="661892" y="2226946"/>
                  </a:lnTo>
                  <a:lnTo>
                    <a:pt x="661956" y="2231382"/>
                  </a:lnTo>
                  <a:lnTo>
                    <a:pt x="662015" y="2235818"/>
                  </a:lnTo>
                  <a:lnTo>
                    <a:pt x="662060" y="2240254"/>
                  </a:lnTo>
                  <a:lnTo>
                    <a:pt x="662104" y="2244690"/>
                  </a:lnTo>
                  <a:lnTo>
                    <a:pt x="662136" y="2249127"/>
                  </a:lnTo>
                  <a:lnTo>
                    <a:pt x="662161" y="2253563"/>
                  </a:lnTo>
                  <a:lnTo>
                    <a:pt x="662185" y="2257999"/>
                  </a:lnTo>
                  <a:lnTo>
                    <a:pt x="662191" y="2262435"/>
                  </a:lnTo>
                  <a:lnTo>
                    <a:pt x="662197" y="2266871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121369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862774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274240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07914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291764" y="603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314162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73533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953485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6764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811783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14170" y="323916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1529839" y="3277749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514170" y="345754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1756594" y="3520774"/>
              <a:ext cx="39284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Db2019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3461454" y="323916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4477123" y="3277749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3461454" y="345754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554930" y="3496367"/>
              <a:ext cx="690741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DbAllopatrics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514170" y="69589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1529839" y="108174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514170" y="287968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1756594" y="351200"/>
              <a:ext cx="39284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Db2019</a:t>
              </a:r>
            </a:p>
          </p:txBody>
        </p:sp>
        <p:sp>
          <p:nvSpPr>
            <p:cNvPr id="135" name="rc135"/>
            <p:cNvSpPr/>
            <p:nvPr/>
          </p:nvSpPr>
          <p:spPr>
            <a:xfrm>
              <a:off x="3461454" y="69589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4477123" y="108174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137" name="rc137"/>
            <p:cNvSpPr/>
            <p:nvPr/>
          </p:nvSpPr>
          <p:spPr>
            <a:xfrm>
              <a:off x="3461454" y="287968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4554930" y="326792"/>
              <a:ext cx="690741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DbAllopatrics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514170" y="6169481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953017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1553592" y="6226337"/>
              <a:ext cx="79884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CachadasXLaxe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3461454" y="6169481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246279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554323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3758719" y="6201869"/>
              <a:ext cx="97512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975411" y="6226337"/>
              <a:ext cx="1157823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514170" y="2999907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298996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607039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899571" y="3056762"/>
              <a:ext cx="79884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204131" y="3056941"/>
              <a:ext cx="80581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</a:t>
              </a:r>
            </a:p>
          </p:txBody>
        </p:sp>
        <p:sp>
          <p:nvSpPr>
            <p:cNvPr id="152" name="pl152"/>
            <p:cNvSpPr/>
            <p:nvPr/>
          </p:nvSpPr>
          <p:spPr>
            <a:xfrm>
              <a:off x="3461454" y="2999907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00102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90030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79958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513460" y="3032295"/>
              <a:ext cx="97512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436523" y="3032295"/>
              <a:ext cx="927556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328986" y="3056762"/>
              <a:ext cx="94118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514170" y="506348"/>
              <a:ext cx="0" cy="2493558"/>
            </a:xfrm>
            <a:custGeom>
              <a:avLst/>
              <a:pathLst>
                <a:path w="0" h="2493558">
                  <a:moveTo>
                    <a:pt x="0" y="2493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238180" y="2842867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238180" y="2276149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38180" y="1709431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38180" y="1142713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38180" y="575995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65" name="pl165"/>
            <p:cNvSpPr/>
            <p:nvPr/>
          </p:nvSpPr>
          <p:spPr>
            <a:xfrm>
              <a:off x="479375" y="2886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79375" y="2319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79375" y="1753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79375" y="1186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79375" y="619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14170" y="3675922"/>
              <a:ext cx="0" cy="2493558"/>
            </a:xfrm>
            <a:custGeom>
              <a:avLst/>
              <a:pathLst>
                <a:path w="0" h="2493558">
                  <a:moveTo>
                    <a:pt x="0" y="2493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238180" y="6012442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38180" y="5445724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38180" y="4879006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38180" y="4312288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38180" y="3745570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79375" y="6056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79375" y="5489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79375" y="49227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79375" y="4355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79375" y="3789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 rot="-5400000">
              <a:off x="-1180864" y="3268709"/>
              <a:ext cx="2564308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Reproductive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6408738"/>
            <a:chOff x="0" y="0"/>
            <a:chExt cx="6408738" cy="64087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64087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6408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4170" y="506348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710376" y="619691"/>
              <a:ext cx="1177238" cy="2266871"/>
            </a:xfrm>
            <a:custGeom>
              <a:avLst/>
              <a:pathLst>
                <a:path w="1177238" h="2266871">
                  <a:moveTo>
                    <a:pt x="535108" y="2266871"/>
                  </a:moveTo>
                  <a:lnTo>
                    <a:pt x="535110" y="2262435"/>
                  </a:lnTo>
                  <a:lnTo>
                    <a:pt x="535125" y="2257999"/>
                  </a:lnTo>
                  <a:lnTo>
                    <a:pt x="535140" y="2253563"/>
                  </a:lnTo>
                  <a:lnTo>
                    <a:pt x="535174" y="2249127"/>
                  </a:lnTo>
                  <a:lnTo>
                    <a:pt x="535208" y="2244690"/>
                  </a:lnTo>
                  <a:lnTo>
                    <a:pt x="535255" y="2240254"/>
                  </a:lnTo>
                  <a:lnTo>
                    <a:pt x="535307" y="2235818"/>
                  </a:lnTo>
                  <a:lnTo>
                    <a:pt x="535368" y="2231382"/>
                  </a:lnTo>
                  <a:lnTo>
                    <a:pt x="535439" y="2226946"/>
                  </a:lnTo>
                  <a:lnTo>
                    <a:pt x="535513" y="2222510"/>
                  </a:lnTo>
                  <a:lnTo>
                    <a:pt x="535601" y="2218074"/>
                  </a:lnTo>
                  <a:lnTo>
                    <a:pt x="535690" y="2213637"/>
                  </a:lnTo>
                  <a:lnTo>
                    <a:pt x="535796" y="2209201"/>
                  </a:lnTo>
                  <a:lnTo>
                    <a:pt x="535902" y="2204765"/>
                  </a:lnTo>
                  <a:lnTo>
                    <a:pt x="536021" y="2200329"/>
                  </a:lnTo>
                  <a:lnTo>
                    <a:pt x="536145" y="2195893"/>
                  </a:lnTo>
                  <a:lnTo>
                    <a:pt x="536276" y="2191457"/>
                  </a:lnTo>
                  <a:lnTo>
                    <a:pt x="536418" y="2187020"/>
                  </a:lnTo>
                  <a:lnTo>
                    <a:pt x="536562" y="2182584"/>
                  </a:lnTo>
                  <a:lnTo>
                    <a:pt x="536721" y="2178148"/>
                  </a:lnTo>
                  <a:lnTo>
                    <a:pt x="536879" y="2173712"/>
                  </a:lnTo>
                  <a:lnTo>
                    <a:pt x="537053" y="2169276"/>
                  </a:lnTo>
                  <a:lnTo>
                    <a:pt x="537228" y="2164840"/>
                  </a:lnTo>
                  <a:lnTo>
                    <a:pt x="537413" y="2160404"/>
                  </a:lnTo>
                  <a:lnTo>
                    <a:pt x="537605" y="2155967"/>
                  </a:lnTo>
                  <a:lnTo>
                    <a:pt x="537802" y="2151531"/>
                  </a:lnTo>
                  <a:lnTo>
                    <a:pt x="538010" y="2147095"/>
                  </a:lnTo>
                  <a:lnTo>
                    <a:pt x="538219" y="2142659"/>
                  </a:lnTo>
                  <a:lnTo>
                    <a:pt x="538442" y="2138223"/>
                  </a:lnTo>
                  <a:lnTo>
                    <a:pt x="538665" y="2133787"/>
                  </a:lnTo>
                  <a:lnTo>
                    <a:pt x="538900" y="2129351"/>
                  </a:lnTo>
                  <a:lnTo>
                    <a:pt x="539137" y="2124914"/>
                  </a:lnTo>
                  <a:lnTo>
                    <a:pt x="539383" y="2120478"/>
                  </a:lnTo>
                  <a:lnTo>
                    <a:pt x="539635" y="2116042"/>
                  </a:lnTo>
                  <a:lnTo>
                    <a:pt x="539891" y="2111606"/>
                  </a:lnTo>
                  <a:lnTo>
                    <a:pt x="540157" y="2107170"/>
                  </a:lnTo>
                  <a:lnTo>
                    <a:pt x="540424" y="2102734"/>
                  </a:lnTo>
                  <a:lnTo>
                    <a:pt x="540703" y="2098298"/>
                  </a:lnTo>
                  <a:lnTo>
                    <a:pt x="540982" y="2093861"/>
                  </a:lnTo>
                  <a:lnTo>
                    <a:pt x="541271" y="2089425"/>
                  </a:lnTo>
                  <a:lnTo>
                    <a:pt x="541562" y="2084989"/>
                  </a:lnTo>
                  <a:lnTo>
                    <a:pt x="541860" y="2080553"/>
                  </a:lnTo>
                  <a:lnTo>
                    <a:pt x="542164" y="2076117"/>
                  </a:lnTo>
                  <a:lnTo>
                    <a:pt x="542470" y="2071681"/>
                  </a:lnTo>
                  <a:lnTo>
                    <a:pt x="542785" y="2067244"/>
                  </a:lnTo>
                  <a:lnTo>
                    <a:pt x="543100" y="2062808"/>
                  </a:lnTo>
                  <a:lnTo>
                    <a:pt x="543425" y="2058372"/>
                  </a:lnTo>
                  <a:lnTo>
                    <a:pt x="543751" y="2053936"/>
                  </a:lnTo>
                  <a:lnTo>
                    <a:pt x="544084" y="2049500"/>
                  </a:lnTo>
                  <a:lnTo>
                    <a:pt x="544419" y="2045064"/>
                  </a:lnTo>
                  <a:lnTo>
                    <a:pt x="544759" y="2040628"/>
                  </a:lnTo>
                  <a:lnTo>
                    <a:pt x="545104" y="2036191"/>
                  </a:lnTo>
                  <a:lnTo>
                    <a:pt x="545450" y="2031755"/>
                  </a:lnTo>
                  <a:lnTo>
                    <a:pt x="545804" y="2027319"/>
                  </a:lnTo>
                  <a:lnTo>
                    <a:pt x="546157" y="2022883"/>
                  </a:lnTo>
                  <a:lnTo>
                    <a:pt x="546518" y="2018447"/>
                  </a:lnTo>
                  <a:lnTo>
                    <a:pt x="546879" y="2014011"/>
                  </a:lnTo>
                  <a:lnTo>
                    <a:pt x="547245" y="2009575"/>
                  </a:lnTo>
                  <a:lnTo>
                    <a:pt x="547614" y="2005138"/>
                  </a:lnTo>
                  <a:lnTo>
                    <a:pt x="547985" y="2000702"/>
                  </a:lnTo>
                  <a:lnTo>
                    <a:pt x="548360" y="1996266"/>
                  </a:lnTo>
                  <a:lnTo>
                    <a:pt x="548735" y="1991830"/>
                  </a:lnTo>
                  <a:lnTo>
                    <a:pt x="549116" y="1987394"/>
                  </a:lnTo>
                  <a:lnTo>
                    <a:pt x="549497" y="1982958"/>
                  </a:lnTo>
                  <a:lnTo>
                    <a:pt x="549882" y="1978522"/>
                  </a:lnTo>
                  <a:lnTo>
                    <a:pt x="550268" y="1974085"/>
                  </a:lnTo>
                  <a:lnTo>
                    <a:pt x="550656" y="1969649"/>
                  </a:lnTo>
                  <a:lnTo>
                    <a:pt x="551046" y="1965213"/>
                  </a:lnTo>
                  <a:lnTo>
                    <a:pt x="551437" y="1960777"/>
                  </a:lnTo>
                  <a:lnTo>
                    <a:pt x="551831" y="1956341"/>
                  </a:lnTo>
                  <a:lnTo>
                    <a:pt x="552224" y="1951905"/>
                  </a:lnTo>
                  <a:lnTo>
                    <a:pt x="552621" y="1947468"/>
                  </a:lnTo>
                  <a:lnTo>
                    <a:pt x="553017" y="1943032"/>
                  </a:lnTo>
                  <a:lnTo>
                    <a:pt x="553416" y="1938596"/>
                  </a:lnTo>
                  <a:lnTo>
                    <a:pt x="553814" y="1934160"/>
                  </a:lnTo>
                  <a:lnTo>
                    <a:pt x="554214" y="1929724"/>
                  </a:lnTo>
                  <a:lnTo>
                    <a:pt x="554614" y="1925288"/>
                  </a:lnTo>
                  <a:lnTo>
                    <a:pt x="555015" y="1920852"/>
                  </a:lnTo>
                  <a:lnTo>
                    <a:pt x="555416" y="1916415"/>
                  </a:lnTo>
                  <a:lnTo>
                    <a:pt x="555817" y="1911979"/>
                  </a:lnTo>
                  <a:lnTo>
                    <a:pt x="556218" y="1907543"/>
                  </a:lnTo>
                  <a:lnTo>
                    <a:pt x="556620" y="1903107"/>
                  </a:lnTo>
                  <a:lnTo>
                    <a:pt x="557021" y="1898671"/>
                  </a:lnTo>
                  <a:lnTo>
                    <a:pt x="557422" y="1894235"/>
                  </a:lnTo>
                  <a:lnTo>
                    <a:pt x="557822" y="1889799"/>
                  </a:lnTo>
                  <a:lnTo>
                    <a:pt x="558222" y="1885362"/>
                  </a:lnTo>
                  <a:lnTo>
                    <a:pt x="558622" y="1880926"/>
                  </a:lnTo>
                  <a:lnTo>
                    <a:pt x="559021" y="1876490"/>
                  </a:lnTo>
                  <a:lnTo>
                    <a:pt x="559419" y="1872054"/>
                  </a:lnTo>
                  <a:lnTo>
                    <a:pt x="559815" y="1867618"/>
                  </a:lnTo>
                  <a:lnTo>
                    <a:pt x="560212" y="1863182"/>
                  </a:lnTo>
                  <a:lnTo>
                    <a:pt x="560606" y="1858746"/>
                  </a:lnTo>
                  <a:lnTo>
                    <a:pt x="561000" y="1854309"/>
                  </a:lnTo>
                  <a:lnTo>
                    <a:pt x="561392" y="1849873"/>
                  </a:lnTo>
                  <a:lnTo>
                    <a:pt x="561782" y="1845437"/>
                  </a:lnTo>
                  <a:lnTo>
                    <a:pt x="562172" y="1841001"/>
                  </a:lnTo>
                  <a:lnTo>
                    <a:pt x="562558" y="1836565"/>
                  </a:lnTo>
                  <a:lnTo>
                    <a:pt x="562945" y="1832129"/>
                  </a:lnTo>
                  <a:lnTo>
                    <a:pt x="563328" y="1827692"/>
                  </a:lnTo>
                  <a:lnTo>
                    <a:pt x="563710" y="1823256"/>
                  </a:lnTo>
                  <a:lnTo>
                    <a:pt x="564090" y="1818820"/>
                  </a:lnTo>
                  <a:lnTo>
                    <a:pt x="564467" y="1814384"/>
                  </a:lnTo>
                  <a:lnTo>
                    <a:pt x="564843" y="1809948"/>
                  </a:lnTo>
                  <a:lnTo>
                    <a:pt x="565216" y="1805512"/>
                  </a:lnTo>
                  <a:lnTo>
                    <a:pt x="565588" y="1801076"/>
                  </a:lnTo>
                  <a:lnTo>
                    <a:pt x="565955" y="1796639"/>
                  </a:lnTo>
                  <a:lnTo>
                    <a:pt x="566323" y="1792203"/>
                  </a:lnTo>
                  <a:lnTo>
                    <a:pt x="566685" y="1787767"/>
                  </a:lnTo>
                  <a:lnTo>
                    <a:pt x="567046" y="1783331"/>
                  </a:lnTo>
                  <a:lnTo>
                    <a:pt x="567404" y="1778895"/>
                  </a:lnTo>
                  <a:lnTo>
                    <a:pt x="567759" y="1774459"/>
                  </a:lnTo>
                  <a:lnTo>
                    <a:pt x="568112" y="1770023"/>
                  </a:lnTo>
                  <a:lnTo>
                    <a:pt x="568461" y="1765586"/>
                  </a:lnTo>
                  <a:lnTo>
                    <a:pt x="568809" y="1761150"/>
                  </a:lnTo>
                  <a:lnTo>
                    <a:pt x="569151" y="1756714"/>
                  </a:lnTo>
                  <a:lnTo>
                    <a:pt x="569493" y="1752278"/>
                  </a:lnTo>
                  <a:lnTo>
                    <a:pt x="569829" y="1747842"/>
                  </a:lnTo>
                  <a:lnTo>
                    <a:pt x="570164" y="1743406"/>
                  </a:lnTo>
                  <a:lnTo>
                    <a:pt x="570495" y="1738970"/>
                  </a:lnTo>
                  <a:lnTo>
                    <a:pt x="570823" y="1734533"/>
                  </a:lnTo>
                  <a:lnTo>
                    <a:pt x="571148" y="1730097"/>
                  </a:lnTo>
                  <a:lnTo>
                    <a:pt x="571468" y="1725661"/>
                  </a:lnTo>
                  <a:lnTo>
                    <a:pt x="571788" y="1721225"/>
                  </a:lnTo>
                  <a:lnTo>
                    <a:pt x="572101" y="1716789"/>
                  </a:lnTo>
                  <a:lnTo>
                    <a:pt x="572413" y="1712353"/>
                  </a:lnTo>
                  <a:lnTo>
                    <a:pt x="572720" y="1707916"/>
                  </a:lnTo>
                  <a:lnTo>
                    <a:pt x="573024" y="1703480"/>
                  </a:lnTo>
                  <a:lnTo>
                    <a:pt x="573325" y="1699044"/>
                  </a:lnTo>
                  <a:lnTo>
                    <a:pt x="573621" y="1694608"/>
                  </a:lnTo>
                  <a:lnTo>
                    <a:pt x="573916" y="1690172"/>
                  </a:lnTo>
                  <a:lnTo>
                    <a:pt x="574204" y="1685736"/>
                  </a:lnTo>
                  <a:lnTo>
                    <a:pt x="574493" y="1681300"/>
                  </a:lnTo>
                  <a:lnTo>
                    <a:pt x="574773" y="1676863"/>
                  </a:lnTo>
                  <a:lnTo>
                    <a:pt x="575053" y="1672427"/>
                  </a:lnTo>
                  <a:lnTo>
                    <a:pt x="575328" y="1667991"/>
                  </a:lnTo>
                  <a:lnTo>
                    <a:pt x="575600" y="1663555"/>
                  </a:lnTo>
                  <a:lnTo>
                    <a:pt x="575868" y="1659119"/>
                  </a:lnTo>
                  <a:lnTo>
                    <a:pt x="576132" y="1654683"/>
                  </a:lnTo>
                  <a:lnTo>
                    <a:pt x="576394" y="1650247"/>
                  </a:lnTo>
                  <a:lnTo>
                    <a:pt x="576649" y="1645810"/>
                  </a:lnTo>
                  <a:lnTo>
                    <a:pt x="576904" y="1641374"/>
                  </a:lnTo>
                  <a:lnTo>
                    <a:pt x="577152" y="1636938"/>
                  </a:lnTo>
                  <a:lnTo>
                    <a:pt x="577398" y="1632502"/>
                  </a:lnTo>
                  <a:lnTo>
                    <a:pt x="577640" y="1628066"/>
                  </a:lnTo>
                  <a:lnTo>
                    <a:pt x="577878" y="1623630"/>
                  </a:lnTo>
                  <a:lnTo>
                    <a:pt x="578114" y="1619194"/>
                  </a:lnTo>
                  <a:lnTo>
                    <a:pt x="578344" y="1614757"/>
                  </a:lnTo>
                  <a:lnTo>
                    <a:pt x="578573" y="1610321"/>
                  </a:lnTo>
                  <a:lnTo>
                    <a:pt x="578795" y="1605885"/>
                  </a:lnTo>
                  <a:lnTo>
                    <a:pt x="579016" y="1601449"/>
                  </a:lnTo>
                  <a:lnTo>
                    <a:pt x="579231" y="1597013"/>
                  </a:lnTo>
                  <a:lnTo>
                    <a:pt x="579445" y="1592577"/>
                  </a:lnTo>
                  <a:lnTo>
                    <a:pt x="579653" y="1588140"/>
                  </a:lnTo>
                  <a:lnTo>
                    <a:pt x="579859" y="1583704"/>
                  </a:lnTo>
                  <a:lnTo>
                    <a:pt x="580061" y="1579268"/>
                  </a:lnTo>
                  <a:lnTo>
                    <a:pt x="580258" y="1574832"/>
                  </a:lnTo>
                  <a:lnTo>
                    <a:pt x="580455" y="1570396"/>
                  </a:lnTo>
                  <a:lnTo>
                    <a:pt x="580644" y="1565960"/>
                  </a:lnTo>
                  <a:lnTo>
                    <a:pt x="580833" y="1561524"/>
                  </a:lnTo>
                  <a:lnTo>
                    <a:pt x="581016" y="1557087"/>
                  </a:lnTo>
                  <a:lnTo>
                    <a:pt x="581197" y="1552651"/>
                  </a:lnTo>
                  <a:lnTo>
                    <a:pt x="581374" y="1548215"/>
                  </a:lnTo>
                  <a:lnTo>
                    <a:pt x="581547" y="1543779"/>
                  </a:lnTo>
                  <a:lnTo>
                    <a:pt x="581719" y="1539343"/>
                  </a:lnTo>
                  <a:lnTo>
                    <a:pt x="581884" y="1534907"/>
                  </a:lnTo>
                  <a:lnTo>
                    <a:pt x="582050" y="1530471"/>
                  </a:lnTo>
                  <a:lnTo>
                    <a:pt x="582208" y="1526034"/>
                  </a:lnTo>
                  <a:lnTo>
                    <a:pt x="582365" y="1521598"/>
                  </a:lnTo>
                  <a:lnTo>
                    <a:pt x="582518" y="1517162"/>
                  </a:lnTo>
                  <a:lnTo>
                    <a:pt x="582668" y="1512726"/>
                  </a:lnTo>
                  <a:lnTo>
                    <a:pt x="582815" y="1508290"/>
                  </a:lnTo>
                  <a:lnTo>
                    <a:pt x="582958" y="1503854"/>
                  </a:lnTo>
                  <a:lnTo>
                    <a:pt x="583100" y="1499418"/>
                  </a:lnTo>
                  <a:lnTo>
                    <a:pt x="583235" y="1494981"/>
                  </a:lnTo>
                  <a:lnTo>
                    <a:pt x="583371" y="1490545"/>
                  </a:lnTo>
                  <a:lnTo>
                    <a:pt x="583500" y="1486109"/>
                  </a:lnTo>
                  <a:lnTo>
                    <a:pt x="583628" y="1481673"/>
                  </a:lnTo>
                  <a:lnTo>
                    <a:pt x="583752" y="1477237"/>
                  </a:lnTo>
                  <a:lnTo>
                    <a:pt x="583874" y="1472801"/>
                  </a:lnTo>
                  <a:lnTo>
                    <a:pt x="583993" y="1468364"/>
                  </a:lnTo>
                  <a:lnTo>
                    <a:pt x="584107" y="1463928"/>
                  </a:lnTo>
                  <a:lnTo>
                    <a:pt x="584221" y="1459492"/>
                  </a:lnTo>
                  <a:lnTo>
                    <a:pt x="584329" y="1455056"/>
                  </a:lnTo>
                  <a:lnTo>
                    <a:pt x="584436" y="1450620"/>
                  </a:lnTo>
                  <a:lnTo>
                    <a:pt x="584538" y="1446184"/>
                  </a:lnTo>
                  <a:lnTo>
                    <a:pt x="584639" y="1441748"/>
                  </a:lnTo>
                  <a:lnTo>
                    <a:pt x="584737" y="1437311"/>
                  </a:lnTo>
                  <a:lnTo>
                    <a:pt x="584831" y="1432875"/>
                  </a:lnTo>
                  <a:lnTo>
                    <a:pt x="584923" y="1428439"/>
                  </a:lnTo>
                  <a:lnTo>
                    <a:pt x="585011" y="1424003"/>
                  </a:lnTo>
                  <a:lnTo>
                    <a:pt x="585099" y="1419567"/>
                  </a:lnTo>
                  <a:lnTo>
                    <a:pt x="585180" y="1415131"/>
                  </a:lnTo>
                  <a:lnTo>
                    <a:pt x="585262" y="1410695"/>
                  </a:lnTo>
                  <a:lnTo>
                    <a:pt x="585339" y="1406258"/>
                  </a:lnTo>
                  <a:lnTo>
                    <a:pt x="585414" y="1401822"/>
                  </a:lnTo>
                  <a:lnTo>
                    <a:pt x="585486" y="1397386"/>
                  </a:lnTo>
                  <a:lnTo>
                    <a:pt x="585555" y="1392950"/>
                  </a:lnTo>
                  <a:lnTo>
                    <a:pt x="585622" y="1388514"/>
                  </a:lnTo>
                  <a:lnTo>
                    <a:pt x="585685" y="1384078"/>
                  </a:lnTo>
                  <a:lnTo>
                    <a:pt x="585747" y="1379642"/>
                  </a:lnTo>
                  <a:lnTo>
                    <a:pt x="585804" y="1375205"/>
                  </a:lnTo>
                  <a:lnTo>
                    <a:pt x="585861" y="1370769"/>
                  </a:lnTo>
                  <a:lnTo>
                    <a:pt x="585913" y="1366333"/>
                  </a:lnTo>
                  <a:lnTo>
                    <a:pt x="585963" y="1361897"/>
                  </a:lnTo>
                  <a:lnTo>
                    <a:pt x="586011" y="1357461"/>
                  </a:lnTo>
                  <a:lnTo>
                    <a:pt x="586055" y="1353025"/>
                  </a:lnTo>
                  <a:lnTo>
                    <a:pt x="586098" y="1348589"/>
                  </a:lnTo>
                  <a:lnTo>
                    <a:pt x="586136" y="1344152"/>
                  </a:lnTo>
                  <a:lnTo>
                    <a:pt x="586174" y="1339716"/>
                  </a:lnTo>
                  <a:lnTo>
                    <a:pt x="586206" y="1335280"/>
                  </a:lnTo>
                  <a:lnTo>
                    <a:pt x="586238" y="1330844"/>
                  </a:lnTo>
                  <a:lnTo>
                    <a:pt x="586266" y="1326408"/>
                  </a:lnTo>
                  <a:lnTo>
                    <a:pt x="586291" y="1321972"/>
                  </a:lnTo>
                  <a:lnTo>
                    <a:pt x="586315" y="1317535"/>
                  </a:lnTo>
                  <a:lnTo>
                    <a:pt x="586334" y="1313099"/>
                  </a:lnTo>
                  <a:lnTo>
                    <a:pt x="586352" y="1308663"/>
                  </a:lnTo>
                  <a:lnTo>
                    <a:pt x="586365" y="1304227"/>
                  </a:lnTo>
                  <a:lnTo>
                    <a:pt x="586378" y="1299791"/>
                  </a:lnTo>
                  <a:lnTo>
                    <a:pt x="586385" y="1295355"/>
                  </a:lnTo>
                  <a:lnTo>
                    <a:pt x="586391" y="1290919"/>
                  </a:lnTo>
                  <a:lnTo>
                    <a:pt x="586394" y="1286482"/>
                  </a:lnTo>
                  <a:lnTo>
                    <a:pt x="586393" y="1282046"/>
                  </a:lnTo>
                  <a:lnTo>
                    <a:pt x="586390" y="1277610"/>
                  </a:lnTo>
                  <a:lnTo>
                    <a:pt x="586383" y="1273174"/>
                  </a:lnTo>
                  <a:lnTo>
                    <a:pt x="586375" y="1268738"/>
                  </a:lnTo>
                  <a:lnTo>
                    <a:pt x="586361" y="1264302"/>
                  </a:lnTo>
                  <a:lnTo>
                    <a:pt x="586346" y="1259866"/>
                  </a:lnTo>
                  <a:lnTo>
                    <a:pt x="586326" y="1255429"/>
                  </a:lnTo>
                  <a:lnTo>
                    <a:pt x="586304" y="1250993"/>
                  </a:lnTo>
                  <a:lnTo>
                    <a:pt x="586278" y="1246557"/>
                  </a:lnTo>
                  <a:lnTo>
                    <a:pt x="586249" y="1242121"/>
                  </a:lnTo>
                  <a:lnTo>
                    <a:pt x="586217" y="1237685"/>
                  </a:lnTo>
                  <a:lnTo>
                    <a:pt x="586180" y="1233249"/>
                  </a:lnTo>
                  <a:lnTo>
                    <a:pt x="586143" y="1228813"/>
                  </a:lnTo>
                  <a:lnTo>
                    <a:pt x="586097" y="1224376"/>
                  </a:lnTo>
                  <a:lnTo>
                    <a:pt x="586051" y="1219940"/>
                  </a:lnTo>
                  <a:lnTo>
                    <a:pt x="585999" y="1215504"/>
                  </a:lnTo>
                  <a:lnTo>
                    <a:pt x="585945" y="1211068"/>
                  </a:lnTo>
                  <a:lnTo>
                    <a:pt x="585886" y="1206632"/>
                  </a:lnTo>
                  <a:lnTo>
                    <a:pt x="585823" y="1202196"/>
                  </a:lnTo>
                  <a:lnTo>
                    <a:pt x="585758" y="1197759"/>
                  </a:lnTo>
                  <a:lnTo>
                    <a:pt x="585685" y="1193323"/>
                  </a:lnTo>
                  <a:lnTo>
                    <a:pt x="585612" y="1188887"/>
                  </a:lnTo>
                  <a:lnTo>
                    <a:pt x="585530" y="1184451"/>
                  </a:lnTo>
                  <a:lnTo>
                    <a:pt x="585447" y="1180015"/>
                  </a:lnTo>
                  <a:lnTo>
                    <a:pt x="585357" y="1175579"/>
                  </a:lnTo>
                  <a:lnTo>
                    <a:pt x="585263" y="1171143"/>
                  </a:lnTo>
                  <a:lnTo>
                    <a:pt x="585165" y="1166706"/>
                  </a:lnTo>
                  <a:lnTo>
                    <a:pt x="585061" y="1162270"/>
                  </a:lnTo>
                  <a:lnTo>
                    <a:pt x="584954" y="1157834"/>
                  </a:lnTo>
                  <a:lnTo>
                    <a:pt x="584838" y="1153398"/>
                  </a:lnTo>
                  <a:lnTo>
                    <a:pt x="584722" y="1148962"/>
                  </a:lnTo>
                  <a:lnTo>
                    <a:pt x="584594" y="1144526"/>
                  </a:lnTo>
                  <a:lnTo>
                    <a:pt x="584465" y="1140090"/>
                  </a:lnTo>
                  <a:lnTo>
                    <a:pt x="584328" y="1135653"/>
                  </a:lnTo>
                  <a:lnTo>
                    <a:pt x="584186" y="1131217"/>
                  </a:lnTo>
                  <a:lnTo>
                    <a:pt x="584039" y="1126781"/>
                  </a:lnTo>
                  <a:lnTo>
                    <a:pt x="583883" y="1122345"/>
                  </a:lnTo>
                  <a:lnTo>
                    <a:pt x="583726" y="1117909"/>
                  </a:lnTo>
                  <a:lnTo>
                    <a:pt x="583555" y="1113473"/>
                  </a:lnTo>
                  <a:lnTo>
                    <a:pt x="583384" y="1109037"/>
                  </a:lnTo>
                  <a:lnTo>
                    <a:pt x="583201" y="1104600"/>
                  </a:lnTo>
                  <a:lnTo>
                    <a:pt x="583014" y="1100164"/>
                  </a:lnTo>
                  <a:lnTo>
                    <a:pt x="582818" y="1095728"/>
                  </a:lnTo>
                  <a:lnTo>
                    <a:pt x="582615" y="1091292"/>
                  </a:lnTo>
                  <a:lnTo>
                    <a:pt x="582407" y="1086856"/>
                  </a:lnTo>
                  <a:lnTo>
                    <a:pt x="582186" y="1082420"/>
                  </a:lnTo>
                  <a:lnTo>
                    <a:pt x="581965" y="1077983"/>
                  </a:lnTo>
                  <a:lnTo>
                    <a:pt x="581725" y="1073547"/>
                  </a:lnTo>
                  <a:lnTo>
                    <a:pt x="581486" y="1069111"/>
                  </a:lnTo>
                  <a:lnTo>
                    <a:pt x="581232" y="1064675"/>
                  </a:lnTo>
                  <a:lnTo>
                    <a:pt x="580973" y="1060239"/>
                  </a:lnTo>
                  <a:lnTo>
                    <a:pt x="580703" y="1055803"/>
                  </a:lnTo>
                  <a:lnTo>
                    <a:pt x="580423" y="1051367"/>
                  </a:lnTo>
                  <a:lnTo>
                    <a:pt x="580137" y="1046930"/>
                  </a:lnTo>
                  <a:lnTo>
                    <a:pt x="579835" y="1042494"/>
                  </a:lnTo>
                  <a:lnTo>
                    <a:pt x="579533" y="1038058"/>
                  </a:lnTo>
                  <a:lnTo>
                    <a:pt x="579208" y="1033622"/>
                  </a:lnTo>
                  <a:lnTo>
                    <a:pt x="578883" y="1029186"/>
                  </a:lnTo>
                  <a:lnTo>
                    <a:pt x="578539" y="1024750"/>
                  </a:lnTo>
                  <a:lnTo>
                    <a:pt x="578189" y="1020314"/>
                  </a:lnTo>
                  <a:lnTo>
                    <a:pt x="577827" y="1015877"/>
                  </a:lnTo>
                  <a:lnTo>
                    <a:pt x="577451" y="1011441"/>
                  </a:lnTo>
                  <a:lnTo>
                    <a:pt x="577069" y="1007005"/>
                  </a:lnTo>
                  <a:lnTo>
                    <a:pt x="576665" y="1002569"/>
                  </a:lnTo>
                  <a:lnTo>
                    <a:pt x="576261" y="998133"/>
                  </a:lnTo>
                  <a:lnTo>
                    <a:pt x="575830" y="993697"/>
                  </a:lnTo>
                  <a:lnTo>
                    <a:pt x="575397" y="989261"/>
                  </a:lnTo>
                  <a:lnTo>
                    <a:pt x="574944" y="984824"/>
                  </a:lnTo>
                  <a:lnTo>
                    <a:pt x="574480" y="980388"/>
                  </a:lnTo>
                  <a:lnTo>
                    <a:pt x="574004" y="975952"/>
                  </a:lnTo>
                  <a:lnTo>
                    <a:pt x="573508" y="971516"/>
                  </a:lnTo>
                  <a:lnTo>
                    <a:pt x="573007" y="967080"/>
                  </a:lnTo>
                  <a:lnTo>
                    <a:pt x="572478" y="962644"/>
                  </a:lnTo>
                  <a:lnTo>
                    <a:pt x="571948" y="958207"/>
                  </a:lnTo>
                  <a:lnTo>
                    <a:pt x="571387" y="953771"/>
                  </a:lnTo>
                  <a:lnTo>
                    <a:pt x="570821" y="949335"/>
                  </a:lnTo>
                  <a:lnTo>
                    <a:pt x="570233" y="944899"/>
                  </a:lnTo>
                  <a:lnTo>
                    <a:pt x="569630" y="940463"/>
                  </a:lnTo>
                  <a:lnTo>
                    <a:pt x="569013" y="936027"/>
                  </a:lnTo>
                  <a:lnTo>
                    <a:pt x="568371" y="931591"/>
                  </a:lnTo>
                  <a:lnTo>
                    <a:pt x="567726" y="927154"/>
                  </a:lnTo>
                  <a:lnTo>
                    <a:pt x="567042" y="922718"/>
                  </a:lnTo>
                  <a:lnTo>
                    <a:pt x="566359" y="918282"/>
                  </a:lnTo>
                  <a:lnTo>
                    <a:pt x="565640" y="913846"/>
                  </a:lnTo>
                  <a:lnTo>
                    <a:pt x="564913" y="909410"/>
                  </a:lnTo>
                  <a:lnTo>
                    <a:pt x="564162" y="904974"/>
                  </a:lnTo>
                  <a:lnTo>
                    <a:pt x="563390" y="900538"/>
                  </a:lnTo>
                  <a:lnTo>
                    <a:pt x="562605" y="896101"/>
                  </a:lnTo>
                  <a:lnTo>
                    <a:pt x="561787" y="891665"/>
                  </a:lnTo>
                  <a:lnTo>
                    <a:pt x="560967" y="887229"/>
                  </a:lnTo>
                  <a:lnTo>
                    <a:pt x="560099" y="882793"/>
                  </a:lnTo>
                  <a:lnTo>
                    <a:pt x="559231" y="878357"/>
                  </a:lnTo>
                  <a:lnTo>
                    <a:pt x="558325" y="873921"/>
                  </a:lnTo>
                  <a:lnTo>
                    <a:pt x="557406" y="869485"/>
                  </a:lnTo>
                  <a:lnTo>
                    <a:pt x="556460" y="865048"/>
                  </a:lnTo>
                  <a:lnTo>
                    <a:pt x="555488" y="860612"/>
                  </a:lnTo>
                  <a:lnTo>
                    <a:pt x="554503" y="856176"/>
                  </a:lnTo>
                  <a:lnTo>
                    <a:pt x="553476" y="851740"/>
                  </a:lnTo>
                  <a:lnTo>
                    <a:pt x="552448" y="847304"/>
                  </a:lnTo>
                  <a:lnTo>
                    <a:pt x="551365" y="842868"/>
                  </a:lnTo>
                  <a:lnTo>
                    <a:pt x="550280" y="838431"/>
                  </a:lnTo>
                  <a:lnTo>
                    <a:pt x="549153" y="833995"/>
                  </a:lnTo>
                  <a:lnTo>
                    <a:pt x="548008" y="829559"/>
                  </a:lnTo>
                  <a:lnTo>
                    <a:pt x="546836" y="825123"/>
                  </a:lnTo>
                  <a:lnTo>
                    <a:pt x="545630" y="820687"/>
                  </a:lnTo>
                  <a:lnTo>
                    <a:pt x="544413" y="816251"/>
                  </a:lnTo>
                  <a:lnTo>
                    <a:pt x="543142" y="811815"/>
                  </a:lnTo>
                  <a:lnTo>
                    <a:pt x="541872" y="807378"/>
                  </a:lnTo>
                  <a:lnTo>
                    <a:pt x="540542" y="802942"/>
                  </a:lnTo>
                  <a:lnTo>
                    <a:pt x="539205" y="798506"/>
                  </a:lnTo>
                  <a:lnTo>
                    <a:pt x="537825" y="794070"/>
                  </a:lnTo>
                  <a:lnTo>
                    <a:pt x="536421" y="789634"/>
                  </a:lnTo>
                  <a:lnTo>
                    <a:pt x="534990" y="785198"/>
                  </a:lnTo>
                  <a:lnTo>
                    <a:pt x="533515" y="780762"/>
                  </a:lnTo>
                  <a:lnTo>
                    <a:pt x="532032" y="776325"/>
                  </a:lnTo>
                  <a:lnTo>
                    <a:pt x="530486" y="771889"/>
                  </a:lnTo>
                  <a:lnTo>
                    <a:pt x="528939" y="767453"/>
                  </a:lnTo>
                  <a:lnTo>
                    <a:pt x="527329" y="763017"/>
                  </a:lnTo>
                  <a:lnTo>
                    <a:pt x="525708" y="758581"/>
                  </a:lnTo>
                  <a:lnTo>
                    <a:pt x="524043" y="754145"/>
                  </a:lnTo>
                  <a:lnTo>
                    <a:pt x="522346" y="749709"/>
                  </a:lnTo>
                  <a:lnTo>
                    <a:pt x="520624" y="745272"/>
                  </a:lnTo>
                  <a:lnTo>
                    <a:pt x="518849" y="740836"/>
                  </a:lnTo>
                  <a:lnTo>
                    <a:pt x="517070" y="736400"/>
                  </a:lnTo>
                  <a:lnTo>
                    <a:pt x="515216" y="731964"/>
                  </a:lnTo>
                  <a:lnTo>
                    <a:pt x="513361" y="727528"/>
                  </a:lnTo>
                  <a:lnTo>
                    <a:pt x="511442" y="723092"/>
                  </a:lnTo>
                  <a:lnTo>
                    <a:pt x="509507" y="718655"/>
                  </a:lnTo>
                  <a:lnTo>
                    <a:pt x="507527" y="714219"/>
                  </a:lnTo>
                  <a:lnTo>
                    <a:pt x="505508" y="709783"/>
                  </a:lnTo>
                  <a:lnTo>
                    <a:pt x="503468" y="705347"/>
                  </a:lnTo>
                  <a:lnTo>
                    <a:pt x="501364" y="700911"/>
                  </a:lnTo>
                  <a:lnTo>
                    <a:pt x="499261" y="696475"/>
                  </a:lnTo>
                  <a:lnTo>
                    <a:pt x="497072" y="692039"/>
                  </a:lnTo>
                  <a:lnTo>
                    <a:pt x="494883" y="687602"/>
                  </a:lnTo>
                  <a:lnTo>
                    <a:pt x="492631" y="683166"/>
                  </a:lnTo>
                  <a:lnTo>
                    <a:pt x="490355" y="678730"/>
                  </a:lnTo>
                  <a:lnTo>
                    <a:pt x="488038" y="674294"/>
                  </a:lnTo>
                  <a:lnTo>
                    <a:pt x="485674" y="669858"/>
                  </a:lnTo>
                  <a:lnTo>
                    <a:pt x="483292" y="665422"/>
                  </a:lnTo>
                  <a:lnTo>
                    <a:pt x="480839" y="660986"/>
                  </a:lnTo>
                  <a:lnTo>
                    <a:pt x="478386" y="656549"/>
                  </a:lnTo>
                  <a:lnTo>
                    <a:pt x="475848" y="652113"/>
                  </a:lnTo>
                  <a:lnTo>
                    <a:pt x="473305" y="647677"/>
                  </a:lnTo>
                  <a:lnTo>
                    <a:pt x="470702" y="643241"/>
                  </a:lnTo>
                  <a:lnTo>
                    <a:pt x="468069" y="638805"/>
                  </a:lnTo>
                  <a:lnTo>
                    <a:pt x="465398" y="634369"/>
                  </a:lnTo>
                  <a:lnTo>
                    <a:pt x="462674" y="629933"/>
                  </a:lnTo>
                  <a:lnTo>
                    <a:pt x="459937" y="625496"/>
                  </a:lnTo>
                  <a:lnTo>
                    <a:pt x="457122" y="621060"/>
                  </a:lnTo>
                  <a:lnTo>
                    <a:pt x="454307" y="616624"/>
                  </a:lnTo>
                  <a:lnTo>
                    <a:pt x="451412" y="612188"/>
                  </a:lnTo>
                  <a:lnTo>
                    <a:pt x="448506" y="607752"/>
                  </a:lnTo>
                  <a:lnTo>
                    <a:pt x="445545" y="603316"/>
                  </a:lnTo>
                  <a:lnTo>
                    <a:pt x="442548" y="598879"/>
                  </a:lnTo>
                  <a:lnTo>
                    <a:pt x="439520" y="594443"/>
                  </a:lnTo>
                  <a:lnTo>
                    <a:pt x="436433" y="590007"/>
                  </a:lnTo>
                  <a:lnTo>
                    <a:pt x="433338" y="585571"/>
                  </a:lnTo>
                  <a:lnTo>
                    <a:pt x="430162" y="581135"/>
                  </a:lnTo>
                  <a:lnTo>
                    <a:pt x="426985" y="576699"/>
                  </a:lnTo>
                  <a:lnTo>
                    <a:pt x="423736" y="572263"/>
                  </a:lnTo>
                  <a:lnTo>
                    <a:pt x="420471" y="567826"/>
                  </a:lnTo>
                  <a:lnTo>
                    <a:pt x="417157" y="563390"/>
                  </a:lnTo>
                  <a:lnTo>
                    <a:pt x="413804" y="558954"/>
                  </a:lnTo>
                  <a:lnTo>
                    <a:pt x="410426" y="554518"/>
                  </a:lnTo>
                  <a:lnTo>
                    <a:pt x="406988" y="550082"/>
                  </a:lnTo>
                  <a:lnTo>
                    <a:pt x="403547" y="545646"/>
                  </a:lnTo>
                  <a:lnTo>
                    <a:pt x="400024" y="541210"/>
                  </a:lnTo>
                  <a:lnTo>
                    <a:pt x="396501" y="536773"/>
                  </a:lnTo>
                  <a:lnTo>
                    <a:pt x="392915" y="532337"/>
                  </a:lnTo>
                  <a:lnTo>
                    <a:pt x="389310" y="527901"/>
                  </a:lnTo>
                  <a:lnTo>
                    <a:pt x="385665" y="523465"/>
                  </a:lnTo>
                  <a:lnTo>
                    <a:pt x="381980" y="519029"/>
                  </a:lnTo>
                  <a:lnTo>
                    <a:pt x="378277" y="514593"/>
                  </a:lnTo>
                  <a:lnTo>
                    <a:pt x="374515" y="510157"/>
                  </a:lnTo>
                  <a:lnTo>
                    <a:pt x="370752" y="505720"/>
                  </a:lnTo>
                  <a:lnTo>
                    <a:pt x="366917" y="501284"/>
                  </a:lnTo>
                  <a:lnTo>
                    <a:pt x="363080" y="496848"/>
                  </a:lnTo>
                  <a:lnTo>
                    <a:pt x="359193" y="492412"/>
                  </a:lnTo>
                  <a:lnTo>
                    <a:pt x="355285" y="487976"/>
                  </a:lnTo>
                  <a:lnTo>
                    <a:pt x="351347" y="483540"/>
                  </a:lnTo>
                  <a:lnTo>
                    <a:pt x="347371" y="479103"/>
                  </a:lnTo>
                  <a:lnTo>
                    <a:pt x="343383" y="474667"/>
                  </a:lnTo>
                  <a:lnTo>
                    <a:pt x="339343" y="470231"/>
                  </a:lnTo>
                  <a:lnTo>
                    <a:pt x="335303" y="465795"/>
                  </a:lnTo>
                  <a:lnTo>
                    <a:pt x="331208" y="461359"/>
                  </a:lnTo>
                  <a:lnTo>
                    <a:pt x="327107" y="456923"/>
                  </a:lnTo>
                  <a:lnTo>
                    <a:pt x="322971" y="452487"/>
                  </a:lnTo>
                  <a:lnTo>
                    <a:pt x="318815" y="448050"/>
                  </a:lnTo>
                  <a:lnTo>
                    <a:pt x="314639" y="443614"/>
                  </a:lnTo>
                  <a:lnTo>
                    <a:pt x="310432" y="439178"/>
                  </a:lnTo>
                  <a:lnTo>
                    <a:pt x="306220" y="434742"/>
                  </a:lnTo>
                  <a:lnTo>
                    <a:pt x="301967" y="430306"/>
                  </a:lnTo>
                  <a:lnTo>
                    <a:pt x="297713" y="425870"/>
                  </a:lnTo>
                  <a:lnTo>
                    <a:pt x="293425" y="421434"/>
                  </a:lnTo>
                  <a:lnTo>
                    <a:pt x="289131" y="416997"/>
                  </a:lnTo>
                  <a:lnTo>
                    <a:pt x="284816" y="412561"/>
                  </a:lnTo>
                  <a:lnTo>
                    <a:pt x="280487" y="408125"/>
                  </a:lnTo>
                  <a:lnTo>
                    <a:pt x="276147" y="403689"/>
                  </a:lnTo>
                  <a:lnTo>
                    <a:pt x="271788" y="399253"/>
                  </a:lnTo>
                  <a:lnTo>
                    <a:pt x="267427" y="394817"/>
                  </a:lnTo>
                  <a:lnTo>
                    <a:pt x="263044" y="390381"/>
                  </a:lnTo>
                  <a:lnTo>
                    <a:pt x="258662" y="385944"/>
                  </a:lnTo>
                  <a:lnTo>
                    <a:pt x="254265" y="381508"/>
                  </a:lnTo>
                  <a:lnTo>
                    <a:pt x="249864" y="377072"/>
                  </a:lnTo>
                  <a:lnTo>
                    <a:pt x="245458" y="372636"/>
                  </a:lnTo>
                  <a:lnTo>
                    <a:pt x="241047" y="368200"/>
                  </a:lnTo>
                  <a:lnTo>
                    <a:pt x="236634" y="363764"/>
                  </a:lnTo>
                  <a:lnTo>
                    <a:pt x="232219" y="359327"/>
                  </a:lnTo>
                  <a:lnTo>
                    <a:pt x="227803" y="354891"/>
                  </a:lnTo>
                  <a:lnTo>
                    <a:pt x="223390" y="350455"/>
                  </a:lnTo>
                  <a:lnTo>
                    <a:pt x="218977" y="346019"/>
                  </a:lnTo>
                  <a:lnTo>
                    <a:pt x="214571" y="341583"/>
                  </a:lnTo>
                  <a:lnTo>
                    <a:pt x="210168" y="337147"/>
                  </a:lnTo>
                  <a:lnTo>
                    <a:pt x="205773" y="332711"/>
                  </a:lnTo>
                  <a:lnTo>
                    <a:pt x="201386" y="328274"/>
                  </a:lnTo>
                  <a:lnTo>
                    <a:pt x="197005" y="323838"/>
                  </a:lnTo>
                  <a:lnTo>
                    <a:pt x="192643" y="319402"/>
                  </a:lnTo>
                  <a:lnTo>
                    <a:pt x="188281" y="314966"/>
                  </a:lnTo>
                  <a:lnTo>
                    <a:pt x="183950" y="310530"/>
                  </a:lnTo>
                  <a:lnTo>
                    <a:pt x="179620" y="306094"/>
                  </a:lnTo>
                  <a:lnTo>
                    <a:pt x="175317" y="301658"/>
                  </a:lnTo>
                  <a:lnTo>
                    <a:pt x="171026" y="297221"/>
                  </a:lnTo>
                  <a:lnTo>
                    <a:pt x="166756" y="292785"/>
                  </a:lnTo>
                  <a:lnTo>
                    <a:pt x="162513" y="288349"/>
                  </a:lnTo>
                  <a:lnTo>
                    <a:pt x="158278" y="283913"/>
                  </a:lnTo>
                  <a:lnTo>
                    <a:pt x="154090" y="279477"/>
                  </a:lnTo>
                  <a:lnTo>
                    <a:pt x="149902" y="275041"/>
                  </a:lnTo>
                  <a:lnTo>
                    <a:pt x="145770" y="270605"/>
                  </a:lnTo>
                  <a:lnTo>
                    <a:pt x="141645" y="266168"/>
                  </a:lnTo>
                  <a:lnTo>
                    <a:pt x="137564" y="261732"/>
                  </a:lnTo>
                  <a:lnTo>
                    <a:pt x="133510" y="257296"/>
                  </a:lnTo>
                  <a:lnTo>
                    <a:pt x="129485" y="252860"/>
                  </a:lnTo>
                  <a:lnTo>
                    <a:pt x="125509" y="248424"/>
                  </a:lnTo>
                  <a:lnTo>
                    <a:pt x="121542" y="243988"/>
                  </a:lnTo>
                  <a:lnTo>
                    <a:pt x="117654" y="239551"/>
                  </a:lnTo>
                  <a:lnTo>
                    <a:pt x="113765" y="235115"/>
                  </a:lnTo>
                  <a:lnTo>
                    <a:pt x="109954" y="230679"/>
                  </a:lnTo>
                  <a:lnTo>
                    <a:pt x="106160" y="226243"/>
                  </a:lnTo>
                  <a:lnTo>
                    <a:pt x="102424" y="221807"/>
                  </a:lnTo>
                  <a:lnTo>
                    <a:pt x="98731" y="217371"/>
                  </a:lnTo>
                  <a:lnTo>
                    <a:pt x="95072" y="212935"/>
                  </a:lnTo>
                  <a:lnTo>
                    <a:pt x="91490" y="208498"/>
                  </a:lnTo>
                  <a:lnTo>
                    <a:pt x="87912" y="204062"/>
                  </a:lnTo>
                  <a:lnTo>
                    <a:pt x="84446" y="199626"/>
                  </a:lnTo>
                  <a:lnTo>
                    <a:pt x="80981" y="195190"/>
                  </a:lnTo>
                  <a:lnTo>
                    <a:pt x="77612" y="190754"/>
                  </a:lnTo>
                  <a:lnTo>
                    <a:pt x="74271" y="186318"/>
                  </a:lnTo>
                  <a:lnTo>
                    <a:pt x="70997" y="181882"/>
                  </a:lnTo>
                  <a:lnTo>
                    <a:pt x="67787" y="177445"/>
                  </a:lnTo>
                  <a:lnTo>
                    <a:pt x="64612" y="173009"/>
                  </a:lnTo>
                  <a:lnTo>
                    <a:pt x="61541" y="168573"/>
                  </a:lnTo>
                  <a:lnTo>
                    <a:pt x="58470" y="164137"/>
                  </a:lnTo>
                  <a:lnTo>
                    <a:pt x="55542" y="159701"/>
                  </a:lnTo>
                  <a:lnTo>
                    <a:pt x="52616" y="155265"/>
                  </a:lnTo>
                  <a:lnTo>
                    <a:pt x="49799" y="150829"/>
                  </a:lnTo>
                  <a:lnTo>
                    <a:pt x="47025" y="146392"/>
                  </a:lnTo>
                  <a:lnTo>
                    <a:pt x="44323" y="141956"/>
                  </a:lnTo>
                  <a:lnTo>
                    <a:pt x="41706" y="137520"/>
                  </a:lnTo>
                  <a:lnTo>
                    <a:pt x="39121" y="133084"/>
                  </a:lnTo>
                  <a:lnTo>
                    <a:pt x="36668" y="128648"/>
                  </a:lnTo>
                  <a:lnTo>
                    <a:pt x="34216" y="124212"/>
                  </a:lnTo>
                  <a:lnTo>
                    <a:pt x="31919" y="119775"/>
                  </a:lnTo>
                  <a:lnTo>
                    <a:pt x="29636" y="115339"/>
                  </a:lnTo>
                  <a:lnTo>
                    <a:pt x="27467" y="110903"/>
                  </a:lnTo>
                  <a:lnTo>
                    <a:pt x="25359" y="106467"/>
                  </a:lnTo>
                  <a:lnTo>
                    <a:pt x="23320" y="102031"/>
                  </a:lnTo>
                  <a:lnTo>
                    <a:pt x="21390" y="97595"/>
                  </a:lnTo>
                  <a:lnTo>
                    <a:pt x="19484" y="93159"/>
                  </a:lnTo>
                  <a:lnTo>
                    <a:pt x="17738" y="88722"/>
                  </a:lnTo>
                  <a:lnTo>
                    <a:pt x="15992" y="84286"/>
                  </a:lnTo>
                  <a:lnTo>
                    <a:pt x="14407" y="79850"/>
                  </a:lnTo>
                  <a:lnTo>
                    <a:pt x="12849" y="75414"/>
                  </a:lnTo>
                  <a:lnTo>
                    <a:pt x="11405" y="70978"/>
                  </a:lnTo>
                  <a:lnTo>
                    <a:pt x="10037" y="66542"/>
                  </a:lnTo>
                  <a:lnTo>
                    <a:pt x="8735" y="62106"/>
                  </a:lnTo>
                  <a:lnTo>
                    <a:pt x="7562" y="57669"/>
                  </a:lnTo>
                  <a:lnTo>
                    <a:pt x="6403" y="53233"/>
                  </a:lnTo>
                  <a:lnTo>
                    <a:pt x="5427" y="48797"/>
                  </a:lnTo>
                  <a:lnTo>
                    <a:pt x="4451" y="44361"/>
                  </a:lnTo>
                  <a:lnTo>
                    <a:pt x="3636" y="39925"/>
                  </a:lnTo>
                  <a:lnTo>
                    <a:pt x="2860" y="35489"/>
                  </a:lnTo>
                  <a:lnTo>
                    <a:pt x="2192" y="31053"/>
                  </a:lnTo>
                  <a:lnTo>
                    <a:pt x="1617" y="26616"/>
                  </a:lnTo>
                  <a:lnTo>
                    <a:pt x="1098" y="22180"/>
                  </a:lnTo>
                  <a:lnTo>
                    <a:pt x="725" y="17744"/>
                  </a:lnTo>
                  <a:lnTo>
                    <a:pt x="355" y="13308"/>
                  </a:lnTo>
                  <a:lnTo>
                    <a:pt x="186" y="8872"/>
                  </a:lnTo>
                  <a:lnTo>
                    <a:pt x="16" y="4436"/>
                  </a:lnTo>
                  <a:lnTo>
                    <a:pt x="0" y="0"/>
                  </a:lnTo>
                  <a:lnTo>
                    <a:pt x="1177238" y="0"/>
                  </a:lnTo>
                  <a:lnTo>
                    <a:pt x="1177222" y="4436"/>
                  </a:lnTo>
                  <a:lnTo>
                    <a:pt x="1177052" y="8872"/>
                  </a:lnTo>
                  <a:lnTo>
                    <a:pt x="1176883" y="13308"/>
                  </a:lnTo>
                  <a:lnTo>
                    <a:pt x="1176513" y="17744"/>
                  </a:lnTo>
                  <a:lnTo>
                    <a:pt x="1176140" y="22180"/>
                  </a:lnTo>
                  <a:lnTo>
                    <a:pt x="1175621" y="26616"/>
                  </a:lnTo>
                  <a:lnTo>
                    <a:pt x="1175046" y="31053"/>
                  </a:lnTo>
                  <a:lnTo>
                    <a:pt x="1174378" y="35489"/>
                  </a:lnTo>
                  <a:lnTo>
                    <a:pt x="1173602" y="39925"/>
                  </a:lnTo>
                  <a:lnTo>
                    <a:pt x="1172787" y="44361"/>
                  </a:lnTo>
                  <a:lnTo>
                    <a:pt x="1171811" y="48797"/>
                  </a:lnTo>
                  <a:lnTo>
                    <a:pt x="1170835" y="53233"/>
                  </a:lnTo>
                  <a:lnTo>
                    <a:pt x="1169676" y="57669"/>
                  </a:lnTo>
                  <a:lnTo>
                    <a:pt x="1168503" y="62106"/>
                  </a:lnTo>
                  <a:lnTo>
                    <a:pt x="1167200" y="66542"/>
                  </a:lnTo>
                  <a:lnTo>
                    <a:pt x="1165833" y="70978"/>
                  </a:lnTo>
                  <a:lnTo>
                    <a:pt x="1164389" y="75414"/>
                  </a:lnTo>
                  <a:lnTo>
                    <a:pt x="1162830" y="79850"/>
                  </a:lnTo>
                  <a:lnTo>
                    <a:pt x="1161246" y="84286"/>
                  </a:lnTo>
                  <a:lnTo>
                    <a:pt x="1159500" y="88722"/>
                  </a:lnTo>
                  <a:lnTo>
                    <a:pt x="1157754" y="93159"/>
                  </a:lnTo>
                  <a:lnTo>
                    <a:pt x="1155848" y="97595"/>
                  </a:lnTo>
                  <a:lnTo>
                    <a:pt x="1153918" y="102031"/>
                  </a:lnTo>
                  <a:lnTo>
                    <a:pt x="1151879" y="106467"/>
                  </a:lnTo>
                  <a:lnTo>
                    <a:pt x="1149770" y="110903"/>
                  </a:lnTo>
                  <a:lnTo>
                    <a:pt x="1147602" y="115339"/>
                  </a:lnTo>
                  <a:lnTo>
                    <a:pt x="1145318" y="119775"/>
                  </a:lnTo>
                  <a:lnTo>
                    <a:pt x="1143022" y="124212"/>
                  </a:lnTo>
                  <a:lnTo>
                    <a:pt x="1140569" y="128648"/>
                  </a:lnTo>
                  <a:lnTo>
                    <a:pt x="1138117" y="133084"/>
                  </a:lnTo>
                  <a:lnTo>
                    <a:pt x="1135531" y="137520"/>
                  </a:lnTo>
                  <a:lnTo>
                    <a:pt x="1132915" y="141956"/>
                  </a:lnTo>
                  <a:lnTo>
                    <a:pt x="1130212" y="146392"/>
                  </a:lnTo>
                  <a:lnTo>
                    <a:pt x="1127439" y="150829"/>
                  </a:lnTo>
                  <a:lnTo>
                    <a:pt x="1124621" y="155265"/>
                  </a:lnTo>
                  <a:lnTo>
                    <a:pt x="1121696" y="159701"/>
                  </a:lnTo>
                  <a:lnTo>
                    <a:pt x="1118767" y="164137"/>
                  </a:lnTo>
                  <a:lnTo>
                    <a:pt x="1115697" y="168573"/>
                  </a:lnTo>
                  <a:lnTo>
                    <a:pt x="1112626" y="173009"/>
                  </a:lnTo>
                  <a:lnTo>
                    <a:pt x="1109450" y="177445"/>
                  </a:lnTo>
                  <a:lnTo>
                    <a:pt x="1106241" y="181882"/>
                  </a:lnTo>
                  <a:lnTo>
                    <a:pt x="1102967" y="186318"/>
                  </a:lnTo>
                  <a:lnTo>
                    <a:pt x="1099626" y="190754"/>
                  </a:lnTo>
                  <a:lnTo>
                    <a:pt x="1096257" y="195190"/>
                  </a:lnTo>
                  <a:lnTo>
                    <a:pt x="1092792" y="199626"/>
                  </a:lnTo>
                  <a:lnTo>
                    <a:pt x="1089326" y="204062"/>
                  </a:lnTo>
                  <a:lnTo>
                    <a:pt x="1085748" y="208498"/>
                  </a:lnTo>
                  <a:lnTo>
                    <a:pt x="1082166" y="212935"/>
                  </a:lnTo>
                  <a:lnTo>
                    <a:pt x="1078506" y="217371"/>
                  </a:lnTo>
                  <a:lnTo>
                    <a:pt x="1074814" y="221807"/>
                  </a:lnTo>
                  <a:lnTo>
                    <a:pt x="1071078" y="226243"/>
                  </a:lnTo>
                  <a:lnTo>
                    <a:pt x="1067283" y="230679"/>
                  </a:lnTo>
                  <a:lnTo>
                    <a:pt x="1063473" y="235115"/>
                  </a:lnTo>
                  <a:lnTo>
                    <a:pt x="1059584" y="239551"/>
                  </a:lnTo>
                  <a:lnTo>
                    <a:pt x="1055696" y="243988"/>
                  </a:lnTo>
                  <a:lnTo>
                    <a:pt x="1051729" y="248424"/>
                  </a:lnTo>
                  <a:lnTo>
                    <a:pt x="1047753" y="252860"/>
                  </a:lnTo>
                  <a:lnTo>
                    <a:pt x="1043727" y="257296"/>
                  </a:lnTo>
                  <a:lnTo>
                    <a:pt x="1039673" y="261732"/>
                  </a:lnTo>
                  <a:lnTo>
                    <a:pt x="1035593" y="266168"/>
                  </a:lnTo>
                  <a:lnTo>
                    <a:pt x="1031468" y="270605"/>
                  </a:lnTo>
                  <a:lnTo>
                    <a:pt x="1027336" y="275041"/>
                  </a:lnTo>
                  <a:lnTo>
                    <a:pt x="1023148" y="279477"/>
                  </a:lnTo>
                  <a:lnTo>
                    <a:pt x="1018960" y="283913"/>
                  </a:lnTo>
                  <a:lnTo>
                    <a:pt x="1014725" y="288349"/>
                  </a:lnTo>
                  <a:lnTo>
                    <a:pt x="1010482" y="292785"/>
                  </a:lnTo>
                  <a:lnTo>
                    <a:pt x="1006212" y="297221"/>
                  </a:lnTo>
                  <a:lnTo>
                    <a:pt x="1001921" y="301658"/>
                  </a:lnTo>
                  <a:lnTo>
                    <a:pt x="997618" y="306094"/>
                  </a:lnTo>
                  <a:lnTo>
                    <a:pt x="993288" y="310530"/>
                  </a:lnTo>
                  <a:lnTo>
                    <a:pt x="988956" y="314966"/>
                  </a:lnTo>
                  <a:lnTo>
                    <a:pt x="984595" y="319402"/>
                  </a:lnTo>
                  <a:lnTo>
                    <a:pt x="980233" y="323838"/>
                  </a:lnTo>
                  <a:lnTo>
                    <a:pt x="975851" y="328274"/>
                  </a:lnTo>
                  <a:lnTo>
                    <a:pt x="971465" y="332711"/>
                  </a:lnTo>
                  <a:lnTo>
                    <a:pt x="967070" y="337147"/>
                  </a:lnTo>
                  <a:lnTo>
                    <a:pt x="962667" y="341583"/>
                  </a:lnTo>
                  <a:lnTo>
                    <a:pt x="958261" y="346019"/>
                  </a:lnTo>
                  <a:lnTo>
                    <a:pt x="953848" y="350455"/>
                  </a:lnTo>
                  <a:lnTo>
                    <a:pt x="949435" y="354891"/>
                  </a:lnTo>
                  <a:lnTo>
                    <a:pt x="945019" y="359327"/>
                  </a:lnTo>
                  <a:lnTo>
                    <a:pt x="940604" y="363764"/>
                  </a:lnTo>
                  <a:lnTo>
                    <a:pt x="936191" y="368200"/>
                  </a:lnTo>
                  <a:lnTo>
                    <a:pt x="931780" y="372636"/>
                  </a:lnTo>
                  <a:lnTo>
                    <a:pt x="927373" y="377072"/>
                  </a:lnTo>
                  <a:lnTo>
                    <a:pt x="922973" y="381508"/>
                  </a:lnTo>
                  <a:lnTo>
                    <a:pt x="918576" y="385944"/>
                  </a:lnTo>
                  <a:lnTo>
                    <a:pt x="914193" y="390381"/>
                  </a:lnTo>
                  <a:lnTo>
                    <a:pt x="909810" y="394817"/>
                  </a:lnTo>
                  <a:lnTo>
                    <a:pt x="905450" y="399253"/>
                  </a:lnTo>
                  <a:lnTo>
                    <a:pt x="901090" y="403689"/>
                  </a:lnTo>
                  <a:lnTo>
                    <a:pt x="896751" y="408125"/>
                  </a:lnTo>
                  <a:lnTo>
                    <a:pt x="892422" y="412561"/>
                  </a:lnTo>
                  <a:lnTo>
                    <a:pt x="888107" y="416997"/>
                  </a:lnTo>
                  <a:lnTo>
                    <a:pt x="883813" y="421434"/>
                  </a:lnTo>
                  <a:lnTo>
                    <a:pt x="879524" y="425870"/>
                  </a:lnTo>
                  <a:lnTo>
                    <a:pt x="875271" y="430306"/>
                  </a:lnTo>
                  <a:lnTo>
                    <a:pt x="871018" y="434742"/>
                  </a:lnTo>
                  <a:lnTo>
                    <a:pt x="866806" y="439178"/>
                  </a:lnTo>
                  <a:lnTo>
                    <a:pt x="862598" y="443614"/>
                  </a:lnTo>
                  <a:lnTo>
                    <a:pt x="858423" y="448050"/>
                  </a:lnTo>
                  <a:lnTo>
                    <a:pt x="854267" y="452487"/>
                  </a:lnTo>
                  <a:lnTo>
                    <a:pt x="850131" y="456923"/>
                  </a:lnTo>
                  <a:lnTo>
                    <a:pt x="846030" y="461359"/>
                  </a:lnTo>
                  <a:lnTo>
                    <a:pt x="841935" y="465795"/>
                  </a:lnTo>
                  <a:lnTo>
                    <a:pt x="837895" y="470231"/>
                  </a:lnTo>
                  <a:lnTo>
                    <a:pt x="833855" y="474667"/>
                  </a:lnTo>
                  <a:lnTo>
                    <a:pt x="829867" y="479103"/>
                  </a:lnTo>
                  <a:lnTo>
                    <a:pt x="825891" y="483540"/>
                  </a:lnTo>
                  <a:lnTo>
                    <a:pt x="821953" y="487976"/>
                  </a:lnTo>
                  <a:lnTo>
                    <a:pt x="818045" y="492412"/>
                  </a:lnTo>
                  <a:lnTo>
                    <a:pt x="814157" y="496848"/>
                  </a:lnTo>
                  <a:lnTo>
                    <a:pt x="810320" y="501284"/>
                  </a:lnTo>
                  <a:lnTo>
                    <a:pt x="806486" y="505720"/>
                  </a:lnTo>
                  <a:lnTo>
                    <a:pt x="802723" y="510157"/>
                  </a:lnTo>
                  <a:lnTo>
                    <a:pt x="798961" y="514593"/>
                  </a:lnTo>
                  <a:lnTo>
                    <a:pt x="795258" y="519029"/>
                  </a:lnTo>
                  <a:lnTo>
                    <a:pt x="791573" y="523465"/>
                  </a:lnTo>
                  <a:lnTo>
                    <a:pt x="787928" y="527901"/>
                  </a:lnTo>
                  <a:lnTo>
                    <a:pt x="784322" y="532337"/>
                  </a:lnTo>
                  <a:lnTo>
                    <a:pt x="780737" y="536773"/>
                  </a:lnTo>
                  <a:lnTo>
                    <a:pt x="777214" y="541210"/>
                  </a:lnTo>
                  <a:lnTo>
                    <a:pt x="773691" y="545646"/>
                  </a:lnTo>
                  <a:lnTo>
                    <a:pt x="770250" y="550082"/>
                  </a:lnTo>
                  <a:lnTo>
                    <a:pt x="766811" y="554518"/>
                  </a:lnTo>
                  <a:lnTo>
                    <a:pt x="763434" y="558954"/>
                  </a:lnTo>
                  <a:lnTo>
                    <a:pt x="760081" y="563390"/>
                  </a:lnTo>
                  <a:lnTo>
                    <a:pt x="756767" y="567826"/>
                  </a:lnTo>
                  <a:lnTo>
                    <a:pt x="753502" y="572263"/>
                  </a:lnTo>
                  <a:lnTo>
                    <a:pt x="750253" y="576699"/>
                  </a:lnTo>
                  <a:lnTo>
                    <a:pt x="747076" y="581135"/>
                  </a:lnTo>
                  <a:lnTo>
                    <a:pt x="743900" y="585571"/>
                  </a:lnTo>
                  <a:lnTo>
                    <a:pt x="740805" y="590007"/>
                  </a:lnTo>
                  <a:lnTo>
                    <a:pt x="737718" y="594443"/>
                  </a:lnTo>
                  <a:lnTo>
                    <a:pt x="734690" y="598879"/>
                  </a:lnTo>
                  <a:lnTo>
                    <a:pt x="731693" y="603316"/>
                  </a:lnTo>
                  <a:lnTo>
                    <a:pt x="728731" y="607752"/>
                  </a:lnTo>
                  <a:lnTo>
                    <a:pt x="725826" y="612188"/>
                  </a:lnTo>
                  <a:lnTo>
                    <a:pt x="722931" y="616624"/>
                  </a:lnTo>
                  <a:lnTo>
                    <a:pt x="720116" y="621060"/>
                  </a:lnTo>
                  <a:lnTo>
                    <a:pt x="717301" y="625496"/>
                  </a:lnTo>
                  <a:lnTo>
                    <a:pt x="714564" y="629933"/>
                  </a:lnTo>
                  <a:lnTo>
                    <a:pt x="711840" y="634369"/>
                  </a:lnTo>
                  <a:lnTo>
                    <a:pt x="709169" y="638805"/>
                  </a:lnTo>
                  <a:lnTo>
                    <a:pt x="706536" y="643241"/>
                  </a:lnTo>
                  <a:lnTo>
                    <a:pt x="703932" y="647677"/>
                  </a:lnTo>
                  <a:lnTo>
                    <a:pt x="701390" y="652113"/>
                  </a:lnTo>
                  <a:lnTo>
                    <a:pt x="698852" y="656549"/>
                  </a:lnTo>
                  <a:lnTo>
                    <a:pt x="696399" y="660986"/>
                  </a:lnTo>
                  <a:lnTo>
                    <a:pt x="693946" y="665422"/>
                  </a:lnTo>
                  <a:lnTo>
                    <a:pt x="691564" y="669858"/>
                  </a:lnTo>
                  <a:lnTo>
                    <a:pt x="689200" y="674294"/>
                  </a:lnTo>
                  <a:lnTo>
                    <a:pt x="686883" y="678730"/>
                  </a:lnTo>
                  <a:lnTo>
                    <a:pt x="684607" y="683166"/>
                  </a:lnTo>
                  <a:lnTo>
                    <a:pt x="682354" y="687602"/>
                  </a:lnTo>
                  <a:lnTo>
                    <a:pt x="680165" y="692039"/>
                  </a:lnTo>
                  <a:lnTo>
                    <a:pt x="677977" y="696475"/>
                  </a:lnTo>
                  <a:lnTo>
                    <a:pt x="675873" y="700911"/>
                  </a:lnTo>
                  <a:lnTo>
                    <a:pt x="673770" y="705347"/>
                  </a:lnTo>
                  <a:lnTo>
                    <a:pt x="671729" y="709783"/>
                  </a:lnTo>
                  <a:lnTo>
                    <a:pt x="669711" y="714219"/>
                  </a:lnTo>
                  <a:lnTo>
                    <a:pt x="667731" y="718655"/>
                  </a:lnTo>
                  <a:lnTo>
                    <a:pt x="665795" y="723092"/>
                  </a:lnTo>
                  <a:lnTo>
                    <a:pt x="663877" y="727528"/>
                  </a:lnTo>
                  <a:lnTo>
                    <a:pt x="662022" y="731964"/>
                  </a:lnTo>
                  <a:lnTo>
                    <a:pt x="660168" y="736400"/>
                  </a:lnTo>
                  <a:lnTo>
                    <a:pt x="658388" y="740836"/>
                  </a:lnTo>
                  <a:lnTo>
                    <a:pt x="656614" y="745272"/>
                  </a:lnTo>
                  <a:lnTo>
                    <a:pt x="654892" y="749709"/>
                  </a:lnTo>
                  <a:lnTo>
                    <a:pt x="653195" y="754145"/>
                  </a:lnTo>
                  <a:lnTo>
                    <a:pt x="651530" y="758581"/>
                  </a:lnTo>
                  <a:lnTo>
                    <a:pt x="649909" y="763017"/>
                  </a:lnTo>
                  <a:lnTo>
                    <a:pt x="648299" y="767453"/>
                  </a:lnTo>
                  <a:lnTo>
                    <a:pt x="646752" y="771889"/>
                  </a:lnTo>
                  <a:lnTo>
                    <a:pt x="645205" y="776325"/>
                  </a:lnTo>
                  <a:lnTo>
                    <a:pt x="643723" y="780762"/>
                  </a:lnTo>
                  <a:lnTo>
                    <a:pt x="642248" y="785198"/>
                  </a:lnTo>
                  <a:lnTo>
                    <a:pt x="640817" y="789634"/>
                  </a:lnTo>
                  <a:lnTo>
                    <a:pt x="639413" y="794070"/>
                  </a:lnTo>
                  <a:lnTo>
                    <a:pt x="638033" y="798506"/>
                  </a:lnTo>
                  <a:lnTo>
                    <a:pt x="636696" y="802942"/>
                  </a:lnTo>
                  <a:lnTo>
                    <a:pt x="635366" y="807378"/>
                  </a:lnTo>
                  <a:lnTo>
                    <a:pt x="634096" y="811815"/>
                  </a:lnTo>
                  <a:lnTo>
                    <a:pt x="632825" y="816251"/>
                  </a:lnTo>
                  <a:lnTo>
                    <a:pt x="631608" y="820687"/>
                  </a:lnTo>
                  <a:lnTo>
                    <a:pt x="630401" y="825123"/>
                  </a:lnTo>
                  <a:lnTo>
                    <a:pt x="629230" y="829559"/>
                  </a:lnTo>
                  <a:lnTo>
                    <a:pt x="628085" y="833995"/>
                  </a:lnTo>
                  <a:lnTo>
                    <a:pt x="626958" y="838431"/>
                  </a:lnTo>
                  <a:lnTo>
                    <a:pt x="625873" y="842868"/>
                  </a:lnTo>
                  <a:lnTo>
                    <a:pt x="624790" y="847304"/>
                  </a:lnTo>
                  <a:lnTo>
                    <a:pt x="623762" y="851740"/>
                  </a:lnTo>
                  <a:lnTo>
                    <a:pt x="622735" y="856176"/>
                  </a:lnTo>
                  <a:lnTo>
                    <a:pt x="621750" y="860612"/>
                  </a:lnTo>
                  <a:lnTo>
                    <a:pt x="620777" y="865048"/>
                  </a:lnTo>
                  <a:lnTo>
                    <a:pt x="619832" y="869485"/>
                  </a:lnTo>
                  <a:lnTo>
                    <a:pt x="618913" y="873921"/>
                  </a:lnTo>
                  <a:lnTo>
                    <a:pt x="618007" y="878357"/>
                  </a:lnTo>
                  <a:lnTo>
                    <a:pt x="617139" y="882793"/>
                  </a:lnTo>
                  <a:lnTo>
                    <a:pt x="616271" y="887229"/>
                  </a:lnTo>
                  <a:lnTo>
                    <a:pt x="615451" y="891665"/>
                  </a:lnTo>
                  <a:lnTo>
                    <a:pt x="614632" y="896101"/>
                  </a:lnTo>
                  <a:lnTo>
                    <a:pt x="613847" y="900538"/>
                  </a:lnTo>
                  <a:lnTo>
                    <a:pt x="613076" y="904974"/>
                  </a:lnTo>
                  <a:lnTo>
                    <a:pt x="612324" y="909410"/>
                  </a:lnTo>
                  <a:lnTo>
                    <a:pt x="611598" y="913846"/>
                  </a:lnTo>
                  <a:lnTo>
                    <a:pt x="610879" y="918282"/>
                  </a:lnTo>
                  <a:lnTo>
                    <a:pt x="610196" y="922718"/>
                  </a:lnTo>
                  <a:lnTo>
                    <a:pt x="609512" y="927154"/>
                  </a:lnTo>
                  <a:lnTo>
                    <a:pt x="608867" y="931591"/>
                  </a:lnTo>
                  <a:lnTo>
                    <a:pt x="608224" y="936027"/>
                  </a:lnTo>
                  <a:lnTo>
                    <a:pt x="607608" y="940463"/>
                  </a:lnTo>
                  <a:lnTo>
                    <a:pt x="607005" y="944899"/>
                  </a:lnTo>
                  <a:lnTo>
                    <a:pt x="606417" y="949335"/>
                  </a:lnTo>
                  <a:lnTo>
                    <a:pt x="605851" y="953771"/>
                  </a:lnTo>
                  <a:lnTo>
                    <a:pt x="605290" y="958207"/>
                  </a:lnTo>
                  <a:lnTo>
                    <a:pt x="604760" y="962644"/>
                  </a:lnTo>
                  <a:lnTo>
                    <a:pt x="604230" y="967080"/>
                  </a:lnTo>
                  <a:lnTo>
                    <a:pt x="603730" y="971516"/>
                  </a:lnTo>
                  <a:lnTo>
                    <a:pt x="603234" y="975952"/>
                  </a:lnTo>
                  <a:lnTo>
                    <a:pt x="602757" y="980388"/>
                  </a:lnTo>
                  <a:lnTo>
                    <a:pt x="602294" y="984824"/>
                  </a:lnTo>
                  <a:lnTo>
                    <a:pt x="601840" y="989261"/>
                  </a:lnTo>
                  <a:lnTo>
                    <a:pt x="601407" y="993697"/>
                  </a:lnTo>
                  <a:lnTo>
                    <a:pt x="600976" y="998133"/>
                  </a:lnTo>
                  <a:lnTo>
                    <a:pt x="600573" y="1002569"/>
                  </a:lnTo>
                  <a:lnTo>
                    <a:pt x="600169" y="1007005"/>
                  </a:lnTo>
                  <a:lnTo>
                    <a:pt x="599787" y="1011441"/>
                  </a:lnTo>
                  <a:lnTo>
                    <a:pt x="599411" y="1015877"/>
                  </a:lnTo>
                  <a:lnTo>
                    <a:pt x="599049" y="1020314"/>
                  </a:lnTo>
                  <a:lnTo>
                    <a:pt x="598698" y="1024750"/>
                  </a:lnTo>
                  <a:lnTo>
                    <a:pt x="598355" y="1029186"/>
                  </a:lnTo>
                  <a:lnTo>
                    <a:pt x="598030" y="1033622"/>
                  </a:lnTo>
                  <a:lnTo>
                    <a:pt x="597705" y="1038058"/>
                  </a:lnTo>
                  <a:lnTo>
                    <a:pt x="597403" y="1042494"/>
                  </a:lnTo>
                  <a:lnTo>
                    <a:pt x="597100" y="1046930"/>
                  </a:lnTo>
                  <a:lnTo>
                    <a:pt x="596815" y="1051367"/>
                  </a:lnTo>
                  <a:lnTo>
                    <a:pt x="596535" y="1055803"/>
                  </a:lnTo>
                  <a:lnTo>
                    <a:pt x="596265" y="1060239"/>
                  </a:lnTo>
                  <a:lnTo>
                    <a:pt x="596006" y="1064675"/>
                  </a:lnTo>
                  <a:lnTo>
                    <a:pt x="595752" y="1069111"/>
                  </a:lnTo>
                  <a:lnTo>
                    <a:pt x="595512" y="1073547"/>
                  </a:lnTo>
                  <a:lnTo>
                    <a:pt x="595273" y="1077983"/>
                  </a:lnTo>
                  <a:lnTo>
                    <a:pt x="595052" y="1082420"/>
                  </a:lnTo>
                  <a:lnTo>
                    <a:pt x="594831" y="1086856"/>
                  </a:lnTo>
                  <a:lnTo>
                    <a:pt x="594623" y="1091292"/>
                  </a:lnTo>
                  <a:lnTo>
                    <a:pt x="594420" y="1095728"/>
                  </a:lnTo>
                  <a:lnTo>
                    <a:pt x="594224" y="1100164"/>
                  </a:lnTo>
                  <a:lnTo>
                    <a:pt x="594037" y="1104600"/>
                  </a:lnTo>
                  <a:lnTo>
                    <a:pt x="593853" y="1109037"/>
                  </a:lnTo>
                  <a:lnTo>
                    <a:pt x="593683" y="1113473"/>
                  </a:lnTo>
                  <a:lnTo>
                    <a:pt x="593512" y="1117909"/>
                  </a:lnTo>
                  <a:lnTo>
                    <a:pt x="593355" y="1122345"/>
                  </a:lnTo>
                  <a:lnTo>
                    <a:pt x="593199" y="1126781"/>
                  </a:lnTo>
                  <a:lnTo>
                    <a:pt x="593051" y="1131217"/>
                  </a:lnTo>
                  <a:lnTo>
                    <a:pt x="592910" y="1135653"/>
                  </a:lnTo>
                  <a:lnTo>
                    <a:pt x="592772" y="1140090"/>
                  </a:lnTo>
                  <a:lnTo>
                    <a:pt x="592644" y="1144526"/>
                  </a:lnTo>
                  <a:lnTo>
                    <a:pt x="592516" y="1148962"/>
                  </a:lnTo>
                  <a:lnTo>
                    <a:pt x="592400" y="1153398"/>
                  </a:lnTo>
                  <a:lnTo>
                    <a:pt x="592284" y="1157834"/>
                  </a:lnTo>
                  <a:lnTo>
                    <a:pt x="592177" y="1162270"/>
                  </a:lnTo>
                  <a:lnTo>
                    <a:pt x="592073" y="1166706"/>
                  </a:lnTo>
                  <a:lnTo>
                    <a:pt x="591974" y="1171143"/>
                  </a:lnTo>
                  <a:lnTo>
                    <a:pt x="591881" y="1175579"/>
                  </a:lnTo>
                  <a:lnTo>
                    <a:pt x="591791" y="1180015"/>
                  </a:lnTo>
                  <a:lnTo>
                    <a:pt x="591708" y="1184451"/>
                  </a:lnTo>
                  <a:lnTo>
                    <a:pt x="591626" y="1188887"/>
                  </a:lnTo>
                  <a:lnTo>
                    <a:pt x="591553" y="1193323"/>
                  </a:lnTo>
                  <a:lnTo>
                    <a:pt x="591480" y="1197759"/>
                  </a:lnTo>
                  <a:lnTo>
                    <a:pt x="591415" y="1202196"/>
                  </a:lnTo>
                  <a:lnTo>
                    <a:pt x="591351" y="1206632"/>
                  </a:lnTo>
                  <a:lnTo>
                    <a:pt x="591293" y="1211068"/>
                  </a:lnTo>
                  <a:lnTo>
                    <a:pt x="591239" y="1215504"/>
                  </a:lnTo>
                  <a:lnTo>
                    <a:pt x="591186" y="1219940"/>
                  </a:lnTo>
                  <a:lnTo>
                    <a:pt x="591141" y="1224376"/>
                  </a:lnTo>
                  <a:lnTo>
                    <a:pt x="591095" y="1228813"/>
                  </a:lnTo>
                  <a:lnTo>
                    <a:pt x="591058" y="1233249"/>
                  </a:lnTo>
                  <a:lnTo>
                    <a:pt x="591021" y="1237685"/>
                  </a:lnTo>
                  <a:lnTo>
                    <a:pt x="590989" y="1242121"/>
                  </a:lnTo>
                  <a:lnTo>
                    <a:pt x="590960" y="1246557"/>
                  </a:lnTo>
                  <a:lnTo>
                    <a:pt x="590934" y="1250993"/>
                  </a:lnTo>
                  <a:lnTo>
                    <a:pt x="590912" y="1255429"/>
                  </a:lnTo>
                  <a:lnTo>
                    <a:pt x="590891" y="1259866"/>
                  </a:lnTo>
                  <a:lnTo>
                    <a:pt x="590877" y="1264302"/>
                  </a:lnTo>
                  <a:lnTo>
                    <a:pt x="590863" y="1268738"/>
                  </a:lnTo>
                  <a:lnTo>
                    <a:pt x="590855" y="1273174"/>
                  </a:lnTo>
                  <a:lnTo>
                    <a:pt x="590847" y="1277610"/>
                  </a:lnTo>
                  <a:lnTo>
                    <a:pt x="590845" y="1282046"/>
                  </a:lnTo>
                  <a:lnTo>
                    <a:pt x="590844" y="1286482"/>
                  </a:lnTo>
                  <a:lnTo>
                    <a:pt x="590846" y="1290919"/>
                  </a:lnTo>
                  <a:lnTo>
                    <a:pt x="590853" y="1295355"/>
                  </a:lnTo>
                  <a:lnTo>
                    <a:pt x="590860" y="1299791"/>
                  </a:lnTo>
                  <a:lnTo>
                    <a:pt x="590873" y="1304227"/>
                  </a:lnTo>
                  <a:lnTo>
                    <a:pt x="590886" y="1308663"/>
                  </a:lnTo>
                  <a:lnTo>
                    <a:pt x="590904" y="1313099"/>
                  </a:lnTo>
                  <a:lnTo>
                    <a:pt x="590923" y="1317535"/>
                  </a:lnTo>
                  <a:lnTo>
                    <a:pt x="590946" y="1321972"/>
                  </a:lnTo>
                  <a:lnTo>
                    <a:pt x="590972" y="1326408"/>
                  </a:lnTo>
                  <a:lnTo>
                    <a:pt x="591000" y="1330844"/>
                  </a:lnTo>
                  <a:lnTo>
                    <a:pt x="591032" y="1335280"/>
                  </a:lnTo>
                  <a:lnTo>
                    <a:pt x="591064" y="1339716"/>
                  </a:lnTo>
                  <a:lnTo>
                    <a:pt x="591102" y="1344152"/>
                  </a:lnTo>
                  <a:lnTo>
                    <a:pt x="591140" y="1348589"/>
                  </a:lnTo>
                  <a:lnTo>
                    <a:pt x="591183" y="1353025"/>
                  </a:lnTo>
                  <a:lnTo>
                    <a:pt x="591227" y="1357461"/>
                  </a:lnTo>
                  <a:lnTo>
                    <a:pt x="591275" y="1361897"/>
                  </a:lnTo>
                  <a:lnTo>
                    <a:pt x="591325" y="1366333"/>
                  </a:lnTo>
                  <a:lnTo>
                    <a:pt x="591377" y="1370769"/>
                  </a:lnTo>
                  <a:lnTo>
                    <a:pt x="591434" y="1375205"/>
                  </a:lnTo>
                  <a:lnTo>
                    <a:pt x="591490" y="1379642"/>
                  </a:lnTo>
                  <a:lnTo>
                    <a:pt x="591553" y="1384078"/>
                  </a:lnTo>
                  <a:lnTo>
                    <a:pt x="591616" y="1388514"/>
                  </a:lnTo>
                  <a:lnTo>
                    <a:pt x="591683" y="1392950"/>
                  </a:lnTo>
                  <a:lnTo>
                    <a:pt x="591752" y="1397386"/>
                  </a:lnTo>
                  <a:lnTo>
                    <a:pt x="591824" y="1401822"/>
                  </a:lnTo>
                  <a:lnTo>
                    <a:pt x="591899" y="1406258"/>
                  </a:lnTo>
                  <a:lnTo>
                    <a:pt x="591976" y="1410695"/>
                  </a:lnTo>
                  <a:lnTo>
                    <a:pt x="592057" y="1415131"/>
                  </a:lnTo>
                  <a:lnTo>
                    <a:pt x="592139" y="1419567"/>
                  </a:lnTo>
                  <a:lnTo>
                    <a:pt x="592227" y="1424003"/>
                  </a:lnTo>
                  <a:lnTo>
                    <a:pt x="592314" y="1428439"/>
                  </a:lnTo>
                  <a:lnTo>
                    <a:pt x="592407" y="1432875"/>
                  </a:lnTo>
                  <a:lnTo>
                    <a:pt x="592501" y="1437311"/>
                  </a:lnTo>
                  <a:lnTo>
                    <a:pt x="592598" y="1441748"/>
                  </a:lnTo>
                  <a:lnTo>
                    <a:pt x="592699" y="1446184"/>
                  </a:lnTo>
                  <a:lnTo>
                    <a:pt x="592802" y="1450620"/>
                  </a:lnTo>
                  <a:lnTo>
                    <a:pt x="592909" y="1455056"/>
                  </a:lnTo>
                  <a:lnTo>
                    <a:pt x="593017" y="1459492"/>
                  </a:lnTo>
                  <a:lnTo>
                    <a:pt x="593131" y="1463928"/>
                  </a:lnTo>
                  <a:lnTo>
                    <a:pt x="593245" y="1468364"/>
                  </a:lnTo>
                  <a:lnTo>
                    <a:pt x="593364" y="1472801"/>
                  </a:lnTo>
                  <a:lnTo>
                    <a:pt x="593485" y="1477237"/>
                  </a:lnTo>
                  <a:lnTo>
                    <a:pt x="593609" y="1481673"/>
                  </a:lnTo>
                  <a:lnTo>
                    <a:pt x="593738" y="1486109"/>
                  </a:lnTo>
                  <a:lnTo>
                    <a:pt x="593867" y="1490545"/>
                  </a:lnTo>
                  <a:lnTo>
                    <a:pt x="594003" y="1494981"/>
                  </a:lnTo>
                  <a:lnTo>
                    <a:pt x="594138" y="1499418"/>
                  </a:lnTo>
                  <a:lnTo>
                    <a:pt x="594280" y="1503854"/>
                  </a:lnTo>
                  <a:lnTo>
                    <a:pt x="594423" y="1508290"/>
                  </a:lnTo>
                  <a:lnTo>
                    <a:pt x="594570" y="1512726"/>
                  </a:lnTo>
                  <a:lnTo>
                    <a:pt x="594720" y="1517162"/>
                  </a:lnTo>
                  <a:lnTo>
                    <a:pt x="594872" y="1521598"/>
                  </a:lnTo>
                  <a:lnTo>
                    <a:pt x="595030" y="1526034"/>
                  </a:lnTo>
                  <a:lnTo>
                    <a:pt x="595188" y="1530471"/>
                  </a:lnTo>
                  <a:lnTo>
                    <a:pt x="595354" y="1534907"/>
                  </a:lnTo>
                  <a:lnTo>
                    <a:pt x="595519" y="1539343"/>
                  </a:lnTo>
                  <a:lnTo>
                    <a:pt x="595690" y="1543779"/>
                  </a:lnTo>
                  <a:lnTo>
                    <a:pt x="595864" y="1548215"/>
                  </a:lnTo>
                  <a:lnTo>
                    <a:pt x="596041" y="1552651"/>
                  </a:lnTo>
                  <a:lnTo>
                    <a:pt x="596222" y="1557087"/>
                  </a:lnTo>
                  <a:lnTo>
                    <a:pt x="596405" y="1561524"/>
                  </a:lnTo>
                  <a:lnTo>
                    <a:pt x="596594" y="1565960"/>
                  </a:lnTo>
                  <a:lnTo>
                    <a:pt x="596782" y="1570396"/>
                  </a:lnTo>
                  <a:lnTo>
                    <a:pt x="596979" y="1574832"/>
                  </a:lnTo>
                  <a:lnTo>
                    <a:pt x="597176" y="1579268"/>
                  </a:lnTo>
                  <a:lnTo>
                    <a:pt x="597379" y="1583704"/>
                  </a:lnTo>
                  <a:lnTo>
                    <a:pt x="597584" y="1588140"/>
                  </a:lnTo>
                  <a:lnTo>
                    <a:pt x="597793" y="1592577"/>
                  </a:lnTo>
                  <a:lnTo>
                    <a:pt x="598007" y="1597013"/>
                  </a:lnTo>
                  <a:lnTo>
                    <a:pt x="598222" y="1601449"/>
                  </a:lnTo>
                  <a:lnTo>
                    <a:pt x="598443" y="1605885"/>
                  </a:lnTo>
                  <a:lnTo>
                    <a:pt x="598665" y="1610321"/>
                  </a:lnTo>
                  <a:lnTo>
                    <a:pt x="598894" y="1614757"/>
                  </a:lnTo>
                  <a:lnTo>
                    <a:pt x="599124" y="1619194"/>
                  </a:lnTo>
                  <a:lnTo>
                    <a:pt x="599359" y="1623630"/>
                  </a:lnTo>
                  <a:lnTo>
                    <a:pt x="599598" y="1628066"/>
                  </a:lnTo>
                  <a:lnTo>
                    <a:pt x="599839" y="1632502"/>
                  </a:lnTo>
                  <a:lnTo>
                    <a:pt x="600086" y="1636938"/>
                  </a:lnTo>
                  <a:lnTo>
                    <a:pt x="600334" y="1641374"/>
                  </a:lnTo>
                  <a:lnTo>
                    <a:pt x="600589" y="1645810"/>
                  </a:lnTo>
                  <a:lnTo>
                    <a:pt x="600844" y="1650247"/>
                  </a:lnTo>
                  <a:lnTo>
                    <a:pt x="601106" y="1654683"/>
                  </a:lnTo>
                  <a:lnTo>
                    <a:pt x="601370" y="1659119"/>
                  </a:lnTo>
                  <a:lnTo>
                    <a:pt x="601638" y="1663555"/>
                  </a:lnTo>
                  <a:lnTo>
                    <a:pt x="601910" y="1667991"/>
                  </a:lnTo>
                  <a:lnTo>
                    <a:pt x="602184" y="1672427"/>
                  </a:lnTo>
                  <a:lnTo>
                    <a:pt x="602464" y="1676863"/>
                  </a:lnTo>
                  <a:lnTo>
                    <a:pt x="602745" y="1681300"/>
                  </a:lnTo>
                  <a:lnTo>
                    <a:pt x="603033" y="1685736"/>
                  </a:lnTo>
                  <a:lnTo>
                    <a:pt x="603322" y="1690172"/>
                  </a:lnTo>
                  <a:lnTo>
                    <a:pt x="603617" y="1694608"/>
                  </a:lnTo>
                  <a:lnTo>
                    <a:pt x="603913" y="1699044"/>
                  </a:lnTo>
                  <a:lnTo>
                    <a:pt x="604214" y="1703480"/>
                  </a:lnTo>
                  <a:lnTo>
                    <a:pt x="604518" y="1707916"/>
                  </a:lnTo>
                  <a:lnTo>
                    <a:pt x="604825" y="1712353"/>
                  </a:lnTo>
                  <a:lnTo>
                    <a:pt x="605137" y="1716789"/>
                  </a:lnTo>
                  <a:lnTo>
                    <a:pt x="605449" y="1721225"/>
                  </a:lnTo>
                  <a:lnTo>
                    <a:pt x="605769" y="1725661"/>
                  </a:lnTo>
                  <a:lnTo>
                    <a:pt x="606089" y="1730097"/>
                  </a:lnTo>
                  <a:lnTo>
                    <a:pt x="606415" y="1734533"/>
                  </a:lnTo>
                  <a:lnTo>
                    <a:pt x="606742" y="1738970"/>
                  </a:lnTo>
                  <a:lnTo>
                    <a:pt x="607074" y="1743406"/>
                  </a:lnTo>
                  <a:lnTo>
                    <a:pt x="607408" y="1747842"/>
                  </a:lnTo>
                  <a:lnTo>
                    <a:pt x="607745" y="1752278"/>
                  </a:lnTo>
                  <a:lnTo>
                    <a:pt x="608087" y="1756714"/>
                  </a:lnTo>
                  <a:lnTo>
                    <a:pt x="608428" y="1761150"/>
                  </a:lnTo>
                  <a:lnTo>
                    <a:pt x="608777" y="1765586"/>
                  </a:lnTo>
                  <a:lnTo>
                    <a:pt x="609125" y="1770023"/>
                  </a:lnTo>
                  <a:lnTo>
                    <a:pt x="609479" y="1774459"/>
                  </a:lnTo>
                  <a:lnTo>
                    <a:pt x="609834" y="1778895"/>
                  </a:lnTo>
                  <a:lnTo>
                    <a:pt x="610192" y="1783331"/>
                  </a:lnTo>
                  <a:lnTo>
                    <a:pt x="610553" y="1787767"/>
                  </a:lnTo>
                  <a:lnTo>
                    <a:pt x="610915" y="1792203"/>
                  </a:lnTo>
                  <a:lnTo>
                    <a:pt x="611282" y="1796639"/>
                  </a:lnTo>
                  <a:lnTo>
                    <a:pt x="611650" y="1801076"/>
                  </a:lnTo>
                  <a:lnTo>
                    <a:pt x="612022" y="1805512"/>
                  </a:lnTo>
                  <a:lnTo>
                    <a:pt x="612394" y="1809948"/>
                  </a:lnTo>
                  <a:lnTo>
                    <a:pt x="612770" y="1814384"/>
                  </a:lnTo>
                  <a:lnTo>
                    <a:pt x="613148" y="1818820"/>
                  </a:lnTo>
                  <a:lnTo>
                    <a:pt x="613528" y="1823256"/>
                  </a:lnTo>
                  <a:lnTo>
                    <a:pt x="613910" y="1827692"/>
                  </a:lnTo>
                  <a:lnTo>
                    <a:pt x="614293" y="1832129"/>
                  </a:lnTo>
                  <a:lnTo>
                    <a:pt x="614679" y="1836565"/>
                  </a:lnTo>
                  <a:lnTo>
                    <a:pt x="615066" y="1841001"/>
                  </a:lnTo>
                  <a:lnTo>
                    <a:pt x="615456" y="1845437"/>
                  </a:lnTo>
                  <a:lnTo>
                    <a:pt x="615846" y="1849873"/>
                  </a:lnTo>
                  <a:lnTo>
                    <a:pt x="616238" y="1854309"/>
                  </a:lnTo>
                  <a:lnTo>
                    <a:pt x="616632" y="1858746"/>
                  </a:lnTo>
                  <a:lnTo>
                    <a:pt x="617026" y="1863182"/>
                  </a:lnTo>
                  <a:lnTo>
                    <a:pt x="617422" y="1867618"/>
                  </a:lnTo>
                  <a:lnTo>
                    <a:pt x="617819" y="1872054"/>
                  </a:lnTo>
                  <a:lnTo>
                    <a:pt x="618217" y="1876490"/>
                  </a:lnTo>
                  <a:lnTo>
                    <a:pt x="618616" y="1880926"/>
                  </a:lnTo>
                  <a:lnTo>
                    <a:pt x="619015" y="1885362"/>
                  </a:lnTo>
                  <a:lnTo>
                    <a:pt x="619415" y="1889799"/>
                  </a:lnTo>
                  <a:lnTo>
                    <a:pt x="619816" y="1894235"/>
                  </a:lnTo>
                  <a:lnTo>
                    <a:pt x="620217" y="1898671"/>
                  </a:lnTo>
                  <a:lnTo>
                    <a:pt x="620618" y="1903107"/>
                  </a:lnTo>
                  <a:lnTo>
                    <a:pt x="621019" y="1907543"/>
                  </a:lnTo>
                  <a:lnTo>
                    <a:pt x="621421" y="1911979"/>
                  </a:lnTo>
                  <a:lnTo>
                    <a:pt x="621822" y="1916415"/>
                  </a:lnTo>
                  <a:lnTo>
                    <a:pt x="622223" y="1920852"/>
                  </a:lnTo>
                  <a:lnTo>
                    <a:pt x="622624" y="1925288"/>
                  </a:lnTo>
                  <a:lnTo>
                    <a:pt x="623024" y="1929724"/>
                  </a:lnTo>
                  <a:lnTo>
                    <a:pt x="623423" y="1934160"/>
                  </a:lnTo>
                  <a:lnTo>
                    <a:pt x="623822" y="1938596"/>
                  </a:lnTo>
                  <a:lnTo>
                    <a:pt x="624220" y="1943032"/>
                  </a:lnTo>
                  <a:lnTo>
                    <a:pt x="624617" y="1947468"/>
                  </a:lnTo>
                  <a:lnTo>
                    <a:pt x="625013" y="1951905"/>
                  </a:lnTo>
                  <a:lnTo>
                    <a:pt x="625407" y="1956341"/>
                  </a:lnTo>
                  <a:lnTo>
                    <a:pt x="625801" y="1960777"/>
                  </a:lnTo>
                  <a:lnTo>
                    <a:pt x="626192" y="1965213"/>
                  </a:lnTo>
                  <a:lnTo>
                    <a:pt x="626582" y="1969649"/>
                  </a:lnTo>
                  <a:lnTo>
                    <a:pt x="626970" y="1974085"/>
                  </a:lnTo>
                  <a:lnTo>
                    <a:pt x="627356" y="1978522"/>
                  </a:lnTo>
                  <a:lnTo>
                    <a:pt x="627741" y="1982958"/>
                  </a:lnTo>
                  <a:lnTo>
                    <a:pt x="628122" y="1987394"/>
                  </a:lnTo>
                  <a:lnTo>
                    <a:pt x="628502" y="1991830"/>
                  </a:lnTo>
                  <a:lnTo>
                    <a:pt x="628878" y="1996266"/>
                  </a:lnTo>
                  <a:lnTo>
                    <a:pt x="629253" y="2000702"/>
                  </a:lnTo>
                  <a:lnTo>
                    <a:pt x="629624" y="2005138"/>
                  </a:lnTo>
                  <a:lnTo>
                    <a:pt x="629992" y="2009575"/>
                  </a:lnTo>
                  <a:lnTo>
                    <a:pt x="630358" y="2014011"/>
                  </a:lnTo>
                  <a:lnTo>
                    <a:pt x="630720" y="2018447"/>
                  </a:lnTo>
                  <a:lnTo>
                    <a:pt x="631080" y="2022883"/>
                  </a:lnTo>
                  <a:lnTo>
                    <a:pt x="631434" y="2027319"/>
                  </a:lnTo>
                  <a:lnTo>
                    <a:pt x="631788" y="2031755"/>
                  </a:lnTo>
                  <a:lnTo>
                    <a:pt x="632134" y="2036191"/>
                  </a:lnTo>
                  <a:lnTo>
                    <a:pt x="632479" y="2040628"/>
                  </a:lnTo>
                  <a:lnTo>
                    <a:pt x="632819" y="2045064"/>
                  </a:lnTo>
                  <a:lnTo>
                    <a:pt x="633154" y="2049500"/>
                  </a:lnTo>
                  <a:lnTo>
                    <a:pt x="633487" y="2053936"/>
                  </a:lnTo>
                  <a:lnTo>
                    <a:pt x="633813" y="2058372"/>
                  </a:lnTo>
                  <a:lnTo>
                    <a:pt x="634138" y="2062808"/>
                  </a:lnTo>
                  <a:lnTo>
                    <a:pt x="634453" y="2067244"/>
                  </a:lnTo>
                  <a:lnTo>
                    <a:pt x="634768" y="2071681"/>
                  </a:lnTo>
                  <a:lnTo>
                    <a:pt x="635074" y="2076117"/>
                  </a:lnTo>
                  <a:lnTo>
                    <a:pt x="635378" y="2080553"/>
                  </a:lnTo>
                  <a:lnTo>
                    <a:pt x="635675" y="2084989"/>
                  </a:lnTo>
                  <a:lnTo>
                    <a:pt x="635967" y="2089425"/>
                  </a:lnTo>
                  <a:lnTo>
                    <a:pt x="636256" y="2093861"/>
                  </a:lnTo>
                  <a:lnTo>
                    <a:pt x="636535" y="2098298"/>
                  </a:lnTo>
                  <a:lnTo>
                    <a:pt x="636814" y="2102734"/>
                  </a:lnTo>
                  <a:lnTo>
                    <a:pt x="637080" y="2107170"/>
                  </a:lnTo>
                  <a:lnTo>
                    <a:pt x="637346" y="2111606"/>
                  </a:lnTo>
                  <a:lnTo>
                    <a:pt x="637603" y="2116042"/>
                  </a:lnTo>
                  <a:lnTo>
                    <a:pt x="637855" y="2120478"/>
                  </a:lnTo>
                  <a:lnTo>
                    <a:pt x="638100" y="2124914"/>
                  </a:lnTo>
                  <a:lnTo>
                    <a:pt x="638338" y="2129351"/>
                  </a:lnTo>
                  <a:lnTo>
                    <a:pt x="638573" y="2133787"/>
                  </a:lnTo>
                  <a:lnTo>
                    <a:pt x="638796" y="2138223"/>
                  </a:lnTo>
                  <a:lnTo>
                    <a:pt x="639019" y="2142659"/>
                  </a:lnTo>
                  <a:lnTo>
                    <a:pt x="639228" y="2147095"/>
                  </a:lnTo>
                  <a:lnTo>
                    <a:pt x="639436" y="2151531"/>
                  </a:lnTo>
                  <a:lnTo>
                    <a:pt x="639633" y="2155967"/>
                  </a:lnTo>
                  <a:lnTo>
                    <a:pt x="639824" y="2160404"/>
                  </a:lnTo>
                  <a:lnTo>
                    <a:pt x="640010" y="2164840"/>
                  </a:lnTo>
                  <a:lnTo>
                    <a:pt x="640185" y="2169276"/>
                  </a:lnTo>
                  <a:lnTo>
                    <a:pt x="640358" y="2173712"/>
                  </a:lnTo>
                  <a:lnTo>
                    <a:pt x="640517" y="2178148"/>
                  </a:lnTo>
                  <a:lnTo>
                    <a:pt x="640676" y="2182584"/>
                  </a:lnTo>
                  <a:lnTo>
                    <a:pt x="640820" y="2187020"/>
                  </a:lnTo>
                  <a:lnTo>
                    <a:pt x="640962" y="2191457"/>
                  </a:lnTo>
                  <a:lnTo>
                    <a:pt x="641093" y="2195893"/>
                  </a:lnTo>
                  <a:lnTo>
                    <a:pt x="641217" y="2200329"/>
                  </a:lnTo>
                  <a:lnTo>
                    <a:pt x="641336" y="2204765"/>
                  </a:lnTo>
                  <a:lnTo>
                    <a:pt x="641442" y="2209201"/>
                  </a:lnTo>
                  <a:lnTo>
                    <a:pt x="641548" y="2213637"/>
                  </a:lnTo>
                  <a:lnTo>
                    <a:pt x="641636" y="2218074"/>
                  </a:lnTo>
                  <a:lnTo>
                    <a:pt x="641725" y="2222510"/>
                  </a:lnTo>
                  <a:lnTo>
                    <a:pt x="641799" y="2226946"/>
                  </a:lnTo>
                  <a:lnTo>
                    <a:pt x="641870" y="2231382"/>
                  </a:lnTo>
                  <a:lnTo>
                    <a:pt x="641930" y="2235818"/>
                  </a:lnTo>
                  <a:lnTo>
                    <a:pt x="641983" y="2240254"/>
                  </a:lnTo>
                  <a:lnTo>
                    <a:pt x="642030" y="2244690"/>
                  </a:lnTo>
                  <a:lnTo>
                    <a:pt x="642064" y="2249127"/>
                  </a:lnTo>
                  <a:lnTo>
                    <a:pt x="642097" y="2253563"/>
                  </a:lnTo>
                  <a:lnTo>
                    <a:pt x="642113" y="2257999"/>
                  </a:lnTo>
                  <a:lnTo>
                    <a:pt x="642128" y="2262435"/>
                  </a:lnTo>
                  <a:lnTo>
                    <a:pt x="642130" y="2266871"/>
                  </a:lnTo>
                  <a:close/>
                </a:path>
              </a:pathLst>
            </a:custGeom>
            <a:solidFill>
              <a:srgbClr val="00008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418659" y="619691"/>
              <a:ext cx="376759" cy="0"/>
            </a:xfrm>
            <a:custGeom>
              <a:avLst/>
              <a:pathLst>
                <a:path w="376759" h="0">
                  <a:moveTo>
                    <a:pt x="0" y="0"/>
                  </a:moveTo>
                  <a:lnTo>
                    <a:pt x="376759" y="0"/>
                  </a:lnTo>
                  <a:close/>
                </a:path>
              </a:pathLst>
            </a:custGeom>
            <a:solidFill>
              <a:srgbClr val="00008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40113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43633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98743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03621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28040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01471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94585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51065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8435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08077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18425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52441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528759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0650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221446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272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4962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71206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8987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1920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8476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9583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223612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7866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02670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14170" y="3675922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461454" y="506348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596346" y="619691"/>
              <a:ext cx="809351" cy="2266871"/>
            </a:xfrm>
            <a:custGeom>
              <a:avLst/>
              <a:pathLst>
                <a:path w="809351" h="2266871">
                  <a:moveTo>
                    <a:pt x="252921" y="2266871"/>
                  </a:moveTo>
                  <a:lnTo>
                    <a:pt x="252918" y="2262435"/>
                  </a:lnTo>
                  <a:lnTo>
                    <a:pt x="252946" y="2257999"/>
                  </a:lnTo>
                  <a:lnTo>
                    <a:pt x="252979" y="2253563"/>
                  </a:lnTo>
                  <a:lnTo>
                    <a:pt x="253018" y="2249127"/>
                  </a:lnTo>
                  <a:lnTo>
                    <a:pt x="253087" y="2244690"/>
                  </a:lnTo>
                  <a:lnTo>
                    <a:pt x="253156" y="2240254"/>
                  </a:lnTo>
                  <a:lnTo>
                    <a:pt x="253243" y="2235818"/>
                  </a:lnTo>
                  <a:lnTo>
                    <a:pt x="253348" y="2231382"/>
                  </a:lnTo>
                  <a:lnTo>
                    <a:pt x="253452" y="2226946"/>
                  </a:lnTo>
                  <a:lnTo>
                    <a:pt x="253586" y="2222510"/>
                  </a:lnTo>
                  <a:lnTo>
                    <a:pt x="253726" y="2218074"/>
                  </a:lnTo>
                  <a:lnTo>
                    <a:pt x="253872" y="2213637"/>
                  </a:lnTo>
                  <a:lnTo>
                    <a:pt x="254047" y="2209201"/>
                  </a:lnTo>
                  <a:lnTo>
                    <a:pt x="254222" y="2204765"/>
                  </a:lnTo>
                  <a:lnTo>
                    <a:pt x="254415" y="2200329"/>
                  </a:lnTo>
                  <a:lnTo>
                    <a:pt x="254624" y="2195893"/>
                  </a:lnTo>
                  <a:lnTo>
                    <a:pt x="254834" y="2191457"/>
                  </a:lnTo>
                  <a:lnTo>
                    <a:pt x="255073" y="2187020"/>
                  </a:lnTo>
                  <a:lnTo>
                    <a:pt x="255316" y="2182584"/>
                  </a:lnTo>
                  <a:lnTo>
                    <a:pt x="255567" y="2178148"/>
                  </a:lnTo>
                  <a:lnTo>
                    <a:pt x="255844" y="2173712"/>
                  </a:lnTo>
                  <a:lnTo>
                    <a:pt x="256122" y="2169276"/>
                  </a:lnTo>
                  <a:lnTo>
                    <a:pt x="256417" y="2164840"/>
                  </a:lnTo>
                  <a:lnTo>
                    <a:pt x="256728" y="2160404"/>
                  </a:lnTo>
                  <a:lnTo>
                    <a:pt x="257040" y="2155967"/>
                  </a:lnTo>
                  <a:lnTo>
                    <a:pt x="257379" y="2151531"/>
                  </a:lnTo>
                  <a:lnTo>
                    <a:pt x="257723" y="2147095"/>
                  </a:lnTo>
                  <a:lnTo>
                    <a:pt x="258073" y="2142659"/>
                  </a:lnTo>
                  <a:lnTo>
                    <a:pt x="258449" y="2138223"/>
                  </a:lnTo>
                  <a:lnTo>
                    <a:pt x="258825" y="2133787"/>
                  </a:lnTo>
                  <a:lnTo>
                    <a:pt x="259217" y="2129351"/>
                  </a:lnTo>
                  <a:lnTo>
                    <a:pt x="259625" y="2124914"/>
                  </a:lnTo>
                  <a:lnTo>
                    <a:pt x="260032" y="2120478"/>
                  </a:lnTo>
                  <a:lnTo>
                    <a:pt x="260466" y="2116042"/>
                  </a:lnTo>
                  <a:lnTo>
                    <a:pt x="260904" y="2111606"/>
                  </a:lnTo>
                  <a:lnTo>
                    <a:pt x="261348" y="2107170"/>
                  </a:lnTo>
                  <a:lnTo>
                    <a:pt x="261816" y="2102734"/>
                  </a:lnTo>
                  <a:lnTo>
                    <a:pt x="262284" y="2098298"/>
                  </a:lnTo>
                  <a:lnTo>
                    <a:pt x="262768" y="2093861"/>
                  </a:lnTo>
                  <a:lnTo>
                    <a:pt x="263265" y="2089425"/>
                  </a:lnTo>
                  <a:lnTo>
                    <a:pt x="263762" y="2084989"/>
                  </a:lnTo>
                  <a:lnTo>
                    <a:pt x="264283" y="2080553"/>
                  </a:lnTo>
                  <a:lnTo>
                    <a:pt x="264808" y="2076117"/>
                  </a:lnTo>
                  <a:lnTo>
                    <a:pt x="265339" y="2071681"/>
                  </a:lnTo>
                  <a:lnTo>
                    <a:pt x="265891" y="2067244"/>
                  </a:lnTo>
                  <a:lnTo>
                    <a:pt x="266444" y="2062808"/>
                  </a:lnTo>
                  <a:lnTo>
                    <a:pt x="267010" y="2058372"/>
                  </a:lnTo>
                  <a:lnTo>
                    <a:pt x="267588" y="2053936"/>
                  </a:lnTo>
                  <a:lnTo>
                    <a:pt x="268167" y="2049500"/>
                  </a:lnTo>
                  <a:lnTo>
                    <a:pt x="268768" y="2045064"/>
                  </a:lnTo>
                  <a:lnTo>
                    <a:pt x="269371" y="2040628"/>
                  </a:lnTo>
                  <a:lnTo>
                    <a:pt x="269980" y="2036191"/>
                  </a:lnTo>
                  <a:lnTo>
                    <a:pt x="270607" y="2031755"/>
                  </a:lnTo>
                  <a:lnTo>
                    <a:pt x="271235" y="2027319"/>
                  </a:lnTo>
                  <a:lnTo>
                    <a:pt x="271875" y="2022883"/>
                  </a:lnTo>
                  <a:lnTo>
                    <a:pt x="272526" y="2018447"/>
                  </a:lnTo>
                  <a:lnTo>
                    <a:pt x="273176" y="2014011"/>
                  </a:lnTo>
                  <a:lnTo>
                    <a:pt x="273847" y="2009575"/>
                  </a:lnTo>
                  <a:lnTo>
                    <a:pt x="274519" y="2005138"/>
                  </a:lnTo>
                  <a:lnTo>
                    <a:pt x="275196" y="2000702"/>
                  </a:lnTo>
                  <a:lnTo>
                    <a:pt x="275889" y="1996266"/>
                  </a:lnTo>
                  <a:lnTo>
                    <a:pt x="276582" y="1991830"/>
                  </a:lnTo>
                  <a:lnTo>
                    <a:pt x="277286" y="1987394"/>
                  </a:lnTo>
                  <a:lnTo>
                    <a:pt x="277999" y="1982958"/>
                  </a:lnTo>
                  <a:lnTo>
                    <a:pt x="278711" y="1978522"/>
                  </a:lnTo>
                  <a:lnTo>
                    <a:pt x="279441" y="1974085"/>
                  </a:lnTo>
                  <a:lnTo>
                    <a:pt x="280171" y="1969649"/>
                  </a:lnTo>
                  <a:lnTo>
                    <a:pt x="280906" y="1965213"/>
                  </a:lnTo>
                  <a:lnTo>
                    <a:pt x="281654" y="1960777"/>
                  </a:lnTo>
                  <a:lnTo>
                    <a:pt x="282402" y="1956341"/>
                  </a:lnTo>
                  <a:lnTo>
                    <a:pt x="283159" y="1951905"/>
                  </a:lnTo>
                  <a:lnTo>
                    <a:pt x="283923" y="1947468"/>
                  </a:lnTo>
                  <a:lnTo>
                    <a:pt x="284687" y="1943032"/>
                  </a:lnTo>
                  <a:lnTo>
                    <a:pt x="285464" y="1938596"/>
                  </a:lnTo>
                  <a:lnTo>
                    <a:pt x="286242" y="1934160"/>
                  </a:lnTo>
                  <a:lnTo>
                    <a:pt x="287024" y="1929724"/>
                  </a:lnTo>
                  <a:lnTo>
                    <a:pt x="287815" y="1925288"/>
                  </a:lnTo>
                  <a:lnTo>
                    <a:pt x="288607" y="1920852"/>
                  </a:lnTo>
                  <a:lnTo>
                    <a:pt x="289406" y="1916415"/>
                  </a:lnTo>
                  <a:lnTo>
                    <a:pt x="290209" y="1911979"/>
                  </a:lnTo>
                  <a:lnTo>
                    <a:pt x="291013" y="1907543"/>
                  </a:lnTo>
                  <a:lnTo>
                    <a:pt x="291827" y="1903107"/>
                  </a:lnTo>
                  <a:lnTo>
                    <a:pt x="292641" y="1898671"/>
                  </a:lnTo>
                  <a:lnTo>
                    <a:pt x="293458" y="1894235"/>
                  </a:lnTo>
                  <a:lnTo>
                    <a:pt x="294282" y="1889799"/>
                  </a:lnTo>
                  <a:lnTo>
                    <a:pt x="295106" y="1885362"/>
                  </a:lnTo>
                  <a:lnTo>
                    <a:pt x="295935" y="1880926"/>
                  </a:lnTo>
                  <a:lnTo>
                    <a:pt x="296767" y="1876490"/>
                  </a:lnTo>
                  <a:lnTo>
                    <a:pt x="297599" y="1872054"/>
                  </a:lnTo>
                  <a:lnTo>
                    <a:pt x="298438" y="1867618"/>
                  </a:lnTo>
                  <a:lnTo>
                    <a:pt x="299277" y="1863182"/>
                  </a:lnTo>
                  <a:lnTo>
                    <a:pt x="300118" y="1858746"/>
                  </a:lnTo>
                  <a:lnTo>
                    <a:pt x="300963" y="1854309"/>
                  </a:lnTo>
                  <a:lnTo>
                    <a:pt x="301808" y="1849873"/>
                  </a:lnTo>
                  <a:lnTo>
                    <a:pt x="302655" y="1845437"/>
                  </a:lnTo>
                  <a:lnTo>
                    <a:pt x="303505" y="1841001"/>
                  </a:lnTo>
                  <a:lnTo>
                    <a:pt x="304354" y="1836565"/>
                  </a:lnTo>
                  <a:lnTo>
                    <a:pt x="305206" y="1832129"/>
                  </a:lnTo>
                  <a:lnTo>
                    <a:pt x="306059" y="1827692"/>
                  </a:lnTo>
                  <a:lnTo>
                    <a:pt x="306912" y="1823256"/>
                  </a:lnTo>
                  <a:lnTo>
                    <a:pt x="307767" y="1818820"/>
                  </a:lnTo>
                  <a:lnTo>
                    <a:pt x="308622" y="1814384"/>
                  </a:lnTo>
                  <a:lnTo>
                    <a:pt x="309477" y="1809948"/>
                  </a:lnTo>
                  <a:lnTo>
                    <a:pt x="310332" y="1805512"/>
                  </a:lnTo>
                  <a:lnTo>
                    <a:pt x="311188" y="1801076"/>
                  </a:lnTo>
                  <a:lnTo>
                    <a:pt x="312043" y="1796639"/>
                  </a:lnTo>
                  <a:lnTo>
                    <a:pt x="312898" y="1792203"/>
                  </a:lnTo>
                  <a:lnTo>
                    <a:pt x="313753" y="1787767"/>
                  </a:lnTo>
                  <a:lnTo>
                    <a:pt x="314606" y="1783331"/>
                  </a:lnTo>
                  <a:lnTo>
                    <a:pt x="315460" y="1778895"/>
                  </a:lnTo>
                  <a:lnTo>
                    <a:pt x="316312" y="1774459"/>
                  </a:lnTo>
                  <a:lnTo>
                    <a:pt x="317163" y="1770023"/>
                  </a:lnTo>
                  <a:lnTo>
                    <a:pt x="318014" y="1765586"/>
                  </a:lnTo>
                  <a:lnTo>
                    <a:pt x="318861" y="1761150"/>
                  </a:lnTo>
                  <a:lnTo>
                    <a:pt x="319708" y="1756714"/>
                  </a:lnTo>
                  <a:lnTo>
                    <a:pt x="320554" y="1752278"/>
                  </a:lnTo>
                  <a:lnTo>
                    <a:pt x="321397" y="1747842"/>
                  </a:lnTo>
                  <a:lnTo>
                    <a:pt x="322239" y="1743406"/>
                  </a:lnTo>
                  <a:lnTo>
                    <a:pt x="323077" y="1738970"/>
                  </a:lnTo>
                  <a:lnTo>
                    <a:pt x="323914" y="1734533"/>
                  </a:lnTo>
                  <a:lnTo>
                    <a:pt x="324750" y="1730097"/>
                  </a:lnTo>
                  <a:lnTo>
                    <a:pt x="325580" y="1725661"/>
                  </a:lnTo>
                  <a:lnTo>
                    <a:pt x="326410" y="1721225"/>
                  </a:lnTo>
                  <a:lnTo>
                    <a:pt x="327237" y="1716789"/>
                  </a:lnTo>
                  <a:lnTo>
                    <a:pt x="328058" y="1712353"/>
                  </a:lnTo>
                  <a:lnTo>
                    <a:pt x="328880" y="1707916"/>
                  </a:lnTo>
                  <a:lnTo>
                    <a:pt x="329695" y="1703480"/>
                  </a:lnTo>
                  <a:lnTo>
                    <a:pt x="330508" y="1699044"/>
                  </a:lnTo>
                  <a:lnTo>
                    <a:pt x="331321" y="1694608"/>
                  </a:lnTo>
                  <a:lnTo>
                    <a:pt x="332124" y="1690172"/>
                  </a:lnTo>
                  <a:lnTo>
                    <a:pt x="332926" y="1685736"/>
                  </a:lnTo>
                  <a:lnTo>
                    <a:pt x="333726" y="1681300"/>
                  </a:lnTo>
                  <a:lnTo>
                    <a:pt x="334518" y="1676863"/>
                  </a:lnTo>
                  <a:lnTo>
                    <a:pt x="335310" y="1672427"/>
                  </a:lnTo>
                  <a:lnTo>
                    <a:pt x="336094" y="1667991"/>
                  </a:lnTo>
                  <a:lnTo>
                    <a:pt x="336874" y="1663555"/>
                  </a:lnTo>
                  <a:lnTo>
                    <a:pt x="337655" y="1659119"/>
                  </a:lnTo>
                  <a:lnTo>
                    <a:pt x="338422" y="1654683"/>
                  </a:lnTo>
                  <a:lnTo>
                    <a:pt x="339190" y="1650247"/>
                  </a:lnTo>
                  <a:lnTo>
                    <a:pt x="339954" y="1645810"/>
                  </a:lnTo>
                  <a:lnTo>
                    <a:pt x="340708" y="1641374"/>
                  </a:lnTo>
                  <a:lnTo>
                    <a:pt x="341463" y="1636938"/>
                  </a:lnTo>
                  <a:lnTo>
                    <a:pt x="342208" y="1632502"/>
                  </a:lnTo>
                  <a:lnTo>
                    <a:pt x="342948" y="1628066"/>
                  </a:lnTo>
                  <a:lnTo>
                    <a:pt x="343688" y="1623630"/>
                  </a:lnTo>
                  <a:lnTo>
                    <a:pt x="344414" y="1619194"/>
                  </a:lnTo>
                  <a:lnTo>
                    <a:pt x="345139" y="1614757"/>
                  </a:lnTo>
                  <a:lnTo>
                    <a:pt x="345859" y="1610321"/>
                  </a:lnTo>
                  <a:lnTo>
                    <a:pt x="346569" y="1605885"/>
                  </a:lnTo>
                  <a:lnTo>
                    <a:pt x="347279" y="1601449"/>
                  </a:lnTo>
                  <a:lnTo>
                    <a:pt x="347978" y="1597013"/>
                  </a:lnTo>
                  <a:lnTo>
                    <a:pt x="348671" y="1592577"/>
                  </a:lnTo>
                  <a:lnTo>
                    <a:pt x="349364" y="1588140"/>
                  </a:lnTo>
                  <a:lnTo>
                    <a:pt x="350041" y="1583704"/>
                  </a:lnTo>
                  <a:lnTo>
                    <a:pt x="350718" y="1579268"/>
                  </a:lnTo>
                  <a:lnTo>
                    <a:pt x="351388" y="1574832"/>
                  </a:lnTo>
                  <a:lnTo>
                    <a:pt x="352047" y="1570396"/>
                  </a:lnTo>
                  <a:lnTo>
                    <a:pt x="352706" y="1565960"/>
                  </a:lnTo>
                  <a:lnTo>
                    <a:pt x="353352" y="1561524"/>
                  </a:lnTo>
                  <a:lnTo>
                    <a:pt x="353993" y="1557087"/>
                  </a:lnTo>
                  <a:lnTo>
                    <a:pt x="354633" y="1552651"/>
                  </a:lnTo>
                  <a:lnTo>
                    <a:pt x="355255" y="1548215"/>
                  </a:lnTo>
                  <a:lnTo>
                    <a:pt x="355877" y="1543779"/>
                  </a:lnTo>
                  <a:lnTo>
                    <a:pt x="356491" y="1539343"/>
                  </a:lnTo>
                  <a:lnTo>
                    <a:pt x="357094" y="1534907"/>
                  </a:lnTo>
                  <a:lnTo>
                    <a:pt x="357696" y="1530471"/>
                  </a:lnTo>
                  <a:lnTo>
                    <a:pt x="358285" y="1526034"/>
                  </a:lnTo>
                  <a:lnTo>
                    <a:pt x="358867" y="1521598"/>
                  </a:lnTo>
                  <a:lnTo>
                    <a:pt x="359449" y="1517162"/>
                  </a:lnTo>
                  <a:lnTo>
                    <a:pt x="360011" y="1512726"/>
                  </a:lnTo>
                  <a:lnTo>
                    <a:pt x="360573" y="1508290"/>
                  </a:lnTo>
                  <a:lnTo>
                    <a:pt x="361127" y="1503854"/>
                  </a:lnTo>
                  <a:lnTo>
                    <a:pt x="361668" y="1499418"/>
                  </a:lnTo>
                  <a:lnTo>
                    <a:pt x="362209" y="1494981"/>
                  </a:lnTo>
                  <a:lnTo>
                    <a:pt x="362735" y="1490545"/>
                  </a:lnTo>
                  <a:lnTo>
                    <a:pt x="363255" y="1486109"/>
                  </a:lnTo>
                  <a:lnTo>
                    <a:pt x="363773" y="1481673"/>
                  </a:lnTo>
                  <a:lnTo>
                    <a:pt x="364271" y="1477237"/>
                  </a:lnTo>
                  <a:lnTo>
                    <a:pt x="364769" y="1472801"/>
                  </a:lnTo>
                  <a:lnTo>
                    <a:pt x="365257" y="1468364"/>
                  </a:lnTo>
                  <a:lnTo>
                    <a:pt x="365733" y="1463928"/>
                  </a:lnTo>
                  <a:lnTo>
                    <a:pt x="366208" y="1459492"/>
                  </a:lnTo>
                  <a:lnTo>
                    <a:pt x="366667" y="1455056"/>
                  </a:lnTo>
                  <a:lnTo>
                    <a:pt x="367120" y="1450620"/>
                  </a:lnTo>
                  <a:lnTo>
                    <a:pt x="367571" y="1446184"/>
                  </a:lnTo>
                  <a:lnTo>
                    <a:pt x="368000" y="1441748"/>
                  </a:lnTo>
                  <a:lnTo>
                    <a:pt x="368429" y="1437311"/>
                  </a:lnTo>
                  <a:lnTo>
                    <a:pt x="368849" y="1432875"/>
                  </a:lnTo>
                  <a:lnTo>
                    <a:pt x="369255" y="1428439"/>
                  </a:lnTo>
                  <a:lnTo>
                    <a:pt x="369661" y="1424003"/>
                  </a:lnTo>
                  <a:lnTo>
                    <a:pt x="370049" y="1419567"/>
                  </a:lnTo>
                  <a:lnTo>
                    <a:pt x="370430" y="1415131"/>
                  </a:lnTo>
                  <a:lnTo>
                    <a:pt x="370810" y="1410695"/>
                  </a:lnTo>
                  <a:lnTo>
                    <a:pt x="371167" y="1406258"/>
                  </a:lnTo>
                  <a:lnTo>
                    <a:pt x="371525" y="1401822"/>
                  </a:lnTo>
                  <a:lnTo>
                    <a:pt x="371871" y="1397386"/>
                  </a:lnTo>
                  <a:lnTo>
                    <a:pt x="372204" y="1392950"/>
                  </a:lnTo>
                  <a:lnTo>
                    <a:pt x="372536" y="1388514"/>
                  </a:lnTo>
                  <a:lnTo>
                    <a:pt x="372850" y="1384078"/>
                  </a:lnTo>
                  <a:lnTo>
                    <a:pt x="373157" y="1379642"/>
                  </a:lnTo>
                  <a:lnTo>
                    <a:pt x="373462" y="1375205"/>
                  </a:lnTo>
                  <a:lnTo>
                    <a:pt x="373744" y="1370769"/>
                  </a:lnTo>
                  <a:lnTo>
                    <a:pt x="374025" y="1366333"/>
                  </a:lnTo>
                  <a:lnTo>
                    <a:pt x="374296" y="1361897"/>
                  </a:lnTo>
                  <a:lnTo>
                    <a:pt x="374551" y="1357461"/>
                  </a:lnTo>
                  <a:lnTo>
                    <a:pt x="374807" y="1353025"/>
                  </a:lnTo>
                  <a:lnTo>
                    <a:pt x="375043" y="1348589"/>
                  </a:lnTo>
                  <a:lnTo>
                    <a:pt x="375272" y="1344152"/>
                  </a:lnTo>
                  <a:lnTo>
                    <a:pt x="375498" y="1339716"/>
                  </a:lnTo>
                  <a:lnTo>
                    <a:pt x="375701" y="1335280"/>
                  </a:lnTo>
                  <a:lnTo>
                    <a:pt x="375904" y="1330844"/>
                  </a:lnTo>
                  <a:lnTo>
                    <a:pt x="376094" y="1326408"/>
                  </a:lnTo>
                  <a:lnTo>
                    <a:pt x="376270" y="1321972"/>
                  </a:lnTo>
                  <a:lnTo>
                    <a:pt x="376445" y="1317535"/>
                  </a:lnTo>
                  <a:lnTo>
                    <a:pt x="376599" y="1313099"/>
                  </a:lnTo>
                  <a:lnTo>
                    <a:pt x="376747" y="1308663"/>
                  </a:lnTo>
                  <a:lnTo>
                    <a:pt x="376891" y="1304227"/>
                  </a:lnTo>
                  <a:lnTo>
                    <a:pt x="377011" y="1299791"/>
                  </a:lnTo>
                  <a:lnTo>
                    <a:pt x="377131" y="1295355"/>
                  </a:lnTo>
                  <a:lnTo>
                    <a:pt x="377238" y="1290919"/>
                  </a:lnTo>
                  <a:lnTo>
                    <a:pt x="377330" y="1286482"/>
                  </a:lnTo>
                  <a:lnTo>
                    <a:pt x="377422" y="1282046"/>
                  </a:lnTo>
                  <a:lnTo>
                    <a:pt x="377491" y="1277610"/>
                  </a:lnTo>
                  <a:lnTo>
                    <a:pt x="377553" y="1273174"/>
                  </a:lnTo>
                  <a:lnTo>
                    <a:pt x="377612" y="1268738"/>
                  </a:lnTo>
                  <a:lnTo>
                    <a:pt x="377646" y="1264302"/>
                  </a:lnTo>
                  <a:lnTo>
                    <a:pt x="377680" y="1259866"/>
                  </a:lnTo>
                  <a:lnTo>
                    <a:pt x="377700" y="1255429"/>
                  </a:lnTo>
                  <a:lnTo>
                    <a:pt x="377704" y="1250993"/>
                  </a:lnTo>
                  <a:lnTo>
                    <a:pt x="377708" y="1246557"/>
                  </a:lnTo>
                  <a:lnTo>
                    <a:pt x="377688" y="1242121"/>
                  </a:lnTo>
                  <a:lnTo>
                    <a:pt x="377661" y="1237685"/>
                  </a:lnTo>
                  <a:lnTo>
                    <a:pt x="377631" y="1233249"/>
                  </a:lnTo>
                  <a:lnTo>
                    <a:pt x="377575" y="1228813"/>
                  </a:lnTo>
                  <a:lnTo>
                    <a:pt x="377518" y="1224376"/>
                  </a:lnTo>
                  <a:lnTo>
                    <a:pt x="377447" y="1219940"/>
                  </a:lnTo>
                  <a:lnTo>
                    <a:pt x="377359" y="1215504"/>
                  </a:lnTo>
                  <a:lnTo>
                    <a:pt x="377271" y="1211068"/>
                  </a:lnTo>
                  <a:lnTo>
                    <a:pt x="377158" y="1206632"/>
                  </a:lnTo>
                  <a:lnTo>
                    <a:pt x="377039" y="1202196"/>
                  </a:lnTo>
                  <a:lnTo>
                    <a:pt x="376915" y="1197759"/>
                  </a:lnTo>
                  <a:lnTo>
                    <a:pt x="376764" y="1193323"/>
                  </a:lnTo>
                  <a:lnTo>
                    <a:pt x="376613" y="1188887"/>
                  </a:lnTo>
                  <a:lnTo>
                    <a:pt x="376446" y="1184451"/>
                  </a:lnTo>
                  <a:lnTo>
                    <a:pt x="376263" y="1180015"/>
                  </a:lnTo>
                  <a:lnTo>
                    <a:pt x="376079" y="1175579"/>
                  </a:lnTo>
                  <a:lnTo>
                    <a:pt x="375868" y="1171143"/>
                  </a:lnTo>
                  <a:lnTo>
                    <a:pt x="375652" y="1166706"/>
                  </a:lnTo>
                  <a:lnTo>
                    <a:pt x="375430" y="1162270"/>
                  </a:lnTo>
                  <a:lnTo>
                    <a:pt x="375180" y="1157834"/>
                  </a:lnTo>
                  <a:lnTo>
                    <a:pt x="374929" y="1153398"/>
                  </a:lnTo>
                  <a:lnTo>
                    <a:pt x="374662" y="1148962"/>
                  </a:lnTo>
                  <a:lnTo>
                    <a:pt x="374378" y="1144526"/>
                  </a:lnTo>
                  <a:lnTo>
                    <a:pt x="374094" y="1140090"/>
                  </a:lnTo>
                  <a:lnTo>
                    <a:pt x="373781" y="1135653"/>
                  </a:lnTo>
                  <a:lnTo>
                    <a:pt x="373462" y="1131217"/>
                  </a:lnTo>
                  <a:lnTo>
                    <a:pt x="373138" y="1126781"/>
                  </a:lnTo>
                  <a:lnTo>
                    <a:pt x="372784" y="1122345"/>
                  </a:lnTo>
                  <a:lnTo>
                    <a:pt x="372430" y="1117909"/>
                  </a:lnTo>
                  <a:lnTo>
                    <a:pt x="372058" y="1113473"/>
                  </a:lnTo>
                  <a:lnTo>
                    <a:pt x="371668" y="1109037"/>
                  </a:lnTo>
                  <a:lnTo>
                    <a:pt x="371278" y="1104600"/>
                  </a:lnTo>
                  <a:lnTo>
                    <a:pt x="370858" y="1100164"/>
                  </a:lnTo>
                  <a:lnTo>
                    <a:pt x="370432" y="1095728"/>
                  </a:lnTo>
                  <a:lnTo>
                    <a:pt x="369999" y="1091292"/>
                  </a:lnTo>
                  <a:lnTo>
                    <a:pt x="369536" y="1086856"/>
                  </a:lnTo>
                  <a:lnTo>
                    <a:pt x="369074" y="1082420"/>
                  </a:lnTo>
                  <a:lnTo>
                    <a:pt x="368591" y="1077983"/>
                  </a:lnTo>
                  <a:lnTo>
                    <a:pt x="368091" y="1073547"/>
                  </a:lnTo>
                  <a:lnTo>
                    <a:pt x="367591" y="1069111"/>
                  </a:lnTo>
                  <a:lnTo>
                    <a:pt x="367058" y="1064675"/>
                  </a:lnTo>
                  <a:lnTo>
                    <a:pt x="366520" y="1060239"/>
                  </a:lnTo>
                  <a:lnTo>
                    <a:pt x="365974" y="1055803"/>
                  </a:lnTo>
                  <a:lnTo>
                    <a:pt x="365397" y="1051367"/>
                  </a:lnTo>
                  <a:lnTo>
                    <a:pt x="364820" y="1046930"/>
                  </a:lnTo>
                  <a:lnTo>
                    <a:pt x="364223" y="1042494"/>
                  </a:lnTo>
                  <a:lnTo>
                    <a:pt x="363607" y="1038058"/>
                  </a:lnTo>
                  <a:lnTo>
                    <a:pt x="362991" y="1033622"/>
                  </a:lnTo>
                  <a:lnTo>
                    <a:pt x="362340" y="1029186"/>
                  </a:lnTo>
                  <a:lnTo>
                    <a:pt x="361685" y="1024750"/>
                  </a:lnTo>
                  <a:lnTo>
                    <a:pt x="361021" y="1020314"/>
                  </a:lnTo>
                  <a:lnTo>
                    <a:pt x="360325" y="1015877"/>
                  </a:lnTo>
                  <a:lnTo>
                    <a:pt x="359629" y="1011441"/>
                  </a:lnTo>
                  <a:lnTo>
                    <a:pt x="358911" y="1007005"/>
                  </a:lnTo>
                  <a:lnTo>
                    <a:pt x="358174" y="1002569"/>
                  </a:lnTo>
                  <a:lnTo>
                    <a:pt x="357437" y="998133"/>
                  </a:lnTo>
                  <a:lnTo>
                    <a:pt x="356664" y="993697"/>
                  </a:lnTo>
                  <a:lnTo>
                    <a:pt x="355886" y="989261"/>
                  </a:lnTo>
                  <a:lnTo>
                    <a:pt x="355099" y="984824"/>
                  </a:lnTo>
                  <a:lnTo>
                    <a:pt x="354279" y="980388"/>
                  </a:lnTo>
                  <a:lnTo>
                    <a:pt x="353458" y="975952"/>
                  </a:lnTo>
                  <a:lnTo>
                    <a:pt x="352615" y="971516"/>
                  </a:lnTo>
                  <a:lnTo>
                    <a:pt x="351753" y="967080"/>
                  </a:lnTo>
                  <a:lnTo>
                    <a:pt x="350890" y="962644"/>
                  </a:lnTo>
                  <a:lnTo>
                    <a:pt x="349990" y="958207"/>
                  </a:lnTo>
                  <a:lnTo>
                    <a:pt x="349085" y="953771"/>
                  </a:lnTo>
                  <a:lnTo>
                    <a:pt x="348170" y="949335"/>
                  </a:lnTo>
                  <a:lnTo>
                    <a:pt x="347222" y="944899"/>
                  </a:lnTo>
                  <a:lnTo>
                    <a:pt x="346273" y="940463"/>
                  </a:lnTo>
                  <a:lnTo>
                    <a:pt x="345300" y="936027"/>
                  </a:lnTo>
                  <a:lnTo>
                    <a:pt x="344308" y="931591"/>
                  </a:lnTo>
                  <a:lnTo>
                    <a:pt x="343316" y="927154"/>
                  </a:lnTo>
                  <a:lnTo>
                    <a:pt x="342284" y="922718"/>
                  </a:lnTo>
                  <a:lnTo>
                    <a:pt x="341248" y="918282"/>
                  </a:lnTo>
                  <a:lnTo>
                    <a:pt x="340202" y="913846"/>
                  </a:lnTo>
                  <a:lnTo>
                    <a:pt x="339121" y="909410"/>
                  </a:lnTo>
                  <a:lnTo>
                    <a:pt x="338041" y="904974"/>
                  </a:lnTo>
                  <a:lnTo>
                    <a:pt x="336935" y="900538"/>
                  </a:lnTo>
                  <a:lnTo>
                    <a:pt x="335810" y="896101"/>
                  </a:lnTo>
                  <a:lnTo>
                    <a:pt x="334684" y="891665"/>
                  </a:lnTo>
                  <a:lnTo>
                    <a:pt x="333518" y="887229"/>
                  </a:lnTo>
                  <a:lnTo>
                    <a:pt x="332348" y="882793"/>
                  </a:lnTo>
                  <a:lnTo>
                    <a:pt x="331167" y="878357"/>
                  </a:lnTo>
                  <a:lnTo>
                    <a:pt x="329952" y="873921"/>
                  </a:lnTo>
                  <a:lnTo>
                    <a:pt x="328737" y="869485"/>
                  </a:lnTo>
                  <a:lnTo>
                    <a:pt x="327495" y="865048"/>
                  </a:lnTo>
                  <a:lnTo>
                    <a:pt x="326235" y="860612"/>
                  </a:lnTo>
                  <a:lnTo>
                    <a:pt x="324974" y="856176"/>
                  </a:lnTo>
                  <a:lnTo>
                    <a:pt x="323672" y="851740"/>
                  </a:lnTo>
                  <a:lnTo>
                    <a:pt x="322366" y="847304"/>
                  </a:lnTo>
                  <a:lnTo>
                    <a:pt x="321049" y="842868"/>
                  </a:lnTo>
                  <a:lnTo>
                    <a:pt x="319698" y="838431"/>
                  </a:lnTo>
                  <a:lnTo>
                    <a:pt x="318347" y="833995"/>
                  </a:lnTo>
                  <a:lnTo>
                    <a:pt x="316968" y="829559"/>
                  </a:lnTo>
                  <a:lnTo>
                    <a:pt x="315572" y="825123"/>
                  </a:lnTo>
                  <a:lnTo>
                    <a:pt x="314175" y="820687"/>
                  </a:lnTo>
                  <a:lnTo>
                    <a:pt x="312737" y="816251"/>
                  </a:lnTo>
                  <a:lnTo>
                    <a:pt x="311295" y="811815"/>
                  </a:lnTo>
                  <a:lnTo>
                    <a:pt x="309841" y="807378"/>
                  </a:lnTo>
                  <a:lnTo>
                    <a:pt x="308354" y="802942"/>
                  </a:lnTo>
                  <a:lnTo>
                    <a:pt x="306867" y="798506"/>
                  </a:lnTo>
                  <a:lnTo>
                    <a:pt x="305353" y="794070"/>
                  </a:lnTo>
                  <a:lnTo>
                    <a:pt x="303822" y="789634"/>
                  </a:lnTo>
                  <a:lnTo>
                    <a:pt x="302290" y="785198"/>
                  </a:lnTo>
                  <a:lnTo>
                    <a:pt x="300716" y="780762"/>
                  </a:lnTo>
                  <a:lnTo>
                    <a:pt x="299140" y="776325"/>
                  </a:lnTo>
                  <a:lnTo>
                    <a:pt x="297552" y="771889"/>
                  </a:lnTo>
                  <a:lnTo>
                    <a:pt x="295931" y="767453"/>
                  </a:lnTo>
                  <a:lnTo>
                    <a:pt x="294311" y="763017"/>
                  </a:lnTo>
                  <a:lnTo>
                    <a:pt x="292664" y="758581"/>
                  </a:lnTo>
                  <a:lnTo>
                    <a:pt x="291000" y="754145"/>
                  </a:lnTo>
                  <a:lnTo>
                    <a:pt x="289336" y="749709"/>
                  </a:lnTo>
                  <a:lnTo>
                    <a:pt x="287632" y="745272"/>
                  </a:lnTo>
                  <a:lnTo>
                    <a:pt x="285925" y="740836"/>
                  </a:lnTo>
                  <a:lnTo>
                    <a:pt x="284206" y="736400"/>
                  </a:lnTo>
                  <a:lnTo>
                    <a:pt x="282456" y="731964"/>
                  </a:lnTo>
                  <a:lnTo>
                    <a:pt x="280707" y="727528"/>
                  </a:lnTo>
                  <a:lnTo>
                    <a:pt x="278932" y="723092"/>
                  </a:lnTo>
                  <a:lnTo>
                    <a:pt x="277141" y="718655"/>
                  </a:lnTo>
                  <a:lnTo>
                    <a:pt x="275350" y="714219"/>
                  </a:lnTo>
                  <a:lnTo>
                    <a:pt x="273521" y="709783"/>
                  </a:lnTo>
                  <a:lnTo>
                    <a:pt x="271689" y="705347"/>
                  </a:lnTo>
                  <a:lnTo>
                    <a:pt x="269846" y="700911"/>
                  </a:lnTo>
                  <a:lnTo>
                    <a:pt x="267975" y="696475"/>
                  </a:lnTo>
                  <a:lnTo>
                    <a:pt x="266104" y="692039"/>
                  </a:lnTo>
                  <a:lnTo>
                    <a:pt x="264208" y="687602"/>
                  </a:lnTo>
                  <a:lnTo>
                    <a:pt x="262298" y="683166"/>
                  </a:lnTo>
                  <a:lnTo>
                    <a:pt x="260388" y="678730"/>
                  </a:lnTo>
                  <a:lnTo>
                    <a:pt x="258442" y="674294"/>
                  </a:lnTo>
                  <a:lnTo>
                    <a:pt x="256495" y="669858"/>
                  </a:lnTo>
                  <a:lnTo>
                    <a:pt x="254536" y="665422"/>
                  </a:lnTo>
                  <a:lnTo>
                    <a:pt x="252553" y="660986"/>
                  </a:lnTo>
                  <a:lnTo>
                    <a:pt x="250569" y="656549"/>
                  </a:lnTo>
                  <a:lnTo>
                    <a:pt x="248563" y="652113"/>
                  </a:lnTo>
                  <a:lnTo>
                    <a:pt x="246545" y="647677"/>
                  </a:lnTo>
                  <a:lnTo>
                    <a:pt x="244526" y="643241"/>
                  </a:lnTo>
                  <a:lnTo>
                    <a:pt x="242475" y="638805"/>
                  </a:lnTo>
                  <a:lnTo>
                    <a:pt x="240424" y="634369"/>
                  </a:lnTo>
                  <a:lnTo>
                    <a:pt x="238362" y="629933"/>
                  </a:lnTo>
                  <a:lnTo>
                    <a:pt x="236279" y="625496"/>
                  </a:lnTo>
                  <a:lnTo>
                    <a:pt x="234195" y="621060"/>
                  </a:lnTo>
                  <a:lnTo>
                    <a:pt x="232092" y="616624"/>
                  </a:lnTo>
                  <a:lnTo>
                    <a:pt x="229978" y="612188"/>
                  </a:lnTo>
                  <a:lnTo>
                    <a:pt x="227865" y="607752"/>
                  </a:lnTo>
                  <a:lnTo>
                    <a:pt x="225724" y="603316"/>
                  </a:lnTo>
                  <a:lnTo>
                    <a:pt x="223582" y="598879"/>
                  </a:lnTo>
                  <a:lnTo>
                    <a:pt x="221431" y="594443"/>
                  </a:lnTo>
                  <a:lnTo>
                    <a:pt x="219263" y="590007"/>
                  </a:lnTo>
                  <a:lnTo>
                    <a:pt x="217095" y="585571"/>
                  </a:lnTo>
                  <a:lnTo>
                    <a:pt x="214911" y="581135"/>
                  </a:lnTo>
                  <a:lnTo>
                    <a:pt x="212719" y="576699"/>
                  </a:lnTo>
                  <a:lnTo>
                    <a:pt x="210526" y="572263"/>
                  </a:lnTo>
                  <a:lnTo>
                    <a:pt x="208312" y="567826"/>
                  </a:lnTo>
                  <a:lnTo>
                    <a:pt x="206097" y="563390"/>
                  </a:lnTo>
                  <a:lnTo>
                    <a:pt x="203876" y="558954"/>
                  </a:lnTo>
                  <a:lnTo>
                    <a:pt x="201641" y="554518"/>
                  </a:lnTo>
                  <a:lnTo>
                    <a:pt x="199407" y="550082"/>
                  </a:lnTo>
                  <a:lnTo>
                    <a:pt x="197160" y="545646"/>
                  </a:lnTo>
                  <a:lnTo>
                    <a:pt x="194908" y="541210"/>
                  </a:lnTo>
                  <a:lnTo>
                    <a:pt x="192656" y="536773"/>
                  </a:lnTo>
                  <a:lnTo>
                    <a:pt x="190388" y="532337"/>
                  </a:lnTo>
                  <a:lnTo>
                    <a:pt x="188121" y="527901"/>
                  </a:lnTo>
                  <a:lnTo>
                    <a:pt x="185849" y="523465"/>
                  </a:lnTo>
                  <a:lnTo>
                    <a:pt x="183569" y="519029"/>
                  </a:lnTo>
                  <a:lnTo>
                    <a:pt x="181289" y="514593"/>
                  </a:lnTo>
                  <a:lnTo>
                    <a:pt x="179002" y="510157"/>
                  </a:lnTo>
                  <a:lnTo>
                    <a:pt x="176711" y="505720"/>
                  </a:lnTo>
                  <a:lnTo>
                    <a:pt x="174421" y="501284"/>
                  </a:lnTo>
                  <a:lnTo>
                    <a:pt x="172123" y="496848"/>
                  </a:lnTo>
                  <a:lnTo>
                    <a:pt x="169825" y="492412"/>
                  </a:lnTo>
                  <a:lnTo>
                    <a:pt x="167526" y="487976"/>
                  </a:lnTo>
                  <a:lnTo>
                    <a:pt x="165224" y="483540"/>
                  </a:lnTo>
                  <a:lnTo>
                    <a:pt x="162921" y="479103"/>
                  </a:lnTo>
                  <a:lnTo>
                    <a:pt x="160618" y="474667"/>
                  </a:lnTo>
                  <a:lnTo>
                    <a:pt x="158313" y="470231"/>
                  </a:lnTo>
                  <a:lnTo>
                    <a:pt x="156009" y="465795"/>
                  </a:lnTo>
                  <a:lnTo>
                    <a:pt x="153706" y="461359"/>
                  </a:lnTo>
                  <a:lnTo>
                    <a:pt x="151403" y="456923"/>
                  </a:lnTo>
                  <a:lnTo>
                    <a:pt x="149101" y="452487"/>
                  </a:lnTo>
                  <a:lnTo>
                    <a:pt x="146802" y="448050"/>
                  </a:lnTo>
                  <a:lnTo>
                    <a:pt x="144503" y="443614"/>
                  </a:lnTo>
                  <a:lnTo>
                    <a:pt x="142209" y="439178"/>
                  </a:lnTo>
                  <a:lnTo>
                    <a:pt x="139918" y="434742"/>
                  </a:lnTo>
                  <a:lnTo>
                    <a:pt x="137626" y="430306"/>
                  </a:lnTo>
                  <a:lnTo>
                    <a:pt x="135345" y="425870"/>
                  </a:lnTo>
                  <a:lnTo>
                    <a:pt x="133063" y="421434"/>
                  </a:lnTo>
                  <a:lnTo>
                    <a:pt x="130787" y="416997"/>
                  </a:lnTo>
                  <a:lnTo>
                    <a:pt x="128518" y="412561"/>
                  </a:lnTo>
                  <a:lnTo>
                    <a:pt x="126250" y="408125"/>
                  </a:lnTo>
                  <a:lnTo>
                    <a:pt x="123994" y="403689"/>
                  </a:lnTo>
                  <a:lnTo>
                    <a:pt x="121742" y="399253"/>
                  </a:lnTo>
                  <a:lnTo>
                    <a:pt x="119492" y="394817"/>
                  </a:lnTo>
                  <a:lnTo>
                    <a:pt x="117260" y="390381"/>
                  </a:lnTo>
                  <a:lnTo>
                    <a:pt x="115028" y="385944"/>
                  </a:lnTo>
                  <a:lnTo>
                    <a:pt x="112806" y="381508"/>
                  </a:lnTo>
                  <a:lnTo>
                    <a:pt x="110597" y="377072"/>
                  </a:lnTo>
                  <a:lnTo>
                    <a:pt x="108388" y="372636"/>
                  </a:lnTo>
                  <a:lnTo>
                    <a:pt x="106199" y="368200"/>
                  </a:lnTo>
                  <a:lnTo>
                    <a:pt x="104017" y="363764"/>
                  </a:lnTo>
                  <a:lnTo>
                    <a:pt x="101837" y="359327"/>
                  </a:lnTo>
                  <a:lnTo>
                    <a:pt x="99684" y="354891"/>
                  </a:lnTo>
                  <a:lnTo>
                    <a:pt x="97532" y="350455"/>
                  </a:lnTo>
                  <a:lnTo>
                    <a:pt x="95392" y="346019"/>
                  </a:lnTo>
                  <a:lnTo>
                    <a:pt x="93273" y="341583"/>
                  </a:lnTo>
                  <a:lnTo>
                    <a:pt x="91153" y="337147"/>
                  </a:lnTo>
                  <a:lnTo>
                    <a:pt x="89061" y="332711"/>
                  </a:lnTo>
                  <a:lnTo>
                    <a:pt x="86978" y="328274"/>
                  </a:lnTo>
                  <a:lnTo>
                    <a:pt x="84897" y="323838"/>
                  </a:lnTo>
                  <a:lnTo>
                    <a:pt x="82854" y="319402"/>
                  </a:lnTo>
                  <a:lnTo>
                    <a:pt x="80810" y="314966"/>
                  </a:lnTo>
                  <a:lnTo>
                    <a:pt x="78784" y="310530"/>
                  </a:lnTo>
                  <a:lnTo>
                    <a:pt x="76784" y="306094"/>
                  </a:lnTo>
                  <a:lnTo>
                    <a:pt x="74783" y="301658"/>
                  </a:lnTo>
                  <a:lnTo>
                    <a:pt x="72817" y="297221"/>
                  </a:lnTo>
                  <a:lnTo>
                    <a:pt x="70862" y="292785"/>
                  </a:lnTo>
                  <a:lnTo>
                    <a:pt x="68912" y="288349"/>
                  </a:lnTo>
                  <a:lnTo>
                    <a:pt x="67007" y="283913"/>
                  </a:lnTo>
                  <a:lnTo>
                    <a:pt x="65101" y="279477"/>
                  </a:lnTo>
                  <a:lnTo>
                    <a:pt x="63218" y="275041"/>
                  </a:lnTo>
                  <a:lnTo>
                    <a:pt x="61366" y="270605"/>
                  </a:lnTo>
                  <a:lnTo>
                    <a:pt x="59513" y="266168"/>
                  </a:lnTo>
                  <a:lnTo>
                    <a:pt x="57702" y="261732"/>
                  </a:lnTo>
                  <a:lnTo>
                    <a:pt x="55905" y="257296"/>
                  </a:lnTo>
                  <a:lnTo>
                    <a:pt x="54114" y="252860"/>
                  </a:lnTo>
                  <a:lnTo>
                    <a:pt x="52375" y="248424"/>
                  </a:lnTo>
                  <a:lnTo>
                    <a:pt x="50637" y="243988"/>
                  </a:lnTo>
                  <a:lnTo>
                    <a:pt x="48925" y="239551"/>
                  </a:lnTo>
                  <a:lnTo>
                    <a:pt x="47248" y="235115"/>
                  </a:lnTo>
                  <a:lnTo>
                    <a:pt x="45571" y="230679"/>
                  </a:lnTo>
                  <a:lnTo>
                    <a:pt x="43944" y="226243"/>
                  </a:lnTo>
                  <a:lnTo>
                    <a:pt x="42332" y="221807"/>
                  </a:lnTo>
                  <a:lnTo>
                    <a:pt x="40727" y="217371"/>
                  </a:lnTo>
                  <a:lnTo>
                    <a:pt x="39181" y="212935"/>
                  </a:lnTo>
                  <a:lnTo>
                    <a:pt x="37636" y="208498"/>
                  </a:lnTo>
                  <a:lnTo>
                    <a:pt x="36123" y="204062"/>
                  </a:lnTo>
                  <a:lnTo>
                    <a:pt x="34648" y="199626"/>
                  </a:lnTo>
                  <a:lnTo>
                    <a:pt x="33173" y="195190"/>
                  </a:lnTo>
                  <a:lnTo>
                    <a:pt x="31754" y="190754"/>
                  </a:lnTo>
                  <a:lnTo>
                    <a:pt x="30352" y="186318"/>
                  </a:lnTo>
                  <a:lnTo>
                    <a:pt x="28959" y="181882"/>
                  </a:lnTo>
                  <a:lnTo>
                    <a:pt x="27632" y="177445"/>
                  </a:lnTo>
                  <a:lnTo>
                    <a:pt x="26304" y="173009"/>
                  </a:lnTo>
                  <a:lnTo>
                    <a:pt x="25013" y="168573"/>
                  </a:lnTo>
                  <a:lnTo>
                    <a:pt x="23763" y="164137"/>
                  </a:lnTo>
                  <a:lnTo>
                    <a:pt x="22513" y="159701"/>
                  </a:lnTo>
                  <a:lnTo>
                    <a:pt x="21327" y="155265"/>
                  </a:lnTo>
                  <a:lnTo>
                    <a:pt x="20157" y="150829"/>
                  </a:lnTo>
                  <a:lnTo>
                    <a:pt x="18998" y="146392"/>
                  </a:lnTo>
                  <a:lnTo>
                    <a:pt x="17910" y="141956"/>
                  </a:lnTo>
                  <a:lnTo>
                    <a:pt x="16822" y="137520"/>
                  </a:lnTo>
                  <a:lnTo>
                    <a:pt x="15774" y="133084"/>
                  </a:lnTo>
                  <a:lnTo>
                    <a:pt x="14770" y="128648"/>
                  </a:lnTo>
                  <a:lnTo>
                    <a:pt x="13766" y="124212"/>
                  </a:lnTo>
                  <a:lnTo>
                    <a:pt x="12831" y="119775"/>
                  </a:lnTo>
                  <a:lnTo>
                    <a:pt x="11913" y="115339"/>
                  </a:lnTo>
                  <a:lnTo>
                    <a:pt x="11007" y="110903"/>
                  </a:lnTo>
                  <a:lnTo>
                    <a:pt x="10176" y="106467"/>
                  </a:lnTo>
                  <a:lnTo>
                    <a:pt x="9346" y="102031"/>
                  </a:lnTo>
                  <a:lnTo>
                    <a:pt x="8557" y="97595"/>
                  </a:lnTo>
                  <a:lnTo>
                    <a:pt x="7816" y="93159"/>
                  </a:lnTo>
                  <a:lnTo>
                    <a:pt x="7074" y="88722"/>
                  </a:lnTo>
                  <a:lnTo>
                    <a:pt x="6406" y="84286"/>
                  </a:lnTo>
                  <a:lnTo>
                    <a:pt x="5754" y="79850"/>
                  </a:lnTo>
                  <a:lnTo>
                    <a:pt x="5117" y="75414"/>
                  </a:lnTo>
                  <a:lnTo>
                    <a:pt x="4557" y="70978"/>
                  </a:lnTo>
                  <a:lnTo>
                    <a:pt x="3998" y="66542"/>
                  </a:lnTo>
                  <a:lnTo>
                    <a:pt x="3483" y="62106"/>
                  </a:lnTo>
                  <a:lnTo>
                    <a:pt x="3016" y="57669"/>
                  </a:lnTo>
                  <a:lnTo>
                    <a:pt x="2549" y="53233"/>
                  </a:lnTo>
                  <a:lnTo>
                    <a:pt x="2159" y="48797"/>
                  </a:lnTo>
                  <a:lnTo>
                    <a:pt x="1785" y="44361"/>
                  </a:lnTo>
                  <a:lnTo>
                    <a:pt x="1427" y="39925"/>
                  </a:lnTo>
                  <a:lnTo>
                    <a:pt x="1148" y="35489"/>
                  </a:lnTo>
                  <a:lnTo>
                    <a:pt x="868" y="31053"/>
                  </a:lnTo>
                  <a:lnTo>
                    <a:pt x="636" y="26616"/>
                  </a:lnTo>
                  <a:lnTo>
                    <a:pt x="452" y="22180"/>
                  </a:lnTo>
                  <a:lnTo>
                    <a:pt x="267" y="17744"/>
                  </a:lnTo>
                  <a:lnTo>
                    <a:pt x="162" y="13308"/>
                  </a:lnTo>
                  <a:lnTo>
                    <a:pt x="73" y="8872"/>
                  </a:lnTo>
                  <a:lnTo>
                    <a:pt x="0" y="4436"/>
                  </a:lnTo>
                  <a:lnTo>
                    <a:pt x="5" y="0"/>
                  </a:lnTo>
                  <a:lnTo>
                    <a:pt x="809345" y="0"/>
                  </a:lnTo>
                  <a:lnTo>
                    <a:pt x="809351" y="4436"/>
                  </a:lnTo>
                  <a:lnTo>
                    <a:pt x="809278" y="8872"/>
                  </a:lnTo>
                  <a:lnTo>
                    <a:pt x="809189" y="13308"/>
                  </a:lnTo>
                  <a:lnTo>
                    <a:pt x="809084" y="17744"/>
                  </a:lnTo>
                  <a:lnTo>
                    <a:pt x="808899" y="22180"/>
                  </a:lnTo>
                  <a:lnTo>
                    <a:pt x="808714" y="26616"/>
                  </a:lnTo>
                  <a:lnTo>
                    <a:pt x="808482" y="31053"/>
                  </a:lnTo>
                  <a:lnTo>
                    <a:pt x="808203" y="35489"/>
                  </a:lnTo>
                  <a:lnTo>
                    <a:pt x="807924" y="39925"/>
                  </a:lnTo>
                  <a:lnTo>
                    <a:pt x="807565" y="44361"/>
                  </a:lnTo>
                  <a:lnTo>
                    <a:pt x="807192" y="48797"/>
                  </a:lnTo>
                  <a:lnTo>
                    <a:pt x="806802" y="53233"/>
                  </a:lnTo>
                  <a:lnTo>
                    <a:pt x="806335" y="57669"/>
                  </a:lnTo>
                  <a:lnTo>
                    <a:pt x="805868" y="62106"/>
                  </a:lnTo>
                  <a:lnTo>
                    <a:pt x="805353" y="66542"/>
                  </a:lnTo>
                  <a:lnTo>
                    <a:pt x="804793" y="70978"/>
                  </a:lnTo>
                  <a:lnTo>
                    <a:pt x="804234" y="75414"/>
                  </a:lnTo>
                  <a:lnTo>
                    <a:pt x="803596" y="79850"/>
                  </a:lnTo>
                  <a:lnTo>
                    <a:pt x="802945" y="84286"/>
                  </a:lnTo>
                  <a:lnTo>
                    <a:pt x="802277" y="88722"/>
                  </a:lnTo>
                  <a:lnTo>
                    <a:pt x="801535" y="93159"/>
                  </a:lnTo>
                  <a:lnTo>
                    <a:pt x="800793" y="97595"/>
                  </a:lnTo>
                  <a:lnTo>
                    <a:pt x="800005" y="102031"/>
                  </a:lnTo>
                  <a:lnTo>
                    <a:pt x="799174" y="106467"/>
                  </a:lnTo>
                  <a:lnTo>
                    <a:pt x="798344" y="110903"/>
                  </a:lnTo>
                  <a:lnTo>
                    <a:pt x="797438" y="115339"/>
                  </a:lnTo>
                  <a:lnTo>
                    <a:pt x="796520" y="119775"/>
                  </a:lnTo>
                  <a:lnTo>
                    <a:pt x="795585" y="124212"/>
                  </a:lnTo>
                  <a:lnTo>
                    <a:pt x="794581" y="128648"/>
                  </a:lnTo>
                  <a:lnTo>
                    <a:pt x="793577" y="133084"/>
                  </a:lnTo>
                  <a:lnTo>
                    <a:pt x="792528" y="137520"/>
                  </a:lnTo>
                  <a:lnTo>
                    <a:pt x="791440" y="141956"/>
                  </a:lnTo>
                  <a:lnTo>
                    <a:pt x="790352" y="146392"/>
                  </a:lnTo>
                  <a:lnTo>
                    <a:pt x="789193" y="150829"/>
                  </a:lnTo>
                  <a:lnTo>
                    <a:pt x="788023" y="155265"/>
                  </a:lnTo>
                  <a:lnTo>
                    <a:pt x="786837" y="159701"/>
                  </a:lnTo>
                  <a:lnTo>
                    <a:pt x="785588" y="164137"/>
                  </a:lnTo>
                  <a:lnTo>
                    <a:pt x="784338" y="168573"/>
                  </a:lnTo>
                  <a:lnTo>
                    <a:pt x="783046" y="173009"/>
                  </a:lnTo>
                  <a:lnTo>
                    <a:pt x="781719" y="177445"/>
                  </a:lnTo>
                  <a:lnTo>
                    <a:pt x="780392" y="181882"/>
                  </a:lnTo>
                  <a:lnTo>
                    <a:pt x="778999" y="186318"/>
                  </a:lnTo>
                  <a:lnTo>
                    <a:pt x="777596" y="190754"/>
                  </a:lnTo>
                  <a:lnTo>
                    <a:pt x="776178" y="195190"/>
                  </a:lnTo>
                  <a:lnTo>
                    <a:pt x="774703" y="199626"/>
                  </a:lnTo>
                  <a:lnTo>
                    <a:pt x="773228" y="204062"/>
                  </a:lnTo>
                  <a:lnTo>
                    <a:pt x="771714" y="208498"/>
                  </a:lnTo>
                  <a:lnTo>
                    <a:pt x="770169" y="212935"/>
                  </a:lnTo>
                  <a:lnTo>
                    <a:pt x="768624" y="217371"/>
                  </a:lnTo>
                  <a:lnTo>
                    <a:pt x="767019" y="221807"/>
                  </a:lnTo>
                  <a:lnTo>
                    <a:pt x="765407" y="226243"/>
                  </a:lnTo>
                  <a:lnTo>
                    <a:pt x="763780" y="230679"/>
                  </a:lnTo>
                  <a:lnTo>
                    <a:pt x="762103" y="235115"/>
                  </a:lnTo>
                  <a:lnTo>
                    <a:pt x="760426" y="239551"/>
                  </a:lnTo>
                  <a:lnTo>
                    <a:pt x="758714" y="243988"/>
                  </a:lnTo>
                  <a:lnTo>
                    <a:pt x="756976" y="248424"/>
                  </a:lnTo>
                  <a:lnTo>
                    <a:pt x="755237" y="252860"/>
                  </a:lnTo>
                  <a:lnTo>
                    <a:pt x="753446" y="257296"/>
                  </a:lnTo>
                  <a:lnTo>
                    <a:pt x="751648" y="261732"/>
                  </a:lnTo>
                  <a:lnTo>
                    <a:pt x="749838" y="266168"/>
                  </a:lnTo>
                  <a:lnTo>
                    <a:pt x="747985" y="270605"/>
                  </a:lnTo>
                  <a:lnTo>
                    <a:pt x="746132" y="275041"/>
                  </a:lnTo>
                  <a:lnTo>
                    <a:pt x="744249" y="279477"/>
                  </a:lnTo>
                  <a:lnTo>
                    <a:pt x="742344" y="283913"/>
                  </a:lnTo>
                  <a:lnTo>
                    <a:pt x="740439" y="288349"/>
                  </a:lnTo>
                  <a:lnTo>
                    <a:pt x="738488" y="292785"/>
                  </a:lnTo>
                  <a:lnTo>
                    <a:pt x="736534" y="297221"/>
                  </a:lnTo>
                  <a:lnTo>
                    <a:pt x="734568" y="301658"/>
                  </a:lnTo>
                  <a:lnTo>
                    <a:pt x="732567" y="306094"/>
                  </a:lnTo>
                  <a:lnTo>
                    <a:pt x="730566" y="310530"/>
                  </a:lnTo>
                  <a:lnTo>
                    <a:pt x="728540" y="314966"/>
                  </a:lnTo>
                  <a:lnTo>
                    <a:pt x="726497" y="319402"/>
                  </a:lnTo>
                  <a:lnTo>
                    <a:pt x="724453" y="323838"/>
                  </a:lnTo>
                  <a:lnTo>
                    <a:pt x="722373" y="328274"/>
                  </a:lnTo>
                  <a:lnTo>
                    <a:pt x="720290" y="332711"/>
                  </a:lnTo>
                  <a:lnTo>
                    <a:pt x="718197" y="337147"/>
                  </a:lnTo>
                  <a:lnTo>
                    <a:pt x="716078" y="341583"/>
                  </a:lnTo>
                  <a:lnTo>
                    <a:pt x="713958" y="346019"/>
                  </a:lnTo>
                  <a:lnTo>
                    <a:pt x="711819" y="350455"/>
                  </a:lnTo>
                  <a:lnTo>
                    <a:pt x="709667" y="354891"/>
                  </a:lnTo>
                  <a:lnTo>
                    <a:pt x="707514" y="359327"/>
                  </a:lnTo>
                  <a:lnTo>
                    <a:pt x="705334" y="363764"/>
                  </a:lnTo>
                  <a:lnTo>
                    <a:pt x="703152" y="368200"/>
                  </a:lnTo>
                  <a:lnTo>
                    <a:pt x="700962" y="372636"/>
                  </a:lnTo>
                  <a:lnTo>
                    <a:pt x="698754" y="377072"/>
                  </a:lnTo>
                  <a:lnTo>
                    <a:pt x="696545" y="381508"/>
                  </a:lnTo>
                  <a:lnTo>
                    <a:pt x="694322" y="385944"/>
                  </a:lnTo>
                  <a:lnTo>
                    <a:pt x="692091" y="390381"/>
                  </a:lnTo>
                  <a:lnTo>
                    <a:pt x="689859" y="394817"/>
                  </a:lnTo>
                  <a:lnTo>
                    <a:pt x="687608" y="399253"/>
                  </a:lnTo>
                  <a:lnTo>
                    <a:pt x="685357" y="403689"/>
                  </a:lnTo>
                  <a:lnTo>
                    <a:pt x="683101" y="408125"/>
                  </a:lnTo>
                  <a:lnTo>
                    <a:pt x="680832" y="412561"/>
                  </a:lnTo>
                  <a:lnTo>
                    <a:pt x="678564" y="416997"/>
                  </a:lnTo>
                  <a:lnTo>
                    <a:pt x="676288" y="421434"/>
                  </a:lnTo>
                  <a:lnTo>
                    <a:pt x="674006" y="425870"/>
                  </a:lnTo>
                  <a:lnTo>
                    <a:pt x="671724" y="430306"/>
                  </a:lnTo>
                  <a:lnTo>
                    <a:pt x="669433" y="434742"/>
                  </a:lnTo>
                  <a:lnTo>
                    <a:pt x="667141" y="439178"/>
                  </a:lnTo>
                  <a:lnTo>
                    <a:pt x="664847" y="443614"/>
                  </a:lnTo>
                  <a:lnTo>
                    <a:pt x="662548" y="448050"/>
                  </a:lnTo>
                  <a:lnTo>
                    <a:pt x="660249" y="452487"/>
                  </a:lnTo>
                  <a:lnTo>
                    <a:pt x="657948" y="456923"/>
                  </a:lnTo>
                  <a:lnTo>
                    <a:pt x="655645" y="461359"/>
                  </a:lnTo>
                  <a:lnTo>
                    <a:pt x="653342" y="465795"/>
                  </a:lnTo>
                  <a:lnTo>
                    <a:pt x="651037" y="470231"/>
                  </a:lnTo>
                  <a:lnTo>
                    <a:pt x="648733" y="474667"/>
                  </a:lnTo>
                  <a:lnTo>
                    <a:pt x="646429" y="479103"/>
                  </a:lnTo>
                  <a:lnTo>
                    <a:pt x="644127" y="483540"/>
                  </a:lnTo>
                  <a:lnTo>
                    <a:pt x="641825" y="487976"/>
                  </a:lnTo>
                  <a:lnTo>
                    <a:pt x="639525" y="492412"/>
                  </a:lnTo>
                  <a:lnTo>
                    <a:pt x="637228" y="496848"/>
                  </a:lnTo>
                  <a:lnTo>
                    <a:pt x="634930" y="501284"/>
                  </a:lnTo>
                  <a:lnTo>
                    <a:pt x="632639" y="505720"/>
                  </a:lnTo>
                  <a:lnTo>
                    <a:pt x="630349" y="510157"/>
                  </a:lnTo>
                  <a:lnTo>
                    <a:pt x="628062" y="514593"/>
                  </a:lnTo>
                  <a:lnTo>
                    <a:pt x="625782" y="519029"/>
                  </a:lnTo>
                  <a:lnTo>
                    <a:pt x="623502" y="523465"/>
                  </a:lnTo>
                  <a:lnTo>
                    <a:pt x="621230" y="527901"/>
                  </a:lnTo>
                  <a:lnTo>
                    <a:pt x="618962" y="532337"/>
                  </a:lnTo>
                  <a:lnTo>
                    <a:pt x="616695" y="536773"/>
                  </a:lnTo>
                  <a:lnTo>
                    <a:pt x="614443" y="541210"/>
                  </a:lnTo>
                  <a:lnTo>
                    <a:pt x="612190" y="545646"/>
                  </a:lnTo>
                  <a:lnTo>
                    <a:pt x="609944" y="550082"/>
                  </a:lnTo>
                  <a:lnTo>
                    <a:pt x="607709" y="554518"/>
                  </a:lnTo>
                  <a:lnTo>
                    <a:pt x="605475" y="558954"/>
                  </a:lnTo>
                  <a:lnTo>
                    <a:pt x="603254" y="563390"/>
                  </a:lnTo>
                  <a:lnTo>
                    <a:pt x="601039" y="567826"/>
                  </a:lnTo>
                  <a:lnTo>
                    <a:pt x="598824" y="572263"/>
                  </a:lnTo>
                  <a:lnTo>
                    <a:pt x="596632" y="576699"/>
                  </a:lnTo>
                  <a:lnTo>
                    <a:pt x="594440" y="581135"/>
                  </a:lnTo>
                  <a:lnTo>
                    <a:pt x="592255" y="585571"/>
                  </a:lnTo>
                  <a:lnTo>
                    <a:pt x="590087" y="590007"/>
                  </a:lnTo>
                  <a:lnTo>
                    <a:pt x="587919" y="594443"/>
                  </a:lnTo>
                  <a:lnTo>
                    <a:pt x="585769" y="598879"/>
                  </a:lnTo>
                  <a:lnTo>
                    <a:pt x="583627" y="603316"/>
                  </a:lnTo>
                  <a:lnTo>
                    <a:pt x="581486" y="607752"/>
                  </a:lnTo>
                  <a:lnTo>
                    <a:pt x="579372" y="612188"/>
                  </a:lnTo>
                  <a:lnTo>
                    <a:pt x="577259" y="616624"/>
                  </a:lnTo>
                  <a:lnTo>
                    <a:pt x="575156" y="621060"/>
                  </a:lnTo>
                  <a:lnTo>
                    <a:pt x="573072" y="625496"/>
                  </a:lnTo>
                  <a:lnTo>
                    <a:pt x="570989" y="629933"/>
                  </a:lnTo>
                  <a:lnTo>
                    <a:pt x="568927" y="634369"/>
                  </a:lnTo>
                  <a:lnTo>
                    <a:pt x="566875" y="638805"/>
                  </a:lnTo>
                  <a:lnTo>
                    <a:pt x="564824" y="643241"/>
                  </a:lnTo>
                  <a:lnTo>
                    <a:pt x="562806" y="647677"/>
                  </a:lnTo>
                  <a:lnTo>
                    <a:pt x="560788" y="652113"/>
                  </a:lnTo>
                  <a:lnTo>
                    <a:pt x="558782" y="656549"/>
                  </a:lnTo>
                  <a:lnTo>
                    <a:pt x="556798" y="660986"/>
                  </a:lnTo>
                  <a:lnTo>
                    <a:pt x="554815" y="665422"/>
                  </a:lnTo>
                  <a:lnTo>
                    <a:pt x="552856" y="669858"/>
                  </a:lnTo>
                  <a:lnTo>
                    <a:pt x="550909" y="674294"/>
                  </a:lnTo>
                  <a:lnTo>
                    <a:pt x="548963" y="678730"/>
                  </a:lnTo>
                  <a:lnTo>
                    <a:pt x="547053" y="683166"/>
                  </a:lnTo>
                  <a:lnTo>
                    <a:pt x="545143" y="687602"/>
                  </a:lnTo>
                  <a:lnTo>
                    <a:pt x="543247" y="692039"/>
                  </a:lnTo>
                  <a:lnTo>
                    <a:pt x="541376" y="696475"/>
                  </a:lnTo>
                  <a:lnTo>
                    <a:pt x="539505" y="700911"/>
                  </a:lnTo>
                  <a:lnTo>
                    <a:pt x="537662" y="705347"/>
                  </a:lnTo>
                  <a:lnTo>
                    <a:pt x="535830" y="709783"/>
                  </a:lnTo>
                  <a:lnTo>
                    <a:pt x="534000" y="714219"/>
                  </a:lnTo>
                  <a:lnTo>
                    <a:pt x="532209" y="718655"/>
                  </a:lnTo>
                  <a:lnTo>
                    <a:pt x="530419" y="723092"/>
                  </a:lnTo>
                  <a:lnTo>
                    <a:pt x="528644" y="727528"/>
                  </a:lnTo>
                  <a:lnTo>
                    <a:pt x="526894" y="731964"/>
                  </a:lnTo>
                  <a:lnTo>
                    <a:pt x="525145" y="736400"/>
                  </a:lnTo>
                  <a:lnTo>
                    <a:pt x="523426" y="740836"/>
                  </a:lnTo>
                  <a:lnTo>
                    <a:pt x="521719" y="745272"/>
                  </a:lnTo>
                  <a:lnTo>
                    <a:pt x="520014" y="749709"/>
                  </a:lnTo>
                  <a:lnTo>
                    <a:pt x="518350" y="754145"/>
                  </a:lnTo>
                  <a:lnTo>
                    <a:pt x="516687" y="758581"/>
                  </a:lnTo>
                  <a:lnTo>
                    <a:pt x="515040" y="763017"/>
                  </a:lnTo>
                  <a:lnTo>
                    <a:pt x="513419" y="767453"/>
                  </a:lnTo>
                  <a:lnTo>
                    <a:pt x="511799" y="771889"/>
                  </a:lnTo>
                  <a:lnTo>
                    <a:pt x="510211" y="776325"/>
                  </a:lnTo>
                  <a:lnTo>
                    <a:pt x="508634" y="780762"/>
                  </a:lnTo>
                  <a:lnTo>
                    <a:pt x="507061" y="785198"/>
                  </a:lnTo>
                  <a:lnTo>
                    <a:pt x="505529" y="789634"/>
                  </a:lnTo>
                  <a:lnTo>
                    <a:pt x="503997" y="794070"/>
                  </a:lnTo>
                  <a:lnTo>
                    <a:pt x="502483" y="798506"/>
                  </a:lnTo>
                  <a:lnTo>
                    <a:pt x="500997" y="802942"/>
                  </a:lnTo>
                  <a:lnTo>
                    <a:pt x="499510" y="807378"/>
                  </a:lnTo>
                  <a:lnTo>
                    <a:pt x="498056" y="811815"/>
                  </a:lnTo>
                  <a:lnTo>
                    <a:pt x="496614" y="816251"/>
                  </a:lnTo>
                  <a:lnTo>
                    <a:pt x="495175" y="820687"/>
                  </a:lnTo>
                  <a:lnTo>
                    <a:pt x="493779" y="825123"/>
                  </a:lnTo>
                  <a:lnTo>
                    <a:pt x="492382" y="829559"/>
                  </a:lnTo>
                  <a:lnTo>
                    <a:pt x="491004" y="833995"/>
                  </a:lnTo>
                  <a:lnTo>
                    <a:pt x="489653" y="838431"/>
                  </a:lnTo>
                  <a:lnTo>
                    <a:pt x="488302" y="842868"/>
                  </a:lnTo>
                  <a:lnTo>
                    <a:pt x="486984" y="847304"/>
                  </a:lnTo>
                  <a:lnTo>
                    <a:pt x="485678" y="851740"/>
                  </a:lnTo>
                  <a:lnTo>
                    <a:pt x="484376" y="856176"/>
                  </a:lnTo>
                  <a:lnTo>
                    <a:pt x="483116" y="860612"/>
                  </a:lnTo>
                  <a:lnTo>
                    <a:pt x="481855" y="865048"/>
                  </a:lnTo>
                  <a:lnTo>
                    <a:pt x="480614" y="869485"/>
                  </a:lnTo>
                  <a:lnTo>
                    <a:pt x="479399" y="873921"/>
                  </a:lnTo>
                  <a:lnTo>
                    <a:pt x="478183" y="878357"/>
                  </a:lnTo>
                  <a:lnTo>
                    <a:pt x="477002" y="882793"/>
                  </a:lnTo>
                  <a:lnTo>
                    <a:pt x="475832" y="887229"/>
                  </a:lnTo>
                  <a:lnTo>
                    <a:pt x="474666" y="891665"/>
                  </a:lnTo>
                  <a:lnTo>
                    <a:pt x="473541" y="896101"/>
                  </a:lnTo>
                  <a:lnTo>
                    <a:pt x="472416" y="900538"/>
                  </a:lnTo>
                  <a:lnTo>
                    <a:pt x="471310" y="904974"/>
                  </a:lnTo>
                  <a:lnTo>
                    <a:pt x="470229" y="909410"/>
                  </a:lnTo>
                  <a:lnTo>
                    <a:pt x="469149" y="913846"/>
                  </a:lnTo>
                  <a:lnTo>
                    <a:pt x="468102" y="918282"/>
                  </a:lnTo>
                  <a:lnTo>
                    <a:pt x="467066" y="922718"/>
                  </a:lnTo>
                  <a:lnTo>
                    <a:pt x="466035" y="927154"/>
                  </a:lnTo>
                  <a:lnTo>
                    <a:pt x="465043" y="931591"/>
                  </a:lnTo>
                  <a:lnTo>
                    <a:pt x="464050" y="936027"/>
                  </a:lnTo>
                  <a:lnTo>
                    <a:pt x="463078" y="940463"/>
                  </a:lnTo>
                  <a:lnTo>
                    <a:pt x="462129" y="944899"/>
                  </a:lnTo>
                  <a:lnTo>
                    <a:pt x="461181" y="949335"/>
                  </a:lnTo>
                  <a:lnTo>
                    <a:pt x="460266" y="953771"/>
                  </a:lnTo>
                  <a:lnTo>
                    <a:pt x="459361" y="958207"/>
                  </a:lnTo>
                  <a:lnTo>
                    <a:pt x="458460" y="962644"/>
                  </a:lnTo>
                  <a:lnTo>
                    <a:pt x="457598" y="967080"/>
                  </a:lnTo>
                  <a:lnTo>
                    <a:pt x="456735" y="971516"/>
                  </a:lnTo>
                  <a:lnTo>
                    <a:pt x="455892" y="975952"/>
                  </a:lnTo>
                  <a:lnTo>
                    <a:pt x="455072" y="980388"/>
                  </a:lnTo>
                  <a:lnTo>
                    <a:pt x="454252" y="984824"/>
                  </a:lnTo>
                  <a:lnTo>
                    <a:pt x="453465" y="989261"/>
                  </a:lnTo>
                  <a:lnTo>
                    <a:pt x="452687" y="993697"/>
                  </a:lnTo>
                  <a:lnTo>
                    <a:pt x="451914" y="998133"/>
                  </a:lnTo>
                  <a:lnTo>
                    <a:pt x="451177" y="1002569"/>
                  </a:lnTo>
                  <a:lnTo>
                    <a:pt x="450440" y="1007005"/>
                  </a:lnTo>
                  <a:lnTo>
                    <a:pt x="449722" y="1011441"/>
                  </a:lnTo>
                  <a:lnTo>
                    <a:pt x="449026" y="1015877"/>
                  </a:lnTo>
                  <a:lnTo>
                    <a:pt x="448330" y="1020314"/>
                  </a:lnTo>
                  <a:lnTo>
                    <a:pt x="447666" y="1024750"/>
                  </a:lnTo>
                  <a:lnTo>
                    <a:pt x="447010" y="1029186"/>
                  </a:lnTo>
                  <a:lnTo>
                    <a:pt x="446360" y="1033622"/>
                  </a:lnTo>
                  <a:lnTo>
                    <a:pt x="445744" y="1038058"/>
                  </a:lnTo>
                  <a:lnTo>
                    <a:pt x="445128" y="1042494"/>
                  </a:lnTo>
                  <a:lnTo>
                    <a:pt x="444530" y="1046930"/>
                  </a:lnTo>
                  <a:lnTo>
                    <a:pt x="443953" y="1051367"/>
                  </a:lnTo>
                  <a:lnTo>
                    <a:pt x="443377" y="1055803"/>
                  </a:lnTo>
                  <a:lnTo>
                    <a:pt x="442831" y="1060239"/>
                  </a:lnTo>
                  <a:lnTo>
                    <a:pt x="442293" y="1064675"/>
                  </a:lnTo>
                  <a:lnTo>
                    <a:pt x="441760" y="1069111"/>
                  </a:lnTo>
                  <a:lnTo>
                    <a:pt x="441260" y="1073547"/>
                  </a:lnTo>
                  <a:lnTo>
                    <a:pt x="440759" y="1077983"/>
                  </a:lnTo>
                  <a:lnTo>
                    <a:pt x="440277" y="1082420"/>
                  </a:lnTo>
                  <a:lnTo>
                    <a:pt x="439814" y="1086856"/>
                  </a:lnTo>
                  <a:lnTo>
                    <a:pt x="439351" y="1091292"/>
                  </a:lnTo>
                  <a:lnTo>
                    <a:pt x="438919" y="1095728"/>
                  </a:lnTo>
                  <a:lnTo>
                    <a:pt x="438493" y="1100164"/>
                  </a:lnTo>
                  <a:lnTo>
                    <a:pt x="438073" y="1104600"/>
                  </a:lnTo>
                  <a:lnTo>
                    <a:pt x="437683" y="1109037"/>
                  </a:lnTo>
                  <a:lnTo>
                    <a:pt x="437293" y="1113473"/>
                  </a:lnTo>
                  <a:lnTo>
                    <a:pt x="436921" y="1117909"/>
                  </a:lnTo>
                  <a:lnTo>
                    <a:pt x="436567" y="1122345"/>
                  </a:lnTo>
                  <a:lnTo>
                    <a:pt x="436213" y="1126781"/>
                  </a:lnTo>
                  <a:lnTo>
                    <a:pt x="435888" y="1131217"/>
                  </a:lnTo>
                  <a:lnTo>
                    <a:pt x="435570" y="1135653"/>
                  </a:lnTo>
                  <a:lnTo>
                    <a:pt x="435257" y="1140090"/>
                  </a:lnTo>
                  <a:lnTo>
                    <a:pt x="434972" y="1144526"/>
                  </a:lnTo>
                  <a:lnTo>
                    <a:pt x="434688" y="1148962"/>
                  </a:lnTo>
                  <a:lnTo>
                    <a:pt x="434421" y="1153398"/>
                  </a:lnTo>
                  <a:lnTo>
                    <a:pt x="434171" y="1157834"/>
                  </a:lnTo>
                  <a:lnTo>
                    <a:pt x="433921" y="1162270"/>
                  </a:lnTo>
                  <a:lnTo>
                    <a:pt x="433699" y="1166706"/>
                  </a:lnTo>
                  <a:lnTo>
                    <a:pt x="433482" y="1171143"/>
                  </a:lnTo>
                  <a:lnTo>
                    <a:pt x="433272" y="1175579"/>
                  </a:lnTo>
                  <a:lnTo>
                    <a:pt x="433088" y="1180015"/>
                  </a:lnTo>
                  <a:lnTo>
                    <a:pt x="432905" y="1184451"/>
                  </a:lnTo>
                  <a:lnTo>
                    <a:pt x="432738" y="1188887"/>
                  </a:lnTo>
                  <a:lnTo>
                    <a:pt x="432587" y="1193323"/>
                  </a:lnTo>
                  <a:lnTo>
                    <a:pt x="432435" y="1197759"/>
                  </a:lnTo>
                  <a:lnTo>
                    <a:pt x="432312" y="1202196"/>
                  </a:lnTo>
                  <a:lnTo>
                    <a:pt x="432193" y="1206632"/>
                  </a:lnTo>
                  <a:lnTo>
                    <a:pt x="432079" y="1211068"/>
                  </a:lnTo>
                  <a:lnTo>
                    <a:pt x="431992" y="1215504"/>
                  </a:lnTo>
                  <a:lnTo>
                    <a:pt x="431904" y="1219940"/>
                  </a:lnTo>
                  <a:lnTo>
                    <a:pt x="431833" y="1224376"/>
                  </a:lnTo>
                  <a:lnTo>
                    <a:pt x="431776" y="1228813"/>
                  </a:lnTo>
                  <a:lnTo>
                    <a:pt x="431720" y="1233249"/>
                  </a:lnTo>
                  <a:lnTo>
                    <a:pt x="431689" y="1237685"/>
                  </a:lnTo>
                  <a:lnTo>
                    <a:pt x="431663" y="1242121"/>
                  </a:lnTo>
                  <a:lnTo>
                    <a:pt x="431643" y="1246557"/>
                  </a:lnTo>
                  <a:lnTo>
                    <a:pt x="431647" y="1250993"/>
                  </a:lnTo>
                  <a:lnTo>
                    <a:pt x="431651" y="1255429"/>
                  </a:lnTo>
                  <a:lnTo>
                    <a:pt x="431671" y="1259866"/>
                  </a:lnTo>
                  <a:lnTo>
                    <a:pt x="431705" y="1264302"/>
                  </a:lnTo>
                  <a:lnTo>
                    <a:pt x="431738" y="1268738"/>
                  </a:lnTo>
                  <a:lnTo>
                    <a:pt x="431797" y="1273174"/>
                  </a:lnTo>
                  <a:lnTo>
                    <a:pt x="431860" y="1277610"/>
                  </a:lnTo>
                  <a:lnTo>
                    <a:pt x="431929" y="1282046"/>
                  </a:lnTo>
                  <a:lnTo>
                    <a:pt x="432021" y="1286482"/>
                  </a:lnTo>
                  <a:lnTo>
                    <a:pt x="432112" y="1290919"/>
                  </a:lnTo>
                  <a:lnTo>
                    <a:pt x="432219" y="1295355"/>
                  </a:lnTo>
                  <a:lnTo>
                    <a:pt x="432339" y="1299791"/>
                  </a:lnTo>
                  <a:lnTo>
                    <a:pt x="432459" y="1304227"/>
                  </a:lnTo>
                  <a:lnTo>
                    <a:pt x="432604" y="1308663"/>
                  </a:lnTo>
                  <a:lnTo>
                    <a:pt x="432752" y="1313099"/>
                  </a:lnTo>
                  <a:lnTo>
                    <a:pt x="432906" y="1317535"/>
                  </a:lnTo>
                  <a:lnTo>
                    <a:pt x="433081" y="1321972"/>
                  </a:lnTo>
                  <a:lnTo>
                    <a:pt x="433257" y="1326408"/>
                  </a:lnTo>
                  <a:lnTo>
                    <a:pt x="433447" y="1330844"/>
                  </a:lnTo>
                  <a:lnTo>
                    <a:pt x="433650" y="1335280"/>
                  </a:lnTo>
                  <a:lnTo>
                    <a:pt x="433852" y="1339716"/>
                  </a:lnTo>
                  <a:lnTo>
                    <a:pt x="434079" y="1344152"/>
                  </a:lnTo>
                  <a:lnTo>
                    <a:pt x="434308" y="1348589"/>
                  </a:lnTo>
                  <a:lnTo>
                    <a:pt x="434544" y="1353025"/>
                  </a:lnTo>
                  <a:lnTo>
                    <a:pt x="434799" y="1357461"/>
                  </a:lnTo>
                  <a:lnTo>
                    <a:pt x="435055" y="1361897"/>
                  </a:lnTo>
                  <a:lnTo>
                    <a:pt x="435325" y="1366333"/>
                  </a:lnTo>
                  <a:lnTo>
                    <a:pt x="435607" y="1370769"/>
                  </a:lnTo>
                  <a:lnTo>
                    <a:pt x="435889" y="1375205"/>
                  </a:lnTo>
                  <a:lnTo>
                    <a:pt x="436194" y="1379642"/>
                  </a:lnTo>
                  <a:lnTo>
                    <a:pt x="436501" y="1384078"/>
                  </a:lnTo>
                  <a:lnTo>
                    <a:pt x="436814" y="1388514"/>
                  </a:lnTo>
                  <a:lnTo>
                    <a:pt x="437147" y="1392950"/>
                  </a:lnTo>
                  <a:lnTo>
                    <a:pt x="437479" y="1397386"/>
                  </a:lnTo>
                  <a:lnTo>
                    <a:pt x="437826" y="1401822"/>
                  </a:lnTo>
                  <a:lnTo>
                    <a:pt x="438183" y="1406258"/>
                  </a:lnTo>
                  <a:lnTo>
                    <a:pt x="438541" y="1410695"/>
                  </a:lnTo>
                  <a:lnTo>
                    <a:pt x="438920" y="1415131"/>
                  </a:lnTo>
                  <a:lnTo>
                    <a:pt x="439302" y="1419567"/>
                  </a:lnTo>
                  <a:lnTo>
                    <a:pt x="439690" y="1424003"/>
                  </a:lnTo>
                  <a:lnTo>
                    <a:pt x="440096" y="1428439"/>
                  </a:lnTo>
                  <a:lnTo>
                    <a:pt x="440502" y="1432875"/>
                  </a:lnTo>
                  <a:lnTo>
                    <a:pt x="440921" y="1437311"/>
                  </a:lnTo>
                  <a:lnTo>
                    <a:pt x="441351" y="1441748"/>
                  </a:lnTo>
                  <a:lnTo>
                    <a:pt x="441780" y="1446184"/>
                  </a:lnTo>
                  <a:lnTo>
                    <a:pt x="442231" y="1450620"/>
                  </a:lnTo>
                  <a:lnTo>
                    <a:pt x="442684" y="1455056"/>
                  </a:lnTo>
                  <a:lnTo>
                    <a:pt x="443142" y="1459492"/>
                  </a:lnTo>
                  <a:lnTo>
                    <a:pt x="443618" y="1463928"/>
                  </a:lnTo>
                  <a:lnTo>
                    <a:pt x="444093" y="1468364"/>
                  </a:lnTo>
                  <a:lnTo>
                    <a:pt x="444582" y="1472801"/>
                  </a:lnTo>
                  <a:lnTo>
                    <a:pt x="445080" y="1477237"/>
                  </a:lnTo>
                  <a:lnTo>
                    <a:pt x="445578" y="1481673"/>
                  </a:lnTo>
                  <a:lnTo>
                    <a:pt x="446096" y="1486109"/>
                  </a:lnTo>
                  <a:lnTo>
                    <a:pt x="446616" y="1490545"/>
                  </a:lnTo>
                  <a:lnTo>
                    <a:pt x="447141" y="1494981"/>
                  </a:lnTo>
                  <a:lnTo>
                    <a:pt x="447683" y="1499418"/>
                  </a:lnTo>
                  <a:lnTo>
                    <a:pt x="448224" y="1503854"/>
                  </a:lnTo>
                  <a:lnTo>
                    <a:pt x="448778" y="1508290"/>
                  </a:lnTo>
                  <a:lnTo>
                    <a:pt x="449340" y="1512726"/>
                  </a:lnTo>
                  <a:lnTo>
                    <a:pt x="449902" y="1517162"/>
                  </a:lnTo>
                  <a:lnTo>
                    <a:pt x="450483" y="1521598"/>
                  </a:lnTo>
                  <a:lnTo>
                    <a:pt x="451066" y="1526034"/>
                  </a:lnTo>
                  <a:lnTo>
                    <a:pt x="451654" y="1530471"/>
                  </a:lnTo>
                  <a:lnTo>
                    <a:pt x="452257" y="1534907"/>
                  </a:lnTo>
                  <a:lnTo>
                    <a:pt x="452859" y="1539343"/>
                  </a:lnTo>
                  <a:lnTo>
                    <a:pt x="453474" y="1543779"/>
                  </a:lnTo>
                  <a:lnTo>
                    <a:pt x="454096" y="1548215"/>
                  </a:lnTo>
                  <a:lnTo>
                    <a:pt x="454718" y="1552651"/>
                  </a:lnTo>
                  <a:lnTo>
                    <a:pt x="455358" y="1557087"/>
                  </a:lnTo>
                  <a:lnTo>
                    <a:pt x="455999" y="1561524"/>
                  </a:lnTo>
                  <a:lnTo>
                    <a:pt x="456645" y="1565960"/>
                  </a:lnTo>
                  <a:lnTo>
                    <a:pt x="457304" y="1570396"/>
                  </a:lnTo>
                  <a:lnTo>
                    <a:pt x="457963" y="1574832"/>
                  </a:lnTo>
                  <a:lnTo>
                    <a:pt x="458633" y="1579268"/>
                  </a:lnTo>
                  <a:lnTo>
                    <a:pt x="459310" y="1583704"/>
                  </a:lnTo>
                  <a:lnTo>
                    <a:pt x="459986" y="1588140"/>
                  </a:lnTo>
                  <a:lnTo>
                    <a:pt x="460679" y="1592577"/>
                  </a:lnTo>
                  <a:lnTo>
                    <a:pt x="461373" y="1597013"/>
                  </a:lnTo>
                  <a:lnTo>
                    <a:pt x="462072" y="1601449"/>
                  </a:lnTo>
                  <a:lnTo>
                    <a:pt x="462782" y="1605885"/>
                  </a:lnTo>
                  <a:lnTo>
                    <a:pt x="463492" y="1610321"/>
                  </a:lnTo>
                  <a:lnTo>
                    <a:pt x="464212" y="1614757"/>
                  </a:lnTo>
                  <a:lnTo>
                    <a:pt x="464937" y="1619194"/>
                  </a:lnTo>
                  <a:lnTo>
                    <a:pt x="465663" y="1623630"/>
                  </a:lnTo>
                  <a:lnTo>
                    <a:pt x="466403" y="1628066"/>
                  </a:lnTo>
                  <a:lnTo>
                    <a:pt x="467143" y="1632502"/>
                  </a:lnTo>
                  <a:lnTo>
                    <a:pt x="467888" y="1636938"/>
                  </a:lnTo>
                  <a:lnTo>
                    <a:pt x="468643" y="1641374"/>
                  </a:lnTo>
                  <a:lnTo>
                    <a:pt x="469397" y="1645810"/>
                  </a:lnTo>
                  <a:lnTo>
                    <a:pt x="470160" y="1650247"/>
                  </a:lnTo>
                  <a:lnTo>
                    <a:pt x="470928" y="1654683"/>
                  </a:lnTo>
                  <a:lnTo>
                    <a:pt x="471696" y="1659119"/>
                  </a:lnTo>
                  <a:lnTo>
                    <a:pt x="472476" y="1663555"/>
                  </a:lnTo>
                  <a:lnTo>
                    <a:pt x="473257" y="1667991"/>
                  </a:lnTo>
                  <a:lnTo>
                    <a:pt x="474041" y="1672427"/>
                  </a:lnTo>
                  <a:lnTo>
                    <a:pt x="474833" y="1676863"/>
                  </a:lnTo>
                  <a:lnTo>
                    <a:pt x="475625" y="1681300"/>
                  </a:lnTo>
                  <a:lnTo>
                    <a:pt x="476424" y="1685736"/>
                  </a:lnTo>
                  <a:lnTo>
                    <a:pt x="477227" y="1690172"/>
                  </a:lnTo>
                  <a:lnTo>
                    <a:pt x="478030" y="1694608"/>
                  </a:lnTo>
                  <a:lnTo>
                    <a:pt x="478843" y="1699044"/>
                  </a:lnTo>
                  <a:lnTo>
                    <a:pt x="479655" y="1703480"/>
                  </a:lnTo>
                  <a:lnTo>
                    <a:pt x="480471" y="1707916"/>
                  </a:lnTo>
                  <a:lnTo>
                    <a:pt x="481293" y="1712353"/>
                  </a:lnTo>
                  <a:lnTo>
                    <a:pt x="482114" y="1716789"/>
                  </a:lnTo>
                  <a:lnTo>
                    <a:pt x="482941" y="1721225"/>
                  </a:lnTo>
                  <a:lnTo>
                    <a:pt x="483771" y="1725661"/>
                  </a:lnTo>
                  <a:lnTo>
                    <a:pt x="484600" y="1730097"/>
                  </a:lnTo>
                  <a:lnTo>
                    <a:pt x="485437" y="1734533"/>
                  </a:lnTo>
                  <a:lnTo>
                    <a:pt x="486273" y="1738970"/>
                  </a:lnTo>
                  <a:lnTo>
                    <a:pt x="487112" y="1743406"/>
                  </a:lnTo>
                  <a:lnTo>
                    <a:pt x="487954" y="1747842"/>
                  </a:lnTo>
                  <a:lnTo>
                    <a:pt x="488797" y="1752278"/>
                  </a:lnTo>
                  <a:lnTo>
                    <a:pt x="489642" y="1756714"/>
                  </a:lnTo>
                  <a:lnTo>
                    <a:pt x="490490" y="1761150"/>
                  </a:lnTo>
                  <a:lnTo>
                    <a:pt x="491337" y="1765586"/>
                  </a:lnTo>
                  <a:lnTo>
                    <a:pt x="492188" y="1770023"/>
                  </a:lnTo>
                  <a:lnTo>
                    <a:pt x="493039" y="1774459"/>
                  </a:lnTo>
                  <a:lnTo>
                    <a:pt x="493891" y="1778895"/>
                  </a:lnTo>
                  <a:lnTo>
                    <a:pt x="494744" y="1783331"/>
                  </a:lnTo>
                  <a:lnTo>
                    <a:pt x="495598" y="1787767"/>
                  </a:lnTo>
                  <a:lnTo>
                    <a:pt x="496453" y="1792203"/>
                  </a:lnTo>
                  <a:lnTo>
                    <a:pt x="497308" y="1796639"/>
                  </a:lnTo>
                  <a:lnTo>
                    <a:pt x="498163" y="1801076"/>
                  </a:lnTo>
                  <a:lnTo>
                    <a:pt x="499018" y="1805512"/>
                  </a:lnTo>
                  <a:lnTo>
                    <a:pt x="499874" y="1809948"/>
                  </a:lnTo>
                  <a:lnTo>
                    <a:pt x="500729" y="1814384"/>
                  </a:lnTo>
                  <a:lnTo>
                    <a:pt x="501584" y="1818820"/>
                  </a:lnTo>
                  <a:lnTo>
                    <a:pt x="502438" y="1823256"/>
                  </a:lnTo>
                  <a:lnTo>
                    <a:pt x="503292" y="1827692"/>
                  </a:lnTo>
                  <a:lnTo>
                    <a:pt x="504144" y="1832129"/>
                  </a:lnTo>
                  <a:lnTo>
                    <a:pt x="504997" y="1836565"/>
                  </a:lnTo>
                  <a:lnTo>
                    <a:pt x="505846" y="1841001"/>
                  </a:lnTo>
                  <a:lnTo>
                    <a:pt x="506695" y="1845437"/>
                  </a:lnTo>
                  <a:lnTo>
                    <a:pt x="507543" y="1849873"/>
                  </a:lnTo>
                  <a:lnTo>
                    <a:pt x="508388" y="1854309"/>
                  </a:lnTo>
                  <a:lnTo>
                    <a:pt x="509233" y="1858746"/>
                  </a:lnTo>
                  <a:lnTo>
                    <a:pt x="510074" y="1863182"/>
                  </a:lnTo>
                  <a:lnTo>
                    <a:pt x="510913" y="1867618"/>
                  </a:lnTo>
                  <a:lnTo>
                    <a:pt x="511752" y="1872054"/>
                  </a:lnTo>
                  <a:lnTo>
                    <a:pt x="512584" y="1876490"/>
                  </a:lnTo>
                  <a:lnTo>
                    <a:pt x="513416" y="1880926"/>
                  </a:lnTo>
                  <a:lnTo>
                    <a:pt x="514245" y="1885362"/>
                  </a:lnTo>
                  <a:lnTo>
                    <a:pt x="515069" y="1889799"/>
                  </a:lnTo>
                  <a:lnTo>
                    <a:pt x="515893" y="1894235"/>
                  </a:lnTo>
                  <a:lnTo>
                    <a:pt x="516710" y="1898671"/>
                  </a:lnTo>
                  <a:lnTo>
                    <a:pt x="517524" y="1903107"/>
                  </a:lnTo>
                  <a:lnTo>
                    <a:pt x="518338" y="1907543"/>
                  </a:lnTo>
                  <a:lnTo>
                    <a:pt x="519141" y="1911979"/>
                  </a:lnTo>
                  <a:lnTo>
                    <a:pt x="519945" y="1916415"/>
                  </a:lnTo>
                  <a:lnTo>
                    <a:pt x="520744" y="1920852"/>
                  </a:lnTo>
                  <a:lnTo>
                    <a:pt x="521535" y="1925288"/>
                  </a:lnTo>
                  <a:lnTo>
                    <a:pt x="522327" y="1929724"/>
                  </a:lnTo>
                  <a:lnTo>
                    <a:pt x="523109" y="1934160"/>
                  </a:lnTo>
                  <a:lnTo>
                    <a:pt x="523887" y="1938596"/>
                  </a:lnTo>
                  <a:lnTo>
                    <a:pt x="524664" y="1943032"/>
                  </a:lnTo>
                  <a:lnTo>
                    <a:pt x="525428" y="1947468"/>
                  </a:lnTo>
                  <a:lnTo>
                    <a:pt x="526191" y="1951905"/>
                  </a:lnTo>
                  <a:lnTo>
                    <a:pt x="526949" y="1956341"/>
                  </a:lnTo>
                  <a:lnTo>
                    <a:pt x="527696" y="1960777"/>
                  </a:lnTo>
                  <a:lnTo>
                    <a:pt x="528444" y="1965213"/>
                  </a:lnTo>
                  <a:lnTo>
                    <a:pt x="529179" y="1969649"/>
                  </a:lnTo>
                  <a:lnTo>
                    <a:pt x="529910" y="1974085"/>
                  </a:lnTo>
                  <a:lnTo>
                    <a:pt x="530639" y="1978522"/>
                  </a:lnTo>
                  <a:lnTo>
                    <a:pt x="531352" y="1982958"/>
                  </a:lnTo>
                  <a:lnTo>
                    <a:pt x="532064" y="1987394"/>
                  </a:lnTo>
                  <a:lnTo>
                    <a:pt x="532769" y="1991830"/>
                  </a:lnTo>
                  <a:lnTo>
                    <a:pt x="533462" y="1996266"/>
                  </a:lnTo>
                  <a:lnTo>
                    <a:pt x="534155" y="2000702"/>
                  </a:lnTo>
                  <a:lnTo>
                    <a:pt x="534832" y="2005138"/>
                  </a:lnTo>
                  <a:lnTo>
                    <a:pt x="535504" y="2009575"/>
                  </a:lnTo>
                  <a:lnTo>
                    <a:pt x="536174" y="2014011"/>
                  </a:lnTo>
                  <a:lnTo>
                    <a:pt x="536825" y="2018447"/>
                  </a:lnTo>
                  <a:lnTo>
                    <a:pt x="537475" y="2022883"/>
                  </a:lnTo>
                  <a:lnTo>
                    <a:pt x="538116" y="2027319"/>
                  </a:lnTo>
                  <a:lnTo>
                    <a:pt x="538743" y="2031755"/>
                  </a:lnTo>
                  <a:lnTo>
                    <a:pt x="539371" y="2036191"/>
                  </a:lnTo>
                  <a:lnTo>
                    <a:pt x="539980" y="2040628"/>
                  </a:lnTo>
                  <a:lnTo>
                    <a:pt x="540583" y="2045064"/>
                  </a:lnTo>
                  <a:lnTo>
                    <a:pt x="541184" y="2049500"/>
                  </a:lnTo>
                  <a:lnTo>
                    <a:pt x="541762" y="2053936"/>
                  </a:lnTo>
                  <a:lnTo>
                    <a:pt x="542341" y="2058372"/>
                  </a:lnTo>
                  <a:lnTo>
                    <a:pt x="542907" y="2062808"/>
                  </a:lnTo>
                  <a:lnTo>
                    <a:pt x="543459" y="2067244"/>
                  </a:lnTo>
                  <a:lnTo>
                    <a:pt x="544011" y="2071681"/>
                  </a:lnTo>
                  <a:lnTo>
                    <a:pt x="544542" y="2076117"/>
                  </a:lnTo>
                  <a:lnTo>
                    <a:pt x="545067" y="2080553"/>
                  </a:lnTo>
                  <a:lnTo>
                    <a:pt x="545589" y="2084989"/>
                  </a:lnTo>
                  <a:lnTo>
                    <a:pt x="546086" y="2089425"/>
                  </a:lnTo>
                  <a:lnTo>
                    <a:pt x="546583" y="2093861"/>
                  </a:lnTo>
                  <a:lnTo>
                    <a:pt x="547066" y="2098298"/>
                  </a:lnTo>
                  <a:lnTo>
                    <a:pt x="547534" y="2102734"/>
                  </a:lnTo>
                  <a:lnTo>
                    <a:pt x="548002" y="2107170"/>
                  </a:lnTo>
                  <a:lnTo>
                    <a:pt x="548446" y="2111606"/>
                  </a:lnTo>
                  <a:lnTo>
                    <a:pt x="548884" y="2116042"/>
                  </a:lnTo>
                  <a:lnTo>
                    <a:pt x="549319" y="2120478"/>
                  </a:lnTo>
                  <a:lnTo>
                    <a:pt x="549726" y="2124914"/>
                  </a:lnTo>
                  <a:lnTo>
                    <a:pt x="550133" y="2129351"/>
                  </a:lnTo>
                  <a:lnTo>
                    <a:pt x="550526" y="2133787"/>
                  </a:lnTo>
                  <a:lnTo>
                    <a:pt x="550902" y="2138223"/>
                  </a:lnTo>
                  <a:lnTo>
                    <a:pt x="551278" y="2142659"/>
                  </a:lnTo>
                  <a:lnTo>
                    <a:pt x="551628" y="2147095"/>
                  </a:lnTo>
                  <a:lnTo>
                    <a:pt x="551972" y="2151531"/>
                  </a:lnTo>
                  <a:lnTo>
                    <a:pt x="552311" y="2155967"/>
                  </a:lnTo>
                  <a:lnTo>
                    <a:pt x="552622" y="2160404"/>
                  </a:lnTo>
                  <a:lnTo>
                    <a:pt x="552933" y="2164840"/>
                  </a:lnTo>
                  <a:lnTo>
                    <a:pt x="553229" y="2169276"/>
                  </a:lnTo>
                  <a:lnTo>
                    <a:pt x="553506" y="2173712"/>
                  </a:lnTo>
                  <a:lnTo>
                    <a:pt x="553784" y="2178148"/>
                  </a:lnTo>
                  <a:lnTo>
                    <a:pt x="554034" y="2182584"/>
                  </a:lnTo>
                  <a:lnTo>
                    <a:pt x="554278" y="2187020"/>
                  </a:lnTo>
                  <a:lnTo>
                    <a:pt x="554517" y="2191457"/>
                  </a:lnTo>
                  <a:lnTo>
                    <a:pt x="554726" y="2195893"/>
                  </a:lnTo>
                  <a:lnTo>
                    <a:pt x="554936" y="2200329"/>
                  </a:lnTo>
                  <a:lnTo>
                    <a:pt x="555129" y="2204765"/>
                  </a:lnTo>
                  <a:lnTo>
                    <a:pt x="555304" y="2209201"/>
                  </a:lnTo>
                  <a:lnTo>
                    <a:pt x="555479" y="2213637"/>
                  </a:lnTo>
                  <a:lnTo>
                    <a:pt x="555624" y="2218074"/>
                  </a:lnTo>
                  <a:lnTo>
                    <a:pt x="555764" y="2222510"/>
                  </a:lnTo>
                  <a:lnTo>
                    <a:pt x="555898" y="2226946"/>
                  </a:lnTo>
                  <a:lnTo>
                    <a:pt x="556003" y="2231382"/>
                  </a:lnTo>
                  <a:lnTo>
                    <a:pt x="556108" y="2235818"/>
                  </a:lnTo>
                  <a:lnTo>
                    <a:pt x="556194" y="2240254"/>
                  </a:lnTo>
                  <a:lnTo>
                    <a:pt x="556263" y="2244690"/>
                  </a:lnTo>
                  <a:lnTo>
                    <a:pt x="556332" y="2249127"/>
                  </a:lnTo>
                  <a:lnTo>
                    <a:pt x="556372" y="2253563"/>
                  </a:lnTo>
                  <a:lnTo>
                    <a:pt x="556405" y="2257999"/>
                  </a:lnTo>
                  <a:lnTo>
                    <a:pt x="556432" y="2262435"/>
                  </a:lnTo>
                  <a:lnTo>
                    <a:pt x="556430" y="2266871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614078" y="619691"/>
              <a:ext cx="572446" cy="2266871"/>
            </a:xfrm>
            <a:custGeom>
              <a:avLst/>
              <a:pathLst>
                <a:path w="572446" h="2266871">
                  <a:moveTo>
                    <a:pt x="6" y="2266871"/>
                  </a:moveTo>
                  <a:lnTo>
                    <a:pt x="0" y="2262435"/>
                  </a:lnTo>
                  <a:lnTo>
                    <a:pt x="21" y="2257999"/>
                  </a:lnTo>
                  <a:lnTo>
                    <a:pt x="62" y="2253563"/>
                  </a:lnTo>
                  <a:lnTo>
                    <a:pt x="102" y="2249127"/>
                  </a:lnTo>
                  <a:lnTo>
                    <a:pt x="164" y="2244690"/>
                  </a:lnTo>
                  <a:lnTo>
                    <a:pt x="251" y="2240254"/>
                  </a:lnTo>
                  <a:lnTo>
                    <a:pt x="339" y="2235818"/>
                  </a:lnTo>
                  <a:lnTo>
                    <a:pt x="440" y="2231382"/>
                  </a:lnTo>
                  <a:lnTo>
                    <a:pt x="574" y="2226946"/>
                  </a:lnTo>
                  <a:lnTo>
                    <a:pt x="708" y="2222510"/>
                  </a:lnTo>
                  <a:lnTo>
                    <a:pt x="849" y="2218074"/>
                  </a:lnTo>
                  <a:lnTo>
                    <a:pt x="1030" y="2213637"/>
                  </a:lnTo>
                  <a:lnTo>
                    <a:pt x="1211" y="2209201"/>
                  </a:lnTo>
                  <a:lnTo>
                    <a:pt x="1392" y="2204765"/>
                  </a:lnTo>
                  <a:lnTo>
                    <a:pt x="1618" y="2200329"/>
                  </a:lnTo>
                  <a:lnTo>
                    <a:pt x="1846" y="2195893"/>
                  </a:lnTo>
                  <a:lnTo>
                    <a:pt x="2073" y="2191457"/>
                  </a:lnTo>
                  <a:lnTo>
                    <a:pt x="2338" y="2187020"/>
                  </a:lnTo>
                  <a:lnTo>
                    <a:pt x="2611" y="2182584"/>
                  </a:lnTo>
                  <a:lnTo>
                    <a:pt x="2884" y="2178148"/>
                  </a:lnTo>
                  <a:lnTo>
                    <a:pt x="3188" y="2173712"/>
                  </a:lnTo>
                  <a:lnTo>
                    <a:pt x="3507" y="2169276"/>
                  </a:lnTo>
                  <a:lnTo>
                    <a:pt x="3825" y="2164840"/>
                  </a:lnTo>
                  <a:lnTo>
                    <a:pt x="4167" y="2160404"/>
                  </a:lnTo>
                  <a:lnTo>
                    <a:pt x="4530" y="2155967"/>
                  </a:lnTo>
                  <a:lnTo>
                    <a:pt x="4894" y="2151531"/>
                  </a:lnTo>
                  <a:lnTo>
                    <a:pt x="5273" y="2147095"/>
                  </a:lnTo>
                  <a:lnTo>
                    <a:pt x="5681" y="2142659"/>
                  </a:lnTo>
                  <a:lnTo>
                    <a:pt x="6089" y="2138223"/>
                  </a:lnTo>
                  <a:lnTo>
                    <a:pt x="6506" y="2133787"/>
                  </a:lnTo>
                  <a:lnTo>
                    <a:pt x="6957" y="2129351"/>
                  </a:lnTo>
                  <a:lnTo>
                    <a:pt x="7408" y="2124914"/>
                  </a:lnTo>
                  <a:lnTo>
                    <a:pt x="7862" y="2120478"/>
                  </a:lnTo>
                  <a:lnTo>
                    <a:pt x="8356" y="2116042"/>
                  </a:lnTo>
                  <a:lnTo>
                    <a:pt x="8850" y="2111606"/>
                  </a:lnTo>
                  <a:lnTo>
                    <a:pt x="9345" y="2107170"/>
                  </a:lnTo>
                  <a:lnTo>
                    <a:pt x="9876" y="2102734"/>
                  </a:lnTo>
                  <a:lnTo>
                    <a:pt x="10413" y="2098298"/>
                  </a:lnTo>
                  <a:lnTo>
                    <a:pt x="10949" y="2093861"/>
                  </a:lnTo>
                  <a:lnTo>
                    <a:pt x="11516" y="2089425"/>
                  </a:lnTo>
                  <a:lnTo>
                    <a:pt x="12093" y="2084989"/>
                  </a:lnTo>
                  <a:lnTo>
                    <a:pt x="12671" y="2080553"/>
                  </a:lnTo>
                  <a:lnTo>
                    <a:pt x="13271" y="2076117"/>
                  </a:lnTo>
                  <a:lnTo>
                    <a:pt x="13889" y="2071681"/>
                  </a:lnTo>
                  <a:lnTo>
                    <a:pt x="14507" y="2067244"/>
                  </a:lnTo>
                  <a:lnTo>
                    <a:pt x="15141" y="2062808"/>
                  </a:lnTo>
                  <a:lnTo>
                    <a:pt x="15798" y="2058372"/>
                  </a:lnTo>
                  <a:lnTo>
                    <a:pt x="16455" y="2053936"/>
                  </a:lnTo>
                  <a:lnTo>
                    <a:pt x="17122" y="2049500"/>
                  </a:lnTo>
                  <a:lnTo>
                    <a:pt x="17817" y="2045064"/>
                  </a:lnTo>
                  <a:lnTo>
                    <a:pt x="18512" y="2040628"/>
                  </a:lnTo>
                  <a:lnTo>
                    <a:pt x="19211" y="2036191"/>
                  </a:lnTo>
                  <a:lnTo>
                    <a:pt x="19943" y="2031755"/>
                  </a:lnTo>
                  <a:lnTo>
                    <a:pt x="20676" y="2027319"/>
                  </a:lnTo>
                  <a:lnTo>
                    <a:pt x="21408" y="2022883"/>
                  </a:lnTo>
                  <a:lnTo>
                    <a:pt x="22174" y="2018447"/>
                  </a:lnTo>
                  <a:lnTo>
                    <a:pt x="22942" y="2014011"/>
                  </a:lnTo>
                  <a:lnTo>
                    <a:pt x="23710" y="2009575"/>
                  </a:lnTo>
                  <a:lnTo>
                    <a:pt x="24505" y="2005138"/>
                  </a:lnTo>
                  <a:lnTo>
                    <a:pt x="25308" y="2000702"/>
                  </a:lnTo>
                  <a:lnTo>
                    <a:pt x="26111" y="1996266"/>
                  </a:lnTo>
                  <a:lnTo>
                    <a:pt x="26934" y="1991830"/>
                  </a:lnTo>
                  <a:lnTo>
                    <a:pt x="27771" y="1987394"/>
                  </a:lnTo>
                  <a:lnTo>
                    <a:pt x="28607" y="1982958"/>
                  </a:lnTo>
                  <a:lnTo>
                    <a:pt x="29458" y="1978522"/>
                  </a:lnTo>
                  <a:lnTo>
                    <a:pt x="30326" y="1974085"/>
                  </a:lnTo>
                  <a:lnTo>
                    <a:pt x="31194" y="1969649"/>
                  </a:lnTo>
                  <a:lnTo>
                    <a:pt x="32072" y="1965213"/>
                  </a:lnTo>
                  <a:lnTo>
                    <a:pt x="32971" y="1960777"/>
                  </a:lnTo>
                  <a:lnTo>
                    <a:pt x="33870" y="1956341"/>
                  </a:lnTo>
                  <a:lnTo>
                    <a:pt x="34773" y="1951905"/>
                  </a:lnTo>
                  <a:lnTo>
                    <a:pt x="35701" y="1947468"/>
                  </a:lnTo>
                  <a:lnTo>
                    <a:pt x="36629" y="1943032"/>
                  </a:lnTo>
                  <a:lnTo>
                    <a:pt x="37558" y="1938596"/>
                  </a:lnTo>
                  <a:lnTo>
                    <a:pt x="38514" y="1934160"/>
                  </a:lnTo>
                  <a:lnTo>
                    <a:pt x="39470" y="1929724"/>
                  </a:lnTo>
                  <a:lnTo>
                    <a:pt x="40426" y="1925288"/>
                  </a:lnTo>
                  <a:lnTo>
                    <a:pt x="41404" y="1920852"/>
                  </a:lnTo>
                  <a:lnTo>
                    <a:pt x="42386" y="1916415"/>
                  </a:lnTo>
                  <a:lnTo>
                    <a:pt x="43369" y="1911979"/>
                  </a:lnTo>
                  <a:lnTo>
                    <a:pt x="44368" y="1907543"/>
                  </a:lnTo>
                  <a:lnTo>
                    <a:pt x="45376" y="1903107"/>
                  </a:lnTo>
                  <a:lnTo>
                    <a:pt x="46383" y="1898671"/>
                  </a:lnTo>
                  <a:lnTo>
                    <a:pt x="47403" y="1894235"/>
                  </a:lnTo>
                  <a:lnTo>
                    <a:pt x="48433" y="1889799"/>
                  </a:lnTo>
                  <a:lnTo>
                    <a:pt x="49464" y="1885362"/>
                  </a:lnTo>
                  <a:lnTo>
                    <a:pt x="50503" y="1880926"/>
                  </a:lnTo>
                  <a:lnTo>
                    <a:pt x="51555" y="1876490"/>
                  </a:lnTo>
                  <a:lnTo>
                    <a:pt x="52608" y="1872054"/>
                  </a:lnTo>
                  <a:lnTo>
                    <a:pt x="53665" y="1867618"/>
                  </a:lnTo>
                  <a:lnTo>
                    <a:pt x="54738" y="1863182"/>
                  </a:lnTo>
                  <a:lnTo>
                    <a:pt x="55810" y="1858746"/>
                  </a:lnTo>
                  <a:lnTo>
                    <a:pt x="56884" y="1854309"/>
                  </a:lnTo>
                  <a:lnTo>
                    <a:pt x="57976" y="1849873"/>
                  </a:lnTo>
                  <a:lnTo>
                    <a:pt x="59067" y="1845437"/>
                  </a:lnTo>
                  <a:lnTo>
                    <a:pt x="60159" y="1841001"/>
                  </a:lnTo>
                  <a:lnTo>
                    <a:pt x="61266" y="1836565"/>
                  </a:lnTo>
                  <a:lnTo>
                    <a:pt x="62374" y="1832129"/>
                  </a:lnTo>
                  <a:lnTo>
                    <a:pt x="63483" y="1827692"/>
                  </a:lnTo>
                  <a:lnTo>
                    <a:pt x="64603" y="1823256"/>
                  </a:lnTo>
                  <a:lnTo>
                    <a:pt x="65727" y="1818820"/>
                  </a:lnTo>
                  <a:lnTo>
                    <a:pt x="66851" y="1814384"/>
                  </a:lnTo>
                  <a:lnTo>
                    <a:pt x="67983" y="1809948"/>
                  </a:lnTo>
                  <a:lnTo>
                    <a:pt x="69121" y="1805512"/>
                  </a:lnTo>
                  <a:lnTo>
                    <a:pt x="70259" y="1801076"/>
                  </a:lnTo>
                  <a:lnTo>
                    <a:pt x="71402" y="1796639"/>
                  </a:lnTo>
                  <a:lnTo>
                    <a:pt x="72553" y="1792203"/>
                  </a:lnTo>
                  <a:lnTo>
                    <a:pt x="73703" y="1787767"/>
                  </a:lnTo>
                  <a:lnTo>
                    <a:pt x="74856" y="1783331"/>
                  </a:lnTo>
                  <a:lnTo>
                    <a:pt x="76017" y="1778895"/>
                  </a:lnTo>
                  <a:lnTo>
                    <a:pt x="77178" y="1774459"/>
                  </a:lnTo>
                  <a:lnTo>
                    <a:pt x="78339" y="1770023"/>
                  </a:lnTo>
                  <a:lnTo>
                    <a:pt x="79509" y="1765586"/>
                  </a:lnTo>
                  <a:lnTo>
                    <a:pt x="80679" y="1761150"/>
                  </a:lnTo>
                  <a:lnTo>
                    <a:pt x="81849" y="1756714"/>
                  </a:lnTo>
                  <a:lnTo>
                    <a:pt x="83026" y="1752278"/>
                  </a:lnTo>
                  <a:lnTo>
                    <a:pt x="84203" y="1747842"/>
                  </a:lnTo>
                  <a:lnTo>
                    <a:pt x="85381" y="1743406"/>
                  </a:lnTo>
                  <a:lnTo>
                    <a:pt x="86562" y="1738970"/>
                  </a:lnTo>
                  <a:lnTo>
                    <a:pt x="87746" y="1734533"/>
                  </a:lnTo>
                  <a:lnTo>
                    <a:pt x="88929" y="1730097"/>
                  </a:lnTo>
                  <a:lnTo>
                    <a:pt x="90114" y="1725661"/>
                  </a:lnTo>
                  <a:lnTo>
                    <a:pt x="91302" y="1721225"/>
                  </a:lnTo>
                  <a:lnTo>
                    <a:pt x="92489" y="1716789"/>
                  </a:lnTo>
                  <a:lnTo>
                    <a:pt x="93678" y="1712353"/>
                  </a:lnTo>
                  <a:lnTo>
                    <a:pt x="94867" y="1707916"/>
                  </a:lnTo>
                  <a:lnTo>
                    <a:pt x="96057" y="1703480"/>
                  </a:lnTo>
                  <a:lnTo>
                    <a:pt x="97248" y="1699044"/>
                  </a:lnTo>
                  <a:lnTo>
                    <a:pt x="98439" y="1694608"/>
                  </a:lnTo>
                  <a:lnTo>
                    <a:pt x="99630" y="1690172"/>
                  </a:lnTo>
                  <a:lnTo>
                    <a:pt x="100821" y="1685736"/>
                  </a:lnTo>
                  <a:lnTo>
                    <a:pt x="102011" y="1681300"/>
                  </a:lnTo>
                  <a:lnTo>
                    <a:pt x="103202" y="1676863"/>
                  </a:lnTo>
                  <a:lnTo>
                    <a:pt x="104392" y="1672427"/>
                  </a:lnTo>
                  <a:lnTo>
                    <a:pt x="105581" y="1667991"/>
                  </a:lnTo>
                  <a:lnTo>
                    <a:pt x="106769" y="1663555"/>
                  </a:lnTo>
                  <a:lnTo>
                    <a:pt x="107958" y="1659119"/>
                  </a:lnTo>
                  <a:lnTo>
                    <a:pt x="109143" y="1654683"/>
                  </a:lnTo>
                  <a:lnTo>
                    <a:pt x="110328" y="1650247"/>
                  </a:lnTo>
                  <a:lnTo>
                    <a:pt x="111513" y="1645810"/>
                  </a:lnTo>
                  <a:lnTo>
                    <a:pt x="112695" y="1641374"/>
                  </a:lnTo>
                  <a:lnTo>
                    <a:pt x="113875" y="1636938"/>
                  </a:lnTo>
                  <a:lnTo>
                    <a:pt x="115055" y="1632502"/>
                  </a:lnTo>
                  <a:lnTo>
                    <a:pt x="116231" y="1628066"/>
                  </a:lnTo>
                  <a:lnTo>
                    <a:pt x="117405" y="1623630"/>
                  </a:lnTo>
                  <a:lnTo>
                    <a:pt x="118578" y="1619194"/>
                  </a:lnTo>
                  <a:lnTo>
                    <a:pt x="119749" y="1614757"/>
                  </a:lnTo>
                  <a:lnTo>
                    <a:pt x="120915" y="1610321"/>
                  </a:lnTo>
                  <a:lnTo>
                    <a:pt x="122080" y="1605885"/>
                  </a:lnTo>
                  <a:lnTo>
                    <a:pt x="123244" y="1601449"/>
                  </a:lnTo>
                  <a:lnTo>
                    <a:pt x="124400" y="1597013"/>
                  </a:lnTo>
                  <a:lnTo>
                    <a:pt x="125557" y="1592577"/>
                  </a:lnTo>
                  <a:lnTo>
                    <a:pt x="126713" y="1588140"/>
                  </a:lnTo>
                  <a:lnTo>
                    <a:pt x="127859" y="1583704"/>
                  </a:lnTo>
                  <a:lnTo>
                    <a:pt x="129005" y="1579268"/>
                  </a:lnTo>
                  <a:lnTo>
                    <a:pt x="130151" y="1574832"/>
                  </a:lnTo>
                  <a:lnTo>
                    <a:pt x="131286" y="1570396"/>
                  </a:lnTo>
                  <a:lnTo>
                    <a:pt x="132420" y="1565960"/>
                  </a:lnTo>
                  <a:lnTo>
                    <a:pt x="133554" y="1561524"/>
                  </a:lnTo>
                  <a:lnTo>
                    <a:pt x="134678" y="1557087"/>
                  </a:lnTo>
                  <a:lnTo>
                    <a:pt x="135799" y="1552651"/>
                  </a:lnTo>
                  <a:lnTo>
                    <a:pt x="136920" y="1548215"/>
                  </a:lnTo>
                  <a:lnTo>
                    <a:pt x="138032" y="1543779"/>
                  </a:lnTo>
                  <a:lnTo>
                    <a:pt x="139138" y="1539343"/>
                  </a:lnTo>
                  <a:lnTo>
                    <a:pt x="140245" y="1534907"/>
                  </a:lnTo>
                  <a:lnTo>
                    <a:pt x="141344" y="1530471"/>
                  </a:lnTo>
                  <a:lnTo>
                    <a:pt x="142435" y="1526034"/>
                  </a:lnTo>
                  <a:lnTo>
                    <a:pt x="143526" y="1521598"/>
                  </a:lnTo>
                  <a:lnTo>
                    <a:pt x="144611" y="1517162"/>
                  </a:lnTo>
                  <a:lnTo>
                    <a:pt x="145685" y="1512726"/>
                  </a:lnTo>
                  <a:lnTo>
                    <a:pt x="146760" y="1508290"/>
                  </a:lnTo>
                  <a:lnTo>
                    <a:pt x="147831" y="1503854"/>
                  </a:lnTo>
                  <a:lnTo>
                    <a:pt x="148887" y="1499418"/>
                  </a:lnTo>
                  <a:lnTo>
                    <a:pt x="149943" y="1494981"/>
                  </a:lnTo>
                  <a:lnTo>
                    <a:pt x="151000" y="1490545"/>
                  </a:lnTo>
                  <a:lnTo>
                    <a:pt x="152037" y="1486109"/>
                  </a:lnTo>
                  <a:lnTo>
                    <a:pt x="153074" y="1481673"/>
                  </a:lnTo>
                  <a:lnTo>
                    <a:pt x="154111" y="1477237"/>
                  </a:lnTo>
                  <a:lnTo>
                    <a:pt x="155132" y="1472801"/>
                  </a:lnTo>
                  <a:lnTo>
                    <a:pt x="156149" y="1468364"/>
                  </a:lnTo>
                  <a:lnTo>
                    <a:pt x="157166" y="1463928"/>
                  </a:lnTo>
                  <a:lnTo>
                    <a:pt x="158169" y="1459492"/>
                  </a:lnTo>
                  <a:lnTo>
                    <a:pt x="159165" y="1455056"/>
                  </a:lnTo>
                  <a:lnTo>
                    <a:pt x="160162" y="1450620"/>
                  </a:lnTo>
                  <a:lnTo>
                    <a:pt x="161146" y="1446184"/>
                  </a:lnTo>
                  <a:lnTo>
                    <a:pt x="162121" y="1441748"/>
                  </a:lnTo>
                  <a:lnTo>
                    <a:pt x="163095" y="1437311"/>
                  </a:lnTo>
                  <a:lnTo>
                    <a:pt x="164061" y="1432875"/>
                  </a:lnTo>
                  <a:lnTo>
                    <a:pt x="165012" y="1428439"/>
                  </a:lnTo>
                  <a:lnTo>
                    <a:pt x="165964" y="1424003"/>
                  </a:lnTo>
                  <a:lnTo>
                    <a:pt x="166910" y="1419567"/>
                  </a:lnTo>
                  <a:lnTo>
                    <a:pt x="167838" y="1415131"/>
                  </a:lnTo>
                  <a:lnTo>
                    <a:pt x="168765" y="1410695"/>
                  </a:lnTo>
                  <a:lnTo>
                    <a:pt x="169692" y="1406258"/>
                  </a:lnTo>
                  <a:lnTo>
                    <a:pt x="170595" y="1401822"/>
                  </a:lnTo>
                  <a:lnTo>
                    <a:pt x="171498" y="1397386"/>
                  </a:lnTo>
                  <a:lnTo>
                    <a:pt x="172401" y="1392950"/>
                  </a:lnTo>
                  <a:lnTo>
                    <a:pt x="173282" y="1388514"/>
                  </a:lnTo>
                  <a:lnTo>
                    <a:pt x="174160" y="1384078"/>
                  </a:lnTo>
                  <a:lnTo>
                    <a:pt x="175038" y="1379642"/>
                  </a:lnTo>
                  <a:lnTo>
                    <a:pt x="175896" y="1375205"/>
                  </a:lnTo>
                  <a:lnTo>
                    <a:pt x="176748" y="1370769"/>
                  </a:lnTo>
                  <a:lnTo>
                    <a:pt x="177600" y="1366333"/>
                  </a:lnTo>
                  <a:lnTo>
                    <a:pt x="178437" y="1361897"/>
                  </a:lnTo>
                  <a:lnTo>
                    <a:pt x="179262" y="1357461"/>
                  </a:lnTo>
                  <a:lnTo>
                    <a:pt x="180087" y="1353025"/>
                  </a:lnTo>
                  <a:lnTo>
                    <a:pt x="180901" y="1348589"/>
                  </a:lnTo>
                  <a:lnTo>
                    <a:pt x="181699" y="1344152"/>
                  </a:lnTo>
                  <a:lnTo>
                    <a:pt x="182497" y="1339716"/>
                  </a:lnTo>
                  <a:lnTo>
                    <a:pt x="183287" y="1335280"/>
                  </a:lnTo>
                  <a:lnTo>
                    <a:pt x="184057" y="1330844"/>
                  </a:lnTo>
                  <a:lnTo>
                    <a:pt x="184827" y="1326408"/>
                  </a:lnTo>
                  <a:lnTo>
                    <a:pt x="185594" y="1321972"/>
                  </a:lnTo>
                  <a:lnTo>
                    <a:pt x="186336" y="1317535"/>
                  </a:lnTo>
                  <a:lnTo>
                    <a:pt x="187078" y="1313099"/>
                  </a:lnTo>
                  <a:lnTo>
                    <a:pt x="187820" y="1308663"/>
                  </a:lnTo>
                  <a:lnTo>
                    <a:pt x="188534" y="1304227"/>
                  </a:lnTo>
                  <a:lnTo>
                    <a:pt x="189247" y="1299791"/>
                  </a:lnTo>
                  <a:lnTo>
                    <a:pt x="189960" y="1295355"/>
                  </a:lnTo>
                  <a:lnTo>
                    <a:pt x="190649" y="1290919"/>
                  </a:lnTo>
                  <a:lnTo>
                    <a:pt x="191333" y="1286482"/>
                  </a:lnTo>
                  <a:lnTo>
                    <a:pt x="192016" y="1282046"/>
                  </a:lnTo>
                  <a:lnTo>
                    <a:pt x="192681" y="1277610"/>
                  </a:lnTo>
                  <a:lnTo>
                    <a:pt x="193335" y="1273174"/>
                  </a:lnTo>
                  <a:lnTo>
                    <a:pt x="193989" y="1268738"/>
                  </a:lnTo>
                  <a:lnTo>
                    <a:pt x="194628" y="1264302"/>
                  </a:lnTo>
                  <a:lnTo>
                    <a:pt x="195252" y="1259866"/>
                  </a:lnTo>
                  <a:lnTo>
                    <a:pt x="195876" y="1255429"/>
                  </a:lnTo>
                  <a:lnTo>
                    <a:pt x="196490" y="1250993"/>
                  </a:lnTo>
                  <a:lnTo>
                    <a:pt x="197083" y="1246557"/>
                  </a:lnTo>
                  <a:lnTo>
                    <a:pt x="197677" y="1242121"/>
                  </a:lnTo>
                  <a:lnTo>
                    <a:pt x="198265" y="1237685"/>
                  </a:lnTo>
                  <a:lnTo>
                    <a:pt x="198828" y="1233249"/>
                  </a:lnTo>
                  <a:lnTo>
                    <a:pt x="199391" y="1228813"/>
                  </a:lnTo>
                  <a:lnTo>
                    <a:pt x="199953" y="1224376"/>
                  </a:lnTo>
                  <a:lnTo>
                    <a:pt x="200486" y="1219940"/>
                  </a:lnTo>
                  <a:lnTo>
                    <a:pt x="201018" y="1215504"/>
                  </a:lnTo>
                  <a:lnTo>
                    <a:pt x="201550" y="1211068"/>
                  </a:lnTo>
                  <a:lnTo>
                    <a:pt x="202056" y="1206632"/>
                  </a:lnTo>
                  <a:lnTo>
                    <a:pt x="202557" y="1202196"/>
                  </a:lnTo>
                  <a:lnTo>
                    <a:pt x="203058" y="1197759"/>
                  </a:lnTo>
                  <a:lnTo>
                    <a:pt x="203537" y="1193323"/>
                  </a:lnTo>
                  <a:lnTo>
                    <a:pt x="204007" y="1188887"/>
                  </a:lnTo>
                  <a:lnTo>
                    <a:pt x="204478" y="1184451"/>
                  </a:lnTo>
                  <a:lnTo>
                    <a:pt x="204931" y="1180015"/>
                  </a:lnTo>
                  <a:lnTo>
                    <a:pt x="205370" y="1175579"/>
                  </a:lnTo>
                  <a:lnTo>
                    <a:pt x="205809" y="1171143"/>
                  </a:lnTo>
                  <a:lnTo>
                    <a:pt x="206235" y="1166706"/>
                  </a:lnTo>
                  <a:lnTo>
                    <a:pt x="206643" y="1162270"/>
                  </a:lnTo>
                  <a:lnTo>
                    <a:pt x="207051" y="1157834"/>
                  </a:lnTo>
                  <a:lnTo>
                    <a:pt x="207451" y="1153398"/>
                  </a:lnTo>
                  <a:lnTo>
                    <a:pt x="207828" y="1148962"/>
                  </a:lnTo>
                  <a:lnTo>
                    <a:pt x="208204" y="1144526"/>
                  </a:lnTo>
                  <a:lnTo>
                    <a:pt x="208579" y="1140090"/>
                  </a:lnTo>
                  <a:lnTo>
                    <a:pt x="208924" y="1135653"/>
                  </a:lnTo>
                  <a:lnTo>
                    <a:pt x="209269" y="1131217"/>
                  </a:lnTo>
                  <a:lnTo>
                    <a:pt x="209615" y="1126781"/>
                  </a:lnTo>
                  <a:lnTo>
                    <a:pt x="209931" y="1122345"/>
                  </a:lnTo>
                  <a:lnTo>
                    <a:pt x="210246" y="1117909"/>
                  </a:lnTo>
                  <a:lnTo>
                    <a:pt x="210560" y="1113473"/>
                  </a:lnTo>
                  <a:lnTo>
                    <a:pt x="210851" y="1109037"/>
                  </a:lnTo>
                  <a:lnTo>
                    <a:pt x="211134" y="1104600"/>
                  </a:lnTo>
                  <a:lnTo>
                    <a:pt x="211417" y="1100164"/>
                  </a:lnTo>
                  <a:lnTo>
                    <a:pt x="211682" y="1095728"/>
                  </a:lnTo>
                  <a:lnTo>
                    <a:pt x="211934" y="1091292"/>
                  </a:lnTo>
                  <a:lnTo>
                    <a:pt x="212187" y="1086856"/>
                  </a:lnTo>
                  <a:lnTo>
                    <a:pt x="212425" y="1082420"/>
                  </a:lnTo>
                  <a:lnTo>
                    <a:pt x="212647" y="1077983"/>
                  </a:lnTo>
                  <a:lnTo>
                    <a:pt x="212869" y="1073547"/>
                  </a:lnTo>
                  <a:lnTo>
                    <a:pt x="213082" y="1069111"/>
                  </a:lnTo>
                  <a:lnTo>
                    <a:pt x="213273" y="1064675"/>
                  </a:lnTo>
                  <a:lnTo>
                    <a:pt x="213465" y="1060239"/>
                  </a:lnTo>
                  <a:lnTo>
                    <a:pt x="213652" y="1055803"/>
                  </a:lnTo>
                  <a:lnTo>
                    <a:pt x="213813" y="1051367"/>
                  </a:lnTo>
                  <a:lnTo>
                    <a:pt x="213975" y="1046930"/>
                  </a:lnTo>
                  <a:lnTo>
                    <a:pt x="214136" y="1042494"/>
                  </a:lnTo>
                  <a:lnTo>
                    <a:pt x="214268" y="1038058"/>
                  </a:lnTo>
                  <a:lnTo>
                    <a:pt x="214399" y="1033622"/>
                  </a:lnTo>
                  <a:lnTo>
                    <a:pt x="214531" y="1029186"/>
                  </a:lnTo>
                  <a:lnTo>
                    <a:pt x="214638" y="1024750"/>
                  </a:lnTo>
                  <a:lnTo>
                    <a:pt x="214740" y="1020314"/>
                  </a:lnTo>
                  <a:lnTo>
                    <a:pt x="214842" y="1015877"/>
                  </a:lnTo>
                  <a:lnTo>
                    <a:pt x="214924" y="1011441"/>
                  </a:lnTo>
                  <a:lnTo>
                    <a:pt x="214997" y="1007005"/>
                  </a:lnTo>
                  <a:lnTo>
                    <a:pt x="215070" y="1002569"/>
                  </a:lnTo>
                  <a:lnTo>
                    <a:pt x="215128" y="998133"/>
                  </a:lnTo>
                  <a:lnTo>
                    <a:pt x="215172" y="993697"/>
                  </a:lnTo>
                  <a:lnTo>
                    <a:pt x="215216" y="989261"/>
                  </a:lnTo>
                  <a:lnTo>
                    <a:pt x="215250" y="984824"/>
                  </a:lnTo>
                  <a:lnTo>
                    <a:pt x="215266" y="980388"/>
                  </a:lnTo>
                  <a:lnTo>
                    <a:pt x="215281" y="975952"/>
                  </a:lnTo>
                  <a:lnTo>
                    <a:pt x="215292" y="971516"/>
                  </a:lnTo>
                  <a:lnTo>
                    <a:pt x="215280" y="967080"/>
                  </a:lnTo>
                  <a:lnTo>
                    <a:pt x="215267" y="962644"/>
                  </a:lnTo>
                  <a:lnTo>
                    <a:pt x="215254" y="958207"/>
                  </a:lnTo>
                  <a:lnTo>
                    <a:pt x="215215" y="953771"/>
                  </a:lnTo>
                  <a:lnTo>
                    <a:pt x="215175" y="949335"/>
                  </a:lnTo>
                  <a:lnTo>
                    <a:pt x="215136" y="944899"/>
                  </a:lnTo>
                  <a:lnTo>
                    <a:pt x="215073" y="940463"/>
                  </a:lnTo>
                  <a:lnTo>
                    <a:pt x="215006" y="936027"/>
                  </a:lnTo>
                  <a:lnTo>
                    <a:pt x="214940" y="931591"/>
                  </a:lnTo>
                  <a:lnTo>
                    <a:pt x="214855" y="927154"/>
                  </a:lnTo>
                  <a:lnTo>
                    <a:pt x="214762" y="922718"/>
                  </a:lnTo>
                  <a:lnTo>
                    <a:pt x="214670" y="918282"/>
                  </a:lnTo>
                  <a:lnTo>
                    <a:pt x="214562" y="913846"/>
                  </a:lnTo>
                  <a:lnTo>
                    <a:pt x="214444" y="909410"/>
                  </a:lnTo>
                  <a:lnTo>
                    <a:pt x="214326" y="904974"/>
                  </a:lnTo>
                  <a:lnTo>
                    <a:pt x="214197" y="900538"/>
                  </a:lnTo>
                  <a:lnTo>
                    <a:pt x="214054" y="896101"/>
                  </a:lnTo>
                  <a:lnTo>
                    <a:pt x="213910" y="891665"/>
                  </a:lnTo>
                  <a:lnTo>
                    <a:pt x="213761" y="887229"/>
                  </a:lnTo>
                  <a:lnTo>
                    <a:pt x="213593" y="882793"/>
                  </a:lnTo>
                  <a:lnTo>
                    <a:pt x="213425" y="878357"/>
                  </a:lnTo>
                  <a:lnTo>
                    <a:pt x="213255" y="873921"/>
                  </a:lnTo>
                  <a:lnTo>
                    <a:pt x="213063" y="869485"/>
                  </a:lnTo>
                  <a:lnTo>
                    <a:pt x="212871" y="865048"/>
                  </a:lnTo>
                  <a:lnTo>
                    <a:pt x="212680" y="860612"/>
                  </a:lnTo>
                  <a:lnTo>
                    <a:pt x="212466" y="856176"/>
                  </a:lnTo>
                  <a:lnTo>
                    <a:pt x="212252" y="851740"/>
                  </a:lnTo>
                  <a:lnTo>
                    <a:pt x="212037" y="847304"/>
                  </a:lnTo>
                  <a:lnTo>
                    <a:pt x="211804" y="842868"/>
                  </a:lnTo>
                  <a:lnTo>
                    <a:pt x="211567" y="838431"/>
                  </a:lnTo>
                  <a:lnTo>
                    <a:pt x="211330" y="833995"/>
                  </a:lnTo>
                  <a:lnTo>
                    <a:pt x="211079" y="829559"/>
                  </a:lnTo>
                  <a:lnTo>
                    <a:pt x="210820" y="825123"/>
                  </a:lnTo>
                  <a:lnTo>
                    <a:pt x="210562" y="820687"/>
                  </a:lnTo>
                  <a:lnTo>
                    <a:pt x="210293" y="816251"/>
                  </a:lnTo>
                  <a:lnTo>
                    <a:pt x="210013" y="811815"/>
                  </a:lnTo>
                  <a:lnTo>
                    <a:pt x="209733" y="807378"/>
                  </a:lnTo>
                  <a:lnTo>
                    <a:pt x="209447" y="802942"/>
                  </a:lnTo>
                  <a:lnTo>
                    <a:pt x="209147" y="798506"/>
                  </a:lnTo>
                  <a:lnTo>
                    <a:pt x="208847" y="794070"/>
                  </a:lnTo>
                  <a:lnTo>
                    <a:pt x="208544" y="789634"/>
                  </a:lnTo>
                  <a:lnTo>
                    <a:pt x="208225" y="785198"/>
                  </a:lnTo>
                  <a:lnTo>
                    <a:pt x="207906" y="780762"/>
                  </a:lnTo>
                  <a:lnTo>
                    <a:pt x="207586" y="776325"/>
                  </a:lnTo>
                  <a:lnTo>
                    <a:pt x="207249" y="771889"/>
                  </a:lnTo>
                  <a:lnTo>
                    <a:pt x="206911" y="767453"/>
                  </a:lnTo>
                  <a:lnTo>
                    <a:pt x="206573" y="763017"/>
                  </a:lnTo>
                  <a:lnTo>
                    <a:pt x="206220" y="758581"/>
                  </a:lnTo>
                  <a:lnTo>
                    <a:pt x="205865" y="754145"/>
                  </a:lnTo>
                  <a:lnTo>
                    <a:pt x="205510" y="749709"/>
                  </a:lnTo>
                  <a:lnTo>
                    <a:pt x="205142" y="745272"/>
                  </a:lnTo>
                  <a:lnTo>
                    <a:pt x="204770" y="740836"/>
                  </a:lnTo>
                  <a:lnTo>
                    <a:pt x="204398" y="736400"/>
                  </a:lnTo>
                  <a:lnTo>
                    <a:pt x="204017" y="731964"/>
                  </a:lnTo>
                  <a:lnTo>
                    <a:pt x="203629" y="727528"/>
                  </a:lnTo>
                  <a:lnTo>
                    <a:pt x="203241" y="723092"/>
                  </a:lnTo>
                  <a:lnTo>
                    <a:pt x="202847" y="718655"/>
                  </a:lnTo>
                  <a:lnTo>
                    <a:pt x="202443" y="714219"/>
                  </a:lnTo>
                  <a:lnTo>
                    <a:pt x="202040" y="709783"/>
                  </a:lnTo>
                  <a:lnTo>
                    <a:pt x="201634" y="705347"/>
                  </a:lnTo>
                  <a:lnTo>
                    <a:pt x="201216" y="700911"/>
                  </a:lnTo>
                  <a:lnTo>
                    <a:pt x="200799" y="696475"/>
                  </a:lnTo>
                  <a:lnTo>
                    <a:pt x="200380" y="692039"/>
                  </a:lnTo>
                  <a:lnTo>
                    <a:pt x="199949" y="687602"/>
                  </a:lnTo>
                  <a:lnTo>
                    <a:pt x="199519" y="683166"/>
                  </a:lnTo>
                  <a:lnTo>
                    <a:pt x="199088" y="678730"/>
                  </a:lnTo>
                  <a:lnTo>
                    <a:pt x="198646" y="674294"/>
                  </a:lnTo>
                  <a:lnTo>
                    <a:pt x="198203" y="669858"/>
                  </a:lnTo>
                  <a:lnTo>
                    <a:pt x="197760" y="665422"/>
                  </a:lnTo>
                  <a:lnTo>
                    <a:pt x="197308" y="660986"/>
                  </a:lnTo>
                  <a:lnTo>
                    <a:pt x="196854" y="656549"/>
                  </a:lnTo>
                  <a:lnTo>
                    <a:pt x="196400" y="652113"/>
                  </a:lnTo>
                  <a:lnTo>
                    <a:pt x="195939" y="647677"/>
                  </a:lnTo>
                  <a:lnTo>
                    <a:pt x="195474" y="643241"/>
                  </a:lnTo>
                  <a:lnTo>
                    <a:pt x="195010" y="638805"/>
                  </a:lnTo>
                  <a:lnTo>
                    <a:pt x="194541" y="634369"/>
                  </a:lnTo>
                  <a:lnTo>
                    <a:pt x="194066" y="629933"/>
                  </a:lnTo>
                  <a:lnTo>
                    <a:pt x="193592" y="625496"/>
                  </a:lnTo>
                  <a:lnTo>
                    <a:pt x="193115" y="621060"/>
                  </a:lnTo>
                  <a:lnTo>
                    <a:pt x="192633" y="616624"/>
                  </a:lnTo>
                  <a:lnTo>
                    <a:pt x="192150" y="612188"/>
                  </a:lnTo>
                  <a:lnTo>
                    <a:pt x="191666" y="607752"/>
                  </a:lnTo>
                  <a:lnTo>
                    <a:pt x="191176" y="603316"/>
                  </a:lnTo>
                  <a:lnTo>
                    <a:pt x="190686" y="598879"/>
                  </a:lnTo>
                  <a:lnTo>
                    <a:pt x="190196" y="594443"/>
                  </a:lnTo>
                  <a:lnTo>
                    <a:pt x="189699" y="590007"/>
                  </a:lnTo>
                  <a:lnTo>
                    <a:pt x="189203" y="585571"/>
                  </a:lnTo>
                  <a:lnTo>
                    <a:pt x="188706" y="581135"/>
                  </a:lnTo>
                  <a:lnTo>
                    <a:pt x="188205" y="576699"/>
                  </a:lnTo>
                  <a:lnTo>
                    <a:pt x="187703" y="572263"/>
                  </a:lnTo>
                  <a:lnTo>
                    <a:pt x="187200" y="567826"/>
                  </a:lnTo>
                  <a:lnTo>
                    <a:pt x="186695" y="563390"/>
                  </a:lnTo>
                  <a:lnTo>
                    <a:pt x="186189" y="558954"/>
                  </a:lnTo>
                  <a:lnTo>
                    <a:pt x="185682" y="554518"/>
                  </a:lnTo>
                  <a:lnTo>
                    <a:pt x="185174" y="550082"/>
                  </a:lnTo>
                  <a:lnTo>
                    <a:pt x="184663" y="545646"/>
                  </a:lnTo>
                  <a:lnTo>
                    <a:pt x="184153" y="541210"/>
                  </a:lnTo>
                  <a:lnTo>
                    <a:pt x="183642" y="536773"/>
                  </a:lnTo>
                  <a:lnTo>
                    <a:pt x="183130" y="532337"/>
                  </a:lnTo>
                  <a:lnTo>
                    <a:pt x="182617" y="527901"/>
                  </a:lnTo>
                  <a:lnTo>
                    <a:pt x="182104" y="523465"/>
                  </a:lnTo>
                  <a:lnTo>
                    <a:pt x="181590" y="519029"/>
                  </a:lnTo>
                  <a:lnTo>
                    <a:pt x="181076" y="514593"/>
                  </a:lnTo>
                  <a:lnTo>
                    <a:pt x="180562" y="510157"/>
                  </a:lnTo>
                  <a:lnTo>
                    <a:pt x="180047" y="505720"/>
                  </a:lnTo>
                  <a:lnTo>
                    <a:pt x="179533" y="501284"/>
                  </a:lnTo>
                  <a:lnTo>
                    <a:pt x="179018" y="496848"/>
                  </a:lnTo>
                  <a:lnTo>
                    <a:pt x="178504" y="492412"/>
                  </a:lnTo>
                  <a:lnTo>
                    <a:pt x="177990" y="487976"/>
                  </a:lnTo>
                  <a:lnTo>
                    <a:pt x="177476" y="483540"/>
                  </a:lnTo>
                  <a:lnTo>
                    <a:pt x="176963" y="479103"/>
                  </a:lnTo>
                  <a:lnTo>
                    <a:pt x="176450" y="474667"/>
                  </a:lnTo>
                  <a:lnTo>
                    <a:pt x="175938" y="470231"/>
                  </a:lnTo>
                  <a:lnTo>
                    <a:pt x="175427" y="465795"/>
                  </a:lnTo>
                  <a:lnTo>
                    <a:pt x="174917" y="461359"/>
                  </a:lnTo>
                  <a:lnTo>
                    <a:pt x="174407" y="456923"/>
                  </a:lnTo>
                  <a:lnTo>
                    <a:pt x="173898" y="452487"/>
                  </a:lnTo>
                  <a:lnTo>
                    <a:pt x="173391" y="448050"/>
                  </a:lnTo>
                  <a:lnTo>
                    <a:pt x="172885" y="443614"/>
                  </a:lnTo>
                  <a:lnTo>
                    <a:pt x="172379" y="439178"/>
                  </a:lnTo>
                  <a:lnTo>
                    <a:pt x="171877" y="434742"/>
                  </a:lnTo>
                  <a:lnTo>
                    <a:pt x="171375" y="430306"/>
                  </a:lnTo>
                  <a:lnTo>
                    <a:pt x="170874" y="425870"/>
                  </a:lnTo>
                  <a:lnTo>
                    <a:pt x="170377" y="421434"/>
                  </a:lnTo>
                  <a:lnTo>
                    <a:pt x="169881" y="416997"/>
                  </a:lnTo>
                  <a:lnTo>
                    <a:pt x="169384" y="412561"/>
                  </a:lnTo>
                  <a:lnTo>
                    <a:pt x="168893" y="408125"/>
                  </a:lnTo>
                  <a:lnTo>
                    <a:pt x="168403" y="403689"/>
                  </a:lnTo>
                  <a:lnTo>
                    <a:pt x="167913" y="399253"/>
                  </a:lnTo>
                  <a:lnTo>
                    <a:pt x="167428" y="394817"/>
                  </a:lnTo>
                  <a:lnTo>
                    <a:pt x="166946" y="390381"/>
                  </a:lnTo>
                  <a:lnTo>
                    <a:pt x="166463" y="385944"/>
                  </a:lnTo>
                  <a:lnTo>
                    <a:pt x="165985" y="381508"/>
                  </a:lnTo>
                  <a:lnTo>
                    <a:pt x="165510" y="377072"/>
                  </a:lnTo>
                  <a:lnTo>
                    <a:pt x="165036" y="372636"/>
                  </a:lnTo>
                  <a:lnTo>
                    <a:pt x="164566" y="368200"/>
                  </a:lnTo>
                  <a:lnTo>
                    <a:pt x="164100" y="363764"/>
                  </a:lnTo>
                  <a:lnTo>
                    <a:pt x="163635" y="359327"/>
                  </a:lnTo>
                  <a:lnTo>
                    <a:pt x="163172" y="354891"/>
                  </a:lnTo>
                  <a:lnTo>
                    <a:pt x="162717" y="350455"/>
                  </a:lnTo>
                  <a:lnTo>
                    <a:pt x="162262" y="346019"/>
                  </a:lnTo>
                  <a:lnTo>
                    <a:pt x="161808" y="341583"/>
                  </a:lnTo>
                  <a:lnTo>
                    <a:pt x="161364" y="337147"/>
                  </a:lnTo>
                  <a:lnTo>
                    <a:pt x="160919" y="332711"/>
                  </a:lnTo>
                  <a:lnTo>
                    <a:pt x="160475" y="328274"/>
                  </a:lnTo>
                  <a:lnTo>
                    <a:pt x="160042" y="323838"/>
                  </a:lnTo>
                  <a:lnTo>
                    <a:pt x="159610" y="319402"/>
                  </a:lnTo>
                  <a:lnTo>
                    <a:pt x="159177" y="314966"/>
                  </a:lnTo>
                  <a:lnTo>
                    <a:pt x="158755" y="310530"/>
                  </a:lnTo>
                  <a:lnTo>
                    <a:pt x="158335" y="306094"/>
                  </a:lnTo>
                  <a:lnTo>
                    <a:pt x="157915" y="301658"/>
                  </a:lnTo>
                  <a:lnTo>
                    <a:pt x="157504" y="297221"/>
                  </a:lnTo>
                  <a:lnTo>
                    <a:pt x="157098" y="292785"/>
                  </a:lnTo>
                  <a:lnTo>
                    <a:pt x="156692" y="288349"/>
                  </a:lnTo>
                  <a:lnTo>
                    <a:pt x="156293" y="283913"/>
                  </a:lnTo>
                  <a:lnTo>
                    <a:pt x="155900" y="279477"/>
                  </a:lnTo>
                  <a:lnTo>
                    <a:pt x="155508" y="275041"/>
                  </a:lnTo>
                  <a:lnTo>
                    <a:pt x="155121" y="270605"/>
                  </a:lnTo>
                  <a:lnTo>
                    <a:pt x="154744" y="266168"/>
                  </a:lnTo>
                  <a:lnTo>
                    <a:pt x="154367" y="261732"/>
                  </a:lnTo>
                  <a:lnTo>
                    <a:pt x="153993" y="257296"/>
                  </a:lnTo>
                  <a:lnTo>
                    <a:pt x="153631" y="252860"/>
                  </a:lnTo>
                  <a:lnTo>
                    <a:pt x="153270" y="248424"/>
                  </a:lnTo>
                  <a:lnTo>
                    <a:pt x="152909" y="243988"/>
                  </a:lnTo>
                  <a:lnTo>
                    <a:pt x="152564" y="239551"/>
                  </a:lnTo>
                  <a:lnTo>
                    <a:pt x="152219" y="235115"/>
                  </a:lnTo>
                  <a:lnTo>
                    <a:pt x="151874" y="230679"/>
                  </a:lnTo>
                  <a:lnTo>
                    <a:pt x="151544" y="226243"/>
                  </a:lnTo>
                  <a:lnTo>
                    <a:pt x="151216" y="221807"/>
                  </a:lnTo>
                  <a:lnTo>
                    <a:pt x="150888" y="217371"/>
                  </a:lnTo>
                  <a:lnTo>
                    <a:pt x="150573" y="212935"/>
                  </a:lnTo>
                  <a:lnTo>
                    <a:pt x="150263" y="208498"/>
                  </a:lnTo>
                  <a:lnTo>
                    <a:pt x="149953" y="204062"/>
                  </a:lnTo>
                  <a:lnTo>
                    <a:pt x="149654" y="199626"/>
                  </a:lnTo>
                  <a:lnTo>
                    <a:pt x="149362" y="195190"/>
                  </a:lnTo>
                  <a:lnTo>
                    <a:pt x="149070" y="190754"/>
                  </a:lnTo>
                  <a:lnTo>
                    <a:pt x="148786" y="186318"/>
                  </a:lnTo>
                  <a:lnTo>
                    <a:pt x="148513" y="181882"/>
                  </a:lnTo>
                  <a:lnTo>
                    <a:pt x="148240" y="177445"/>
                  </a:lnTo>
                  <a:lnTo>
                    <a:pt x="147973" y="173009"/>
                  </a:lnTo>
                  <a:lnTo>
                    <a:pt x="147719" y="168573"/>
                  </a:lnTo>
                  <a:lnTo>
                    <a:pt x="147466" y="164137"/>
                  </a:lnTo>
                  <a:lnTo>
                    <a:pt x="147215" y="159701"/>
                  </a:lnTo>
                  <a:lnTo>
                    <a:pt x="146981" y="155265"/>
                  </a:lnTo>
                  <a:lnTo>
                    <a:pt x="146748" y="150829"/>
                  </a:lnTo>
                  <a:lnTo>
                    <a:pt x="146514" y="146392"/>
                  </a:lnTo>
                  <a:lnTo>
                    <a:pt x="146301" y="141956"/>
                  </a:lnTo>
                  <a:lnTo>
                    <a:pt x="146088" y="137520"/>
                  </a:lnTo>
                  <a:lnTo>
                    <a:pt x="145875" y="133084"/>
                  </a:lnTo>
                  <a:lnTo>
                    <a:pt x="145678" y="128648"/>
                  </a:lnTo>
                  <a:lnTo>
                    <a:pt x="145486" y="124212"/>
                  </a:lnTo>
                  <a:lnTo>
                    <a:pt x="145294" y="119775"/>
                  </a:lnTo>
                  <a:lnTo>
                    <a:pt x="145116" y="115339"/>
                  </a:lnTo>
                  <a:lnTo>
                    <a:pt x="144945" y="110903"/>
                  </a:lnTo>
                  <a:lnTo>
                    <a:pt x="144775" y="106467"/>
                  </a:lnTo>
                  <a:lnTo>
                    <a:pt x="144614" y="102031"/>
                  </a:lnTo>
                  <a:lnTo>
                    <a:pt x="144465" y="97595"/>
                  </a:lnTo>
                  <a:lnTo>
                    <a:pt x="144316" y="93159"/>
                  </a:lnTo>
                  <a:lnTo>
                    <a:pt x="144174" y="88722"/>
                  </a:lnTo>
                  <a:lnTo>
                    <a:pt x="144047" y="84286"/>
                  </a:lnTo>
                  <a:lnTo>
                    <a:pt x="143920" y="79850"/>
                  </a:lnTo>
                  <a:lnTo>
                    <a:pt x="143797" y="75414"/>
                  </a:lnTo>
                  <a:lnTo>
                    <a:pt x="143692" y="70978"/>
                  </a:lnTo>
                  <a:lnTo>
                    <a:pt x="143587" y="66542"/>
                  </a:lnTo>
                  <a:lnTo>
                    <a:pt x="143483" y="62106"/>
                  </a:lnTo>
                  <a:lnTo>
                    <a:pt x="143401" y="57669"/>
                  </a:lnTo>
                  <a:lnTo>
                    <a:pt x="143318" y="53233"/>
                  </a:lnTo>
                  <a:lnTo>
                    <a:pt x="143236" y="48797"/>
                  </a:lnTo>
                  <a:lnTo>
                    <a:pt x="143173" y="44361"/>
                  </a:lnTo>
                  <a:lnTo>
                    <a:pt x="143114" y="39925"/>
                  </a:lnTo>
                  <a:lnTo>
                    <a:pt x="143054" y="35489"/>
                  </a:lnTo>
                  <a:lnTo>
                    <a:pt x="143011" y="31053"/>
                  </a:lnTo>
                  <a:lnTo>
                    <a:pt x="142974" y="26616"/>
                  </a:lnTo>
                  <a:lnTo>
                    <a:pt x="142937" y="22180"/>
                  </a:lnTo>
                  <a:lnTo>
                    <a:pt x="142913" y="17744"/>
                  </a:lnTo>
                  <a:lnTo>
                    <a:pt x="142899" y="13308"/>
                  </a:lnTo>
                  <a:lnTo>
                    <a:pt x="142886" y="8872"/>
                  </a:lnTo>
                  <a:lnTo>
                    <a:pt x="142881" y="4436"/>
                  </a:lnTo>
                  <a:lnTo>
                    <a:pt x="142891" y="0"/>
                  </a:lnTo>
                  <a:lnTo>
                    <a:pt x="429555" y="0"/>
                  </a:lnTo>
                  <a:lnTo>
                    <a:pt x="429564" y="4436"/>
                  </a:lnTo>
                  <a:lnTo>
                    <a:pt x="429559" y="8872"/>
                  </a:lnTo>
                  <a:lnTo>
                    <a:pt x="429546" y="13308"/>
                  </a:lnTo>
                  <a:lnTo>
                    <a:pt x="429532" y="17744"/>
                  </a:lnTo>
                  <a:lnTo>
                    <a:pt x="429508" y="22180"/>
                  </a:lnTo>
                  <a:lnTo>
                    <a:pt x="429471" y="26616"/>
                  </a:lnTo>
                  <a:lnTo>
                    <a:pt x="429434" y="31053"/>
                  </a:lnTo>
                  <a:lnTo>
                    <a:pt x="429391" y="35489"/>
                  </a:lnTo>
                  <a:lnTo>
                    <a:pt x="429331" y="39925"/>
                  </a:lnTo>
                  <a:lnTo>
                    <a:pt x="429272" y="44361"/>
                  </a:lnTo>
                  <a:lnTo>
                    <a:pt x="429209" y="48797"/>
                  </a:lnTo>
                  <a:lnTo>
                    <a:pt x="429127" y="53233"/>
                  </a:lnTo>
                  <a:lnTo>
                    <a:pt x="429044" y="57669"/>
                  </a:lnTo>
                  <a:lnTo>
                    <a:pt x="428962" y="62106"/>
                  </a:lnTo>
                  <a:lnTo>
                    <a:pt x="428858" y="66542"/>
                  </a:lnTo>
                  <a:lnTo>
                    <a:pt x="428753" y="70978"/>
                  </a:lnTo>
                  <a:lnTo>
                    <a:pt x="428648" y="75414"/>
                  </a:lnTo>
                  <a:lnTo>
                    <a:pt x="428525" y="79850"/>
                  </a:lnTo>
                  <a:lnTo>
                    <a:pt x="428398" y="84286"/>
                  </a:lnTo>
                  <a:lnTo>
                    <a:pt x="428271" y="88722"/>
                  </a:lnTo>
                  <a:lnTo>
                    <a:pt x="428129" y="93159"/>
                  </a:lnTo>
                  <a:lnTo>
                    <a:pt x="427980" y="97595"/>
                  </a:lnTo>
                  <a:lnTo>
                    <a:pt x="427831" y="102031"/>
                  </a:lnTo>
                  <a:lnTo>
                    <a:pt x="427671" y="106467"/>
                  </a:lnTo>
                  <a:lnTo>
                    <a:pt x="427500" y="110903"/>
                  </a:lnTo>
                  <a:lnTo>
                    <a:pt x="427329" y="115339"/>
                  </a:lnTo>
                  <a:lnTo>
                    <a:pt x="427151" y="119775"/>
                  </a:lnTo>
                  <a:lnTo>
                    <a:pt x="426959" y="124212"/>
                  </a:lnTo>
                  <a:lnTo>
                    <a:pt x="426767" y="128648"/>
                  </a:lnTo>
                  <a:lnTo>
                    <a:pt x="426570" y="133084"/>
                  </a:lnTo>
                  <a:lnTo>
                    <a:pt x="426358" y="137520"/>
                  </a:lnTo>
                  <a:lnTo>
                    <a:pt x="426145" y="141956"/>
                  </a:lnTo>
                  <a:lnTo>
                    <a:pt x="425931" y="146392"/>
                  </a:lnTo>
                  <a:lnTo>
                    <a:pt x="425697" y="150829"/>
                  </a:lnTo>
                  <a:lnTo>
                    <a:pt x="425464" y="155265"/>
                  </a:lnTo>
                  <a:lnTo>
                    <a:pt x="425230" y="159701"/>
                  </a:lnTo>
                  <a:lnTo>
                    <a:pt x="424979" y="164137"/>
                  </a:lnTo>
                  <a:lnTo>
                    <a:pt x="424726" y="168573"/>
                  </a:lnTo>
                  <a:lnTo>
                    <a:pt x="424472" y="173009"/>
                  </a:lnTo>
                  <a:lnTo>
                    <a:pt x="424205" y="177445"/>
                  </a:lnTo>
                  <a:lnTo>
                    <a:pt x="423932" y="181882"/>
                  </a:lnTo>
                  <a:lnTo>
                    <a:pt x="423659" y="186318"/>
                  </a:lnTo>
                  <a:lnTo>
                    <a:pt x="423375" y="190754"/>
                  </a:lnTo>
                  <a:lnTo>
                    <a:pt x="423083" y="195190"/>
                  </a:lnTo>
                  <a:lnTo>
                    <a:pt x="422792" y="199626"/>
                  </a:lnTo>
                  <a:lnTo>
                    <a:pt x="422492" y="204062"/>
                  </a:lnTo>
                  <a:lnTo>
                    <a:pt x="422182" y="208498"/>
                  </a:lnTo>
                  <a:lnTo>
                    <a:pt x="421872" y="212935"/>
                  </a:lnTo>
                  <a:lnTo>
                    <a:pt x="421557" y="217371"/>
                  </a:lnTo>
                  <a:lnTo>
                    <a:pt x="421229" y="221807"/>
                  </a:lnTo>
                  <a:lnTo>
                    <a:pt x="420901" y="226243"/>
                  </a:lnTo>
                  <a:lnTo>
                    <a:pt x="420571" y="230679"/>
                  </a:lnTo>
                  <a:lnTo>
                    <a:pt x="420226" y="235115"/>
                  </a:lnTo>
                  <a:lnTo>
                    <a:pt x="419881" y="239551"/>
                  </a:lnTo>
                  <a:lnTo>
                    <a:pt x="419536" y="243988"/>
                  </a:lnTo>
                  <a:lnTo>
                    <a:pt x="419175" y="248424"/>
                  </a:lnTo>
                  <a:lnTo>
                    <a:pt x="418814" y="252860"/>
                  </a:lnTo>
                  <a:lnTo>
                    <a:pt x="418452" y="257296"/>
                  </a:lnTo>
                  <a:lnTo>
                    <a:pt x="418078" y="261732"/>
                  </a:lnTo>
                  <a:lnTo>
                    <a:pt x="417701" y="266168"/>
                  </a:lnTo>
                  <a:lnTo>
                    <a:pt x="417324" y="270605"/>
                  </a:lnTo>
                  <a:lnTo>
                    <a:pt x="416937" y="275041"/>
                  </a:lnTo>
                  <a:lnTo>
                    <a:pt x="416545" y="279477"/>
                  </a:lnTo>
                  <a:lnTo>
                    <a:pt x="416153" y="283913"/>
                  </a:lnTo>
                  <a:lnTo>
                    <a:pt x="415754" y="288349"/>
                  </a:lnTo>
                  <a:lnTo>
                    <a:pt x="415347" y="292785"/>
                  </a:lnTo>
                  <a:lnTo>
                    <a:pt x="414941" y="297221"/>
                  </a:lnTo>
                  <a:lnTo>
                    <a:pt x="414530" y="301658"/>
                  </a:lnTo>
                  <a:lnTo>
                    <a:pt x="414110" y="306094"/>
                  </a:lnTo>
                  <a:lnTo>
                    <a:pt x="413690" y="310530"/>
                  </a:lnTo>
                  <a:lnTo>
                    <a:pt x="413268" y="314966"/>
                  </a:lnTo>
                  <a:lnTo>
                    <a:pt x="412835" y="319402"/>
                  </a:lnTo>
                  <a:lnTo>
                    <a:pt x="412403" y="323838"/>
                  </a:lnTo>
                  <a:lnTo>
                    <a:pt x="411970" y="328274"/>
                  </a:lnTo>
                  <a:lnTo>
                    <a:pt x="411526" y="332711"/>
                  </a:lnTo>
                  <a:lnTo>
                    <a:pt x="411081" y="337147"/>
                  </a:lnTo>
                  <a:lnTo>
                    <a:pt x="410637" y="341583"/>
                  </a:lnTo>
                  <a:lnTo>
                    <a:pt x="410183" y="346019"/>
                  </a:lnTo>
                  <a:lnTo>
                    <a:pt x="409728" y="350455"/>
                  </a:lnTo>
                  <a:lnTo>
                    <a:pt x="409273" y="354891"/>
                  </a:lnTo>
                  <a:lnTo>
                    <a:pt x="408810" y="359327"/>
                  </a:lnTo>
                  <a:lnTo>
                    <a:pt x="408345" y="363764"/>
                  </a:lnTo>
                  <a:lnTo>
                    <a:pt x="407880" y="368200"/>
                  </a:lnTo>
                  <a:lnTo>
                    <a:pt x="407409" y="372636"/>
                  </a:lnTo>
                  <a:lnTo>
                    <a:pt x="406935" y="377072"/>
                  </a:lnTo>
                  <a:lnTo>
                    <a:pt x="406460" y="381508"/>
                  </a:lnTo>
                  <a:lnTo>
                    <a:pt x="405982" y="385944"/>
                  </a:lnTo>
                  <a:lnTo>
                    <a:pt x="405499" y="390381"/>
                  </a:lnTo>
                  <a:lnTo>
                    <a:pt x="405017" y="394817"/>
                  </a:lnTo>
                  <a:lnTo>
                    <a:pt x="404532" y="399253"/>
                  </a:lnTo>
                  <a:lnTo>
                    <a:pt x="404042" y="403689"/>
                  </a:lnTo>
                  <a:lnTo>
                    <a:pt x="403552" y="408125"/>
                  </a:lnTo>
                  <a:lnTo>
                    <a:pt x="403061" y="412561"/>
                  </a:lnTo>
                  <a:lnTo>
                    <a:pt x="402565" y="416997"/>
                  </a:lnTo>
                  <a:lnTo>
                    <a:pt x="402068" y="421434"/>
                  </a:lnTo>
                  <a:lnTo>
                    <a:pt x="401571" y="425870"/>
                  </a:lnTo>
                  <a:lnTo>
                    <a:pt x="401070" y="430306"/>
                  </a:lnTo>
                  <a:lnTo>
                    <a:pt x="400568" y="434742"/>
                  </a:lnTo>
                  <a:lnTo>
                    <a:pt x="400066" y="439178"/>
                  </a:lnTo>
                  <a:lnTo>
                    <a:pt x="399560" y="443614"/>
                  </a:lnTo>
                  <a:lnTo>
                    <a:pt x="399054" y="448050"/>
                  </a:lnTo>
                  <a:lnTo>
                    <a:pt x="398547" y="452487"/>
                  </a:lnTo>
                  <a:lnTo>
                    <a:pt x="398039" y="456923"/>
                  </a:lnTo>
                  <a:lnTo>
                    <a:pt x="397529" y="461359"/>
                  </a:lnTo>
                  <a:lnTo>
                    <a:pt x="397019" y="465795"/>
                  </a:lnTo>
                  <a:lnTo>
                    <a:pt x="396507" y="470231"/>
                  </a:lnTo>
                  <a:lnTo>
                    <a:pt x="395995" y="474667"/>
                  </a:lnTo>
                  <a:lnTo>
                    <a:pt x="395482" y="479103"/>
                  </a:lnTo>
                  <a:lnTo>
                    <a:pt x="394969" y="483540"/>
                  </a:lnTo>
                  <a:lnTo>
                    <a:pt x="394455" y="487976"/>
                  </a:lnTo>
                  <a:lnTo>
                    <a:pt x="393941" y="492412"/>
                  </a:lnTo>
                  <a:lnTo>
                    <a:pt x="393427" y="496848"/>
                  </a:lnTo>
                  <a:lnTo>
                    <a:pt x="392913" y="501284"/>
                  </a:lnTo>
                  <a:lnTo>
                    <a:pt x="392398" y="505720"/>
                  </a:lnTo>
                  <a:lnTo>
                    <a:pt x="391883" y="510157"/>
                  </a:lnTo>
                  <a:lnTo>
                    <a:pt x="391369" y="514593"/>
                  </a:lnTo>
                  <a:lnTo>
                    <a:pt x="390855" y="519029"/>
                  </a:lnTo>
                  <a:lnTo>
                    <a:pt x="390341" y="523465"/>
                  </a:lnTo>
                  <a:lnTo>
                    <a:pt x="389828" y="527901"/>
                  </a:lnTo>
                  <a:lnTo>
                    <a:pt x="389315" y="532337"/>
                  </a:lnTo>
                  <a:lnTo>
                    <a:pt x="388803" y="536773"/>
                  </a:lnTo>
                  <a:lnTo>
                    <a:pt x="388292" y="541210"/>
                  </a:lnTo>
                  <a:lnTo>
                    <a:pt x="387782" y="545646"/>
                  </a:lnTo>
                  <a:lnTo>
                    <a:pt x="387272" y="550082"/>
                  </a:lnTo>
                  <a:lnTo>
                    <a:pt x="386763" y="554518"/>
                  </a:lnTo>
                  <a:lnTo>
                    <a:pt x="386256" y="558954"/>
                  </a:lnTo>
                  <a:lnTo>
                    <a:pt x="385750" y="563390"/>
                  </a:lnTo>
                  <a:lnTo>
                    <a:pt x="385245" y="567826"/>
                  </a:lnTo>
                  <a:lnTo>
                    <a:pt x="384742" y="572263"/>
                  </a:lnTo>
                  <a:lnTo>
                    <a:pt x="384240" y="576699"/>
                  </a:lnTo>
                  <a:lnTo>
                    <a:pt x="383739" y="581135"/>
                  </a:lnTo>
                  <a:lnTo>
                    <a:pt x="383243" y="585571"/>
                  </a:lnTo>
                  <a:lnTo>
                    <a:pt x="382746" y="590007"/>
                  </a:lnTo>
                  <a:lnTo>
                    <a:pt x="382249" y="594443"/>
                  </a:lnTo>
                  <a:lnTo>
                    <a:pt x="381759" y="598879"/>
                  </a:lnTo>
                  <a:lnTo>
                    <a:pt x="381269" y="603316"/>
                  </a:lnTo>
                  <a:lnTo>
                    <a:pt x="380779" y="607752"/>
                  </a:lnTo>
                  <a:lnTo>
                    <a:pt x="380295" y="612188"/>
                  </a:lnTo>
                  <a:lnTo>
                    <a:pt x="379812" y="616624"/>
                  </a:lnTo>
                  <a:lnTo>
                    <a:pt x="379330" y="621060"/>
                  </a:lnTo>
                  <a:lnTo>
                    <a:pt x="378853" y="625496"/>
                  </a:lnTo>
                  <a:lnTo>
                    <a:pt x="378379" y="629933"/>
                  </a:lnTo>
                  <a:lnTo>
                    <a:pt x="377905" y="634369"/>
                  </a:lnTo>
                  <a:lnTo>
                    <a:pt x="377436" y="638805"/>
                  </a:lnTo>
                  <a:lnTo>
                    <a:pt x="376971" y="643241"/>
                  </a:lnTo>
                  <a:lnTo>
                    <a:pt x="376506" y="647677"/>
                  </a:lnTo>
                  <a:lnTo>
                    <a:pt x="376045" y="652113"/>
                  </a:lnTo>
                  <a:lnTo>
                    <a:pt x="375591" y="656549"/>
                  </a:lnTo>
                  <a:lnTo>
                    <a:pt x="375137" y="660986"/>
                  </a:lnTo>
                  <a:lnTo>
                    <a:pt x="374685" y="665422"/>
                  </a:lnTo>
                  <a:lnTo>
                    <a:pt x="374242" y="669858"/>
                  </a:lnTo>
                  <a:lnTo>
                    <a:pt x="373799" y="674294"/>
                  </a:lnTo>
                  <a:lnTo>
                    <a:pt x="373357" y="678730"/>
                  </a:lnTo>
                  <a:lnTo>
                    <a:pt x="372926" y="683166"/>
                  </a:lnTo>
                  <a:lnTo>
                    <a:pt x="372496" y="687602"/>
                  </a:lnTo>
                  <a:lnTo>
                    <a:pt x="372065" y="692039"/>
                  </a:lnTo>
                  <a:lnTo>
                    <a:pt x="371647" y="696475"/>
                  </a:lnTo>
                  <a:lnTo>
                    <a:pt x="371229" y="700911"/>
                  </a:lnTo>
                  <a:lnTo>
                    <a:pt x="370812" y="705347"/>
                  </a:lnTo>
                  <a:lnTo>
                    <a:pt x="370405" y="709783"/>
                  </a:lnTo>
                  <a:lnTo>
                    <a:pt x="370002" y="714219"/>
                  </a:lnTo>
                  <a:lnTo>
                    <a:pt x="369599" y="718655"/>
                  </a:lnTo>
                  <a:lnTo>
                    <a:pt x="369205" y="723092"/>
                  </a:lnTo>
                  <a:lnTo>
                    <a:pt x="368816" y="727528"/>
                  </a:lnTo>
                  <a:lnTo>
                    <a:pt x="368428" y="731964"/>
                  </a:lnTo>
                  <a:lnTo>
                    <a:pt x="368047" y="736400"/>
                  </a:lnTo>
                  <a:lnTo>
                    <a:pt x="367675" y="740836"/>
                  </a:lnTo>
                  <a:lnTo>
                    <a:pt x="367303" y="745272"/>
                  </a:lnTo>
                  <a:lnTo>
                    <a:pt x="366936" y="749709"/>
                  </a:lnTo>
                  <a:lnTo>
                    <a:pt x="366580" y="754145"/>
                  </a:lnTo>
                  <a:lnTo>
                    <a:pt x="366225" y="758581"/>
                  </a:lnTo>
                  <a:lnTo>
                    <a:pt x="365872" y="763017"/>
                  </a:lnTo>
                  <a:lnTo>
                    <a:pt x="365534" y="767453"/>
                  </a:lnTo>
                  <a:lnTo>
                    <a:pt x="365196" y="771889"/>
                  </a:lnTo>
                  <a:lnTo>
                    <a:pt x="364859" y="776325"/>
                  </a:lnTo>
                  <a:lnTo>
                    <a:pt x="364539" y="780762"/>
                  </a:lnTo>
                  <a:lnTo>
                    <a:pt x="364220" y="785198"/>
                  </a:lnTo>
                  <a:lnTo>
                    <a:pt x="363901" y="789634"/>
                  </a:lnTo>
                  <a:lnTo>
                    <a:pt x="363598" y="794070"/>
                  </a:lnTo>
                  <a:lnTo>
                    <a:pt x="363298" y="798506"/>
                  </a:lnTo>
                  <a:lnTo>
                    <a:pt x="362998" y="802942"/>
                  </a:lnTo>
                  <a:lnTo>
                    <a:pt x="362712" y="807378"/>
                  </a:lnTo>
                  <a:lnTo>
                    <a:pt x="362432" y="811815"/>
                  </a:lnTo>
                  <a:lnTo>
                    <a:pt x="362152" y="816251"/>
                  </a:lnTo>
                  <a:lnTo>
                    <a:pt x="361884" y="820687"/>
                  </a:lnTo>
                  <a:lnTo>
                    <a:pt x="361625" y="825123"/>
                  </a:lnTo>
                  <a:lnTo>
                    <a:pt x="361366" y="829559"/>
                  </a:lnTo>
                  <a:lnTo>
                    <a:pt x="361115" y="833995"/>
                  </a:lnTo>
                  <a:lnTo>
                    <a:pt x="360878" y="838431"/>
                  </a:lnTo>
                  <a:lnTo>
                    <a:pt x="360641" y="842868"/>
                  </a:lnTo>
                  <a:lnTo>
                    <a:pt x="360408" y="847304"/>
                  </a:lnTo>
                  <a:lnTo>
                    <a:pt x="360194" y="851740"/>
                  </a:lnTo>
                  <a:lnTo>
                    <a:pt x="359979" y="856176"/>
                  </a:lnTo>
                  <a:lnTo>
                    <a:pt x="359765" y="860612"/>
                  </a:lnTo>
                  <a:lnTo>
                    <a:pt x="359574" y="865048"/>
                  </a:lnTo>
                  <a:lnTo>
                    <a:pt x="359382" y="869485"/>
                  </a:lnTo>
                  <a:lnTo>
                    <a:pt x="359190" y="873921"/>
                  </a:lnTo>
                  <a:lnTo>
                    <a:pt x="359020" y="878357"/>
                  </a:lnTo>
                  <a:lnTo>
                    <a:pt x="358852" y="882793"/>
                  </a:lnTo>
                  <a:lnTo>
                    <a:pt x="358685" y="887229"/>
                  </a:lnTo>
                  <a:lnTo>
                    <a:pt x="358535" y="891665"/>
                  </a:lnTo>
                  <a:lnTo>
                    <a:pt x="358392" y="896101"/>
                  </a:lnTo>
                  <a:lnTo>
                    <a:pt x="358248" y="900538"/>
                  </a:lnTo>
                  <a:lnTo>
                    <a:pt x="358119" y="904974"/>
                  </a:lnTo>
                  <a:lnTo>
                    <a:pt x="358001" y="909410"/>
                  </a:lnTo>
                  <a:lnTo>
                    <a:pt x="357883" y="913846"/>
                  </a:lnTo>
                  <a:lnTo>
                    <a:pt x="357776" y="918282"/>
                  </a:lnTo>
                  <a:lnTo>
                    <a:pt x="357683" y="922718"/>
                  </a:lnTo>
                  <a:lnTo>
                    <a:pt x="357590" y="927154"/>
                  </a:lnTo>
                  <a:lnTo>
                    <a:pt x="357505" y="931591"/>
                  </a:lnTo>
                  <a:lnTo>
                    <a:pt x="357439" y="936027"/>
                  </a:lnTo>
                  <a:lnTo>
                    <a:pt x="357372" y="940463"/>
                  </a:lnTo>
                  <a:lnTo>
                    <a:pt x="357309" y="944899"/>
                  </a:lnTo>
                  <a:lnTo>
                    <a:pt x="357270" y="949335"/>
                  </a:lnTo>
                  <a:lnTo>
                    <a:pt x="357230" y="953771"/>
                  </a:lnTo>
                  <a:lnTo>
                    <a:pt x="357191" y="958207"/>
                  </a:lnTo>
                  <a:lnTo>
                    <a:pt x="357178" y="962644"/>
                  </a:lnTo>
                  <a:lnTo>
                    <a:pt x="357166" y="967080"/>
                  </a:lnTo>
                  <a:lnTo>
                    <a:pt x="357153" y="971516"/>
                  </a:lnTo>
                  <a:lnTo>
                    <a:pt x="357164" y="975952"/>
                  </a:lnTo>
                  <a:lnTo>
                    <a:pt x="357179" y="980388"/>
                  </a:lnTo>
                  <a:lnTo>
                    <a:pt x="357195" y="984824"/>
                  </a:lnTo>
                  <a:lnTo>
                    <a:pt x="357229" y="989261"/>
                  </a:lnTo>
                  <a:lnTo>
                    <a:pt x="357273" y="993697"/>
                  </a:lnTo>
                  <a:lnTo>
                    <a:pt x="357317" y="998133"/>
                  </a:lnTo>
                  <a:lnTo>
                    <a:pt x="357375" y="1002569"/>
                  </a:lnTo>
                  <a:lnTo>
                    <a:pt x="357448" y="1007005"/>
                  </a:lnTo>
                  <a:lnTo>
                    <a:pt x="357521" y="1011441"/>
                  </a:lnTo>
                  <a:lnTo>
                    <a:pt x="357603" y="1015877"/>
                  </a:lnTo>
                  <a:lnTo>
                    <a:pt x="357705" y="1020314"/>
                  </a:lnTo>
                  <a:lnTo>
                    <a:pt x="357807" y="1024750"/>
                  </a:lnTo>
                  <a:lnTo>
                    <a:pt x="357914" y="1029186"/>
                  </a:lnTo>
                  <a:lnTo>
                    <a:pt x="358046" y="1033622"/>
                  </a:lnTo>
                  <a:lnTo>
                    <a:pt x="358177" y="1038058"/>
                  </a:lnTo>
                  <a:lnTo>
                    <a:pt x="358309" y="1042494"/>
                  </a:lnTo>
                  <a:lnTo>
                    <a:pt x="358471" y="1046930"/>
                  </a:lnTo>
                  <a:lnTo>
                    <a:pt x="358632" y="1051367"/>
                  </a:lnTo>
                  <a:lnTo>
                    <a:pt x="358793" y="1055803"/>
                  </a:lnTo>
                  <a:lnTo>
                    <a:pt x="358980" y="1060239"/>
                  </a:lnTo>
                  <a:lnTo>
                    <a:pt x="359172" y="1064675"/>
                  </a:lnTo>
                  <a:lnTo>
                    <a:pt x="359363" y="1069111"/>
                  </a:lnTo>
                  <a:lnTo>
                    <a:pt x="359576" y="1073547"/>
                  </a:lnTo>
                  <a:lnTo>
                    <a:pt x="359798" y="1077983"/>
                  </a:lnTo>
                  <a:lnTo>
                    <a:pt x="360020" y="1082420"/>
                  </a:lnTo>
                  <a:lnTo>
                    <a:pt x="360259" y="1086856"/>
                  </a:lnTo>
                  <a:lnTo>
                    <a:pt x="360511" y="1091292"/>
                  </a:lnTo>
                  <a:lnTo>
                    <a:pt x="360763" y="1095728"/>
                  </a:lnTo>
                  <a:lnTo>
                    <a:pt x="361028" y="1100164"/>
                  </a:lnTo>
                  <a:lnTo>
                    <a:pt x="361311" y="1104600"/>
                  </a:lnTo>
                  <a:lnTo>
                    <a:pt x="361595" y="1109037"/>
                  </a:lnTo>
                  <a:lnTo>
                    <a:pt x="361885" y="1113473"/>
                  </a:lnTo>
                  <a:lnTo>
                    <a:pt x="362199" y="1117909"/>
                  </a:lnTo>
                  <a:lnTo>
                    <a:pt x="362514" y="1122345"/>
                  </a:lnTo>
                  <a:lnTo>
                    <a:pt x="362830" y="1126781"/>
                  </a:lnTo>
                  <a:lnTo>
                    <a:pt x="363176" y="1131217"/>
                  </a:lnTo>
                  <a:lnTo>
                    <a:pt x="363521" y="1135653"/>
                  </a:lnTo>
                  <a:lnTo>
                    <a:pt x="363867" y="1140090"/>
                  </a:lnTo>
                  <a:lnTo>
                    <a:pt x="364241" y="1144526"/>
                  </a:lnTo>
                  <a:lnTo>
                    <a:pt x="364617" y="1148962"/>
                  </a:lnTo>
                  <a:lnTo>
                    <a:pt x="364994" y="1153398"/>
                  </a:lnTo>
                  <a:lnTo>
                    <a:pt x="365394" y="1157834"/>
                  </a:lnTo>
                  <a:lnTo>
                    <a:pt x="365802" y="1162270"/>
                  </a:lnTo>
                  <a:lnTo>
                    <a:pt x="366210" y="1166706"/>
                  </a:lnTo>
                  <a:lnTo>
                    <a:pt x="366637" y="1171143"/>
                  </a:lnTo>
                  <a:lnTo>
                    <a:pt x="367075" y="1175579"/>
                  </a:lnTo>
                  <a:lnTo>
                    <a:pt x="367514" y="1180015"/>
                  </a:lnTo>
                  <a:lnTo>
                    <a:pt x="367968" y="1184451"/>
                  </a:lnTo>
                  <a:lnTo>
                    <a:pt x="368438" y="1188887"/>
                  </a:lnTo>
                  <a:lnTo>
                    <a:pt x="368908" y="1193323"/>
                  </a:lnTo>
                  <a:lnTo>
                    <a:pt x="369387" y="1197759"/>
                  </a:lnTo>
                  <a:lnTo>
                    <a:pt x="369888" y="1202196"/>
                  </a:lnTo>
                  <a:lnTo>
                    <a:pt x="370390" y="1206632"/>
                  </a:lnTo>
                  <a:lnTo>
                    <a:pt x="370895" y="1211068"/>
                  </a:lnTo>
                  <a:lnTo>
                    <a:pt x="371427" y="1215504"/>
                  </a:lnTo>
                  <a:lnTo>
                    <a:pt x="371960" y="1219940"/>
                  </a:lnTo>
                  <a:lnTo>
                    <a:pt x="372492" y="1224376"/>
                  </a:lnTo>
                  <a:lnTo>
                    <a:pt x="373054" y="1228813"/>
                  </a:lnTo>
                  <a:lnTo>
                    <a:pt x="373617" y="1233249"/>
                  </a:lnTo>
                  <a:lnTo>
                    <a:pt x="374180" y="1237685"/>
                  </a:lnTo>
                  <a:lnTo>
                    <a:pt x="374768" y="1242121"/>
                  </a:lnTo>
                  <a:lnTo>
                    <a:pt x="375362" y="1246557"/>
                  </a:lnTo>
                  <a:lnTo>
                    <a:pt x="375956" y="1250993"/>
                  </a:lnTo>
                  <a:lnTo>
                    <a:pt x="376569" y="1255429"/>
                  </a:lnTo>
                  <a:lnTo>
                    <a:pt x="377193" y="1259866"/>
                  </a:lnTo>
                  <a:lnTo>
                    <a:pt x="377817" y="1264302"/>
                  </a:lnTo>
                  <a:lnTo>
                    <a:pt x="378456" y="1268738"/>
                  </a:lnTo>
                  <a:lnTo>
                    <a:pt x="379110" y="1273174"/>
                  </a:lnTo>
                  <a:lnTo>
                    <a:pt x="379764" y="1277610"/>
                  </a:lnTo>
                  <a:lnTo>
                    <a:pt x="380429" y="1282046"/>
                  </a:lnTo>
                  <a:lnTo>
                    <a:pt x="381112" y="1286482"/>
                  </a:lnTo>
                  <a:lnTo>
                    <a:pt x="381796" y="1290919"/>
                  </a:lnTo>
                  <a:lnTo>
                    <a:pt x="382485" y="1295355"/>
                  </a:lnTo>
                  <a:lnTo>
                    <a:pt x="383198" y="1299791"/>
                  </a:lnTo>
                  <a:lnTo>
                    <a:pt x="383911" y="1304227"/>
                  </a:lnTo>
                  <a:lnTo>
                    <a:pt x="384625" y="1308663"/>
                  </a:lnTo>
                  <a:lnTo>
                    <a:pt x="385367" y="1313099"/>
                  </a:lnTo>
                  <a:lnTo>
                    <a:pt x="386109" y="1317535"/>
                  </a:lnTo>
                  <a:lnTo>
                    <a:pt x="386851" y="1321972"/>
                  </a:lnTo>
                  <a:lnTo>
                    <a:pt x="387618" y="1326408"/>
                  </a:lnTo>
                  <a:lnTo>
                    <a:pt x="388388" y="1330844"/>
                  </a:lnTo>
                  <a:lnTo>
                    <a:pt x="389158" y="1335280"/>
                  </a:lnTo>
                  <a:lnTo>
                    <a:pt x="389948" y="1339716"/>
                  </a:lnTo>
                  <a:lnTo>
                    <a:pt x="390746" y="1344152"/>
                  </a:lnTo>
                  <a:lnTo>
                    <a:pt x="391544" y="1348589"/>
                  </a:lnTo>
                  <a:lnTo>
                    <a:pt x="392358" y="1353025"/>
                  </a:lnTo>
                  <a:lnTo>
                    <a:pt x="393183" y="1357461"/>
                  </a:lnTo>
                  <a:lnTo>
                    <a:pt x="394009" y="1361897"/>
                  </a:lnTo>
                  <a:lnTo>
                    <a:pt x="394845" y="1366333"/>
                  </a:lnTo>
                  <a:lnTo>
                    <a:pt x="395697" y="1370769"/>
                  </a:lnTo>
                  <a:lnTo>
                    <a:pt x="396549" y="1375205"/>
                  </a:lnTo>
                  <a:lnTo>
                    <a:pt x="397407" y="1379642"/>
                  </a:lnTo>
                  <a:lnTo>
                    <a:pt x="398285" y="1384078"/>
                  </a:lnTo>
                  <a:lnTo>
                    <a:pt x="399163" y="1388514"/>
                  </a:lnTo>
                  <a:lnTo>
                    <a:pt x="400044" y="1392950"/>
                  </a:lnTo>
                  <a:lnTo>
                    <a:pt x="400947" y="1397386"/>
                  </a:lnTo>
                  <a:lnTo>
                    <a:pt x="401850" y="1401822"/>
                  </a:lnTo>
                  <a:lnTo>
                    <a:pt x="402753" y="1406258"/>
                  </a:lnTo>
                  <a:lnTo>
                    <a:pt x="403680" y="1410695"/>
                  </a:lnTo>
                  <a:lnTo>
                    <a:pt x="404607" y="1415131"/>
                  </a:lnTo>
                  <a:lnTo>
                    <a:pt x="405535" y="1419567"/>
                  </a:lnTo>
                  <a:lnTo>
                    <a:pt x="406482" y="1424003"/>
                  </a:lnTo>
                  <a:lnTo>
                    <a:pt x="407433" y="1428439"/>
                  </a:lnTo>
                  <a:lnTo>
                    <a:pt x="408384" y="1432875"/>
                  </a:lnTo>
                  <a:lnTo>
                    <a:pt x="409350" y="1437311"/>
                  </a:lnTo>
                  <a:lnTo>
                    <a:pt x="410324" y="1441748"/>
                  </a:lnTo>
                  <a:lnTo>
                    <a:pt x="411299" y="1446184"/>
                  </a:lnTo>
                  <a:lnTo>
                    <a:pt x="412283" y="1450620"/>
                  </a:lnTo>
                  <a:lnTo>
                    <a:pt x="413280" y="1455056"/>
                  </a:lnTo>
                  <a:lnTo>
                    <a:pt x="414276" y="1459492"/>
                  </a:lnTo>
                  <a:lnTo>
                    <a:pt x="415279" y="1463928"/>
                  </a:lnTo>
                  <a:lnTo>
                    <a:pt x="416296" y="1468364"/>
                  </a:lnTo>
                  <a:lnTo>
                    <a:pt x="417313" y="1472801"/>
                  </a:lnTo>
                  <a:lnTo>
                    <a:pt x="418334" y="1477237"/>
                  </a:lnTo>
                  <a:lnTo>
                    <a:pt x="419371" y="1481673"/>
                  </a:lnTo>
                  <a:lnTo>
                    <a:pt x="420408" y="1486109"/>
                  </a:lnTo>
                  <a:lnTo>
                    <a:pt x="421445" y="1490545"/>
                  </a:lnTo>
                  <a:lnTo>
                    <a:pt x="422502" y="1494981"/>
                  </a:lnTo>
                  <a:lnTo>
                    <a:pt x="423558" y="1499418"/>
                  </a:lnTo>
                  <a:lnTo>
                    <a:pt x="424614" y="1503854"/>
                  </a:lnTo>
                  <a:lnTo>
                    <a:pt x="425686" y="1508290"/>
                  </a:lnTo>
                  <a:lnTo>
                    <a:pt x="426760" y="1512726"/>
                  </a:lnTo>
                  <a:lnTo>
                    <a:pt x="427834" y="1517162"/>
                  </a:lnTo>
                  <a:lnTo>
                    <a:pt x="428920" y="1521598"/>
                  </a:lnTo>
                  <a:lnTo>
                    <a:pt x="430010" y="1526034"/>
                  </a:lnTo>
                  <a:lnTo>
                    <a:pt x="431101" y="1530471"/>
                  </a:lnTo>
                  <a:lnTo>
                    <a:pt x="432201" y="1534907"/>
                  </a:lnTo>
                  <a:lnTo>
                    <a:pt x="433307" y="1539343"/>
                  </a:lnTo>
                  <a:lnTo>
                    <a:pt x="434414" y="1543779"/>
                  </a:lnTo>
                  <a:lnTo>
                    <a:pt x="435526" y="1548215"/>
                  </a:lnTo>
                  <a:lnTo>
                    <a:pt x="436647" y="1552651"/>
                  </a:lnTo>
                  <a:lnTo>
                    <a:pt x="437767" y="1557087"/>
                  </a:lnTo>
                  <a:lnTo>
                    <a:pt x="438891" y="1561524"/>
                  </a:lnTo>
                  <a:lnTo>
                    <a:pt x="440025" y="1565960"/>
                  </a:lnTo>
                  <a:lnTo>
                    <a:pt x="441160" y="1570396"/>
                  </a:lnTo>
                  <a:lnTo>
                    <a:pt x="442294" y="1574832"/>
                  </a:lnTo>
                  <a:lnTo>
                    <a:pt x="443440" y="1579268"/>
                  </a:lnTo>
                  <a:lnTo>
                    <a:pt x="444586" y="1583704"/>
                  </a:lnTo>
                  <a:lnTo>
                    <a:pt x="445732" y="1588140"/>
                  </a:lnTo>
                  <a:lnTo>
                    <a:pt x="446888" y="1592577"/>
                  </a:lnTo>
                  <a:lnTo>
                    <a:pt x="448045" y="1597013"/>
                  </a:lnTo>
                  <a:lnTo>
                    <a:pt x="449201" y="1601449"/>
                  </a:lnTo>
                  <a:lnTo>
                    <a:pt x="450365" y="1605885"/>
                  </a:lnTo>
                  <a:lnTo>
                    <a:pt x="451531" y="1610321"/>
                  </a:lnTo>
                  <a:lnTo>
                    <a:pt x="452696" y="1614757"/>
                  </a:lnTo>
                  <a:lnTo>
                    <a:pt x="453867" y="1619194"/>
                  </a:lnTo>
                  <a:lnTo>
                    <a:pt x="455040" y="1623630"/>
                  </a:lnTo>
                  <a:lnTo>
                    <a:pt x="456214" y="1628066"/>
                  </a:lnTo>
                  <a:lnTo>
                    <a:pt x="457391" y="1632502"/>
                  </a:lnTo>
                  <a:lnTo>
                    <a:pt x="458571" y="1636938"/>
                  </a:lnTo>
                  <a:lnTo>
                    <a:pt x="459751" y="1641374"/>
                  </a:lnTo>
                  <a:lnTo>
                    <a:pt x="460932" y="1645810"/>
                  </a:lnTo>
                  <a:lnTo>
                    <a:pt x="462117" y="1650247"/>
                  </a:lnTo>
                  <a:lnTo>
                    <a:pt x="463302" y="1654683"/>
                  </a:lnTo>
                  <a:lnTo>
                    <a:pt x="464488" y="1659119"/>
                  </a:lnTo>
                  <a:lnTo>
                    <a:pt x="465676" y="1663555"/>
                  </a:lnTo>
                  <a:lnTo>
                    <a:pt x="466865" y="1667991"/>
                  </a:lnTo>
                  <a:lnTo>
                    <a:pt x="468053" y="1672427"/>
                  </a:lnTo>
                  <a:lnTo>
                    <a:pt x="469244" y="1676863"/>
                  </a:lnTo>
                  <a:lnTo>
                    <a:pt x="470434" y="1681300"/>
                  </a:lnTo>
                  <a:lnTo>
                    <a:pt x="471625" y="1685736"/>
                  </a:lnTo>
                  <a:lnTo>
                    <a:pt x="472816" y="1690172"/>
                  </a:lnTo>
                  <a:lnTo>
                    <a:pt x="474006" y="1694608"/>
                  </a:lnTo>
                  <a:lnTo>
                    <a:pt x="475197" y="1699044"/>
                  </a:lnTo>
                  <a:lnTo>
                    <a:pt x="476388" y="1703480"/>
                  </a:lnTo>
                  <a:lnTo>
                    <a:pt x="477578" y="1707916"/>
                  </a:lnTo>
                  <a:lnTo>
                    <a:pt x="478768" y="1712353"/>
                  </a:lnTo>
                  <a:lnTo>
                    <a:pt x="479956" y="1716789"/>
                  </a:lnTo>
                  <a:lnTo>
                    <a:pt x="481143" y="1721225"/>
                  </a:lnTo>
                  <a:lnTo>
                    <a:pt x="482331" y="1725661"/>
                  </a:lnTo>
                  <a:lnTo>
                    <a:pt x="483517" y="1730097"/>
                  </a:lnTo>
                  <a:lnTo>
                    <a:pt x="484700" y="1734533"/>
                  </a:lnTo>
                  <a:lnTo>
                    <a:pt x="485883" y="1738970"/>
                  </a:lnTo>
                  <a:lnTo>
                    <a:pt x="487065" y="1743406"/>
                  </a:lnTo>
                  <a:lnTo>
                    <a:pt x="488242" y="1747842"/>
                  </a:lnTo>
                  <a:lnTo>
                    <a:pt x="489419" y="1752278"/>
                  </a:lnTo>
                  <a:lnTo>
                    <a:pt x="490596" y="1756714"/>
                  </a:lnTo>
                  <a:lnTo>
                    <a:pt x="491766" y="1761150"/>
                  </a:lnTo>
                  <a:lnTo>
                    <a:pt x="492936" y="1765586"/>
                  </a:lnTo>
                  <a:lnTo>
                    <a:pt x="494106" y="1770023"/>
                  </a:lnTo>
                  <a:lnTo>
                    <a:pt x="495268" y="1774459"/>
                  </a:lnTo>
                  <a:lnTo>
                    <a:pt x="496428" y="1778895"/>
                  </a:lnTo>
                  <a:lnTo>
                    <a:pt x="497589" y="1783331"/>
                  </a:lnTo>
                  <a:lnTo>
                    <a:pt x="498742" y="1787767"/>
                  </a:lnTo>
                  <a:lnTo>
                    <a:pt x="499893" y="1792203"/>
                  </a:lnTo>
                  <a:lnTo>
                    <a:pt x="501043" y="1796639"/>
                  </a:lnTo>
                  <a:lnTo>
                    <a:pt x="502186" y="1801076"/>
                  </a:lnTo>
                  <a:lnTo>
                    <a:pt x="503324" y="1805512"/>
                  </a:lnTo>
                  <a:lnTo>
                    <a:pt x="504462" y="1809948"/>
                  </a:lnTo>
                  <a:lnTo>
                    <a:pt x="505594" y="1814384"/>
                  </a:lnTo>
                  <a:lnTo>
                    <a:pt x="506718" y="1818820"/>
                  </a:lnTo>
                  <a:lnTo>
                    <a:pt x="507842" y="1823256"/>
                  </a:lnTo>
                  <a:lnTo>
                    <a:pt x="508962" y="1827692"/>
                  </a:lnTo>
                  <a:lnTo>
                    <a:pt x="510071" y="1832129"/>
                  </a:lnTo>
                  <a:lnTo>
                    <a:pt x="511179" y="1836565"/>
                  </a:lnTo>
                  <a:lnTo>
                    <a:pt x="512286" y="1841001"/>
                  </a:lnTo>
                  <a:lnTo>
                    <a:pt x="513378" y="1845437"/>
                  </a:lnTo>
                  <a:lnTo>
                    <a:pt x="514469" y="1849873"/>
                  </a:lnTo>
                  <a:lnTo>
                    <a:pt x="515561" y="1854309"/>
                  </a:lnTo>
                  <a:lnTo>
                    <a:pt x="516635" y="1858746"/>
                  </a:lnTo>
                  <a:lnTo>
                    <a:pt x="517708" y="1863182"/>
                  </a:lnTo>
                  <a:lnTo>
                    <a:pt x="518780" y="1867618"/>
                  </a:lnTo>
                  <a:lnTo>
                    <a:pt x="519837" y="1872054"/>
                  </a:lnTo>
                  <a:lnTo>
                    <a:pt x="520890" y="1876490"/>
                  </a:lnTo>
                  <a:lnTo>
                    <a:pt x="521942" y="1880926"/>
                  </a:lnTo>
                  <a:lnTo>
                    <a:pt x="522981" y="1885362"/>
                  </a:lnTo>
                  <a:lnTo>
                    <a:pt x="524012" y="1889799"/>
                  </a:lnTo>
                  <a:lnTo>
                    <a:pt x="525042" y="1894235"/>
                  </a:lnTo>
                  <a:lnTo>
                    <a:pt x="526062" y="1898671"/>
                  </a:lnTo>
                  <a:lnTo>
                    <a:pt x="527070" y="1903107"/>
                  </a:lnTo>
                  <a:lnTo>
                    <a:pt x="528077" y="1907543"/>
                  </a:lnTo>
                  <a:lnTo>
                    <a:pt x="529076" y="1911979"/>
                  </a:lnTo>
                  <a:lnTo>
                    <a:pt x="530059" y="1916415"/>
                  </a:lnTo>
                  <a:lnTo>
                    <a:pt x="531041" y="1920852"/>
                  </a:lnTo>
                  <a:lnTo>
                    <a:pt x="532020" y="1925288"/>
                  </a:lnTo>
                  <a:lnTo>
                    <a:pt x="532976" y="1929724"/>
                  </a:lnTo>
                  <a:lnTo>
                    <a:pt x="533931" y="1934160"/>
                  </a:lnTo>
                  <a:lnTo>
                    <a:pt x="534887" y="1938596"/>
                  </a:lnTo>
                  <a:lnTo>
                    <a:pt x="535816" y="1943032"/>
                  </a:lnTo>
                  <a:lnTo>
                    <a:pt x="536744" y="1947468"/>
                  </a:lnTo>
                  <a:lnTo>
                    <a:pt x="537672" y="1951905"/>
                  </a:lnTo>
                  <a:lnTo>
                    <a:pt x="538575" y="1956341"/>
                  </a:lnTo>
                  <a:lnTo>
                    <a:pt x="539474" y="1960777"/>
                  </a:lnTo>
                  <a:lnTo>
                    <a:pt x="540373" y="1965213"/>
                  </a:lnTo>
                  <a:lnTo>
                    <a:pt x="541251" y="1969649"/>
                  </a:lnTo>
                  <a:lnTo>
                    <a:pt x="542119" y="1974085"/>
                  </a:lnTo>
                  <a:lnTo>
                    <a:pt x="542987" y="1978522"/>
                  </a:lnTo>
                  <a:lnTo>
                    <a:pt x="543839" y="1982958"/>
                  </a:lnTo>
                  <a:lnTo>
                    <a:pt x="544675" y="1987394"/>
                  </a:lnTo>
                  <a:lnTo>
                    <a:pt x="545511" y="1991830"/>
                  </a:lnTo>
                  <a:lnTo>
                    <a:pt x="546334" y="1996266"/>
                  </a:lnTo>
                  <a:lnTo>
                    <a:pt x="547137" y="2000702"/>
                  </a:lnTo>
                  <a:lnTo>
                    <a:pt x="547940" y="2005138"/>
                  </a:lnTo>
                  <a:lnTo>
                    <a:pt x="548735" y="2009575"/>
                  </a:lnTo>
                  <a:lnTo>
                    <a:pt x="549503" y="2014011"/>
                  </a:lnTo>
                  <a:lnTo>
                    <a:pt x="550271" y="2018447"/>
                  </a:lnTo>
                  <a:lnTo>
                    <a:pt x="551037" y="2022883"/>
                  </a:lnTo>
                  <a:lnTo>
                    <a:pt x="551770" y="2027319"/>
                  </a:lnTo>
                  <a:lnTo>
                    <a:pt x="552502" y="2031755"/>
                  </a:lnTo>
                  <a:lnTo>
                    <a:pt x="553234" y="2036191"/>
                  </a:lnTo>
                  <a:lnTo>
                    <a:pt x="553933" y="2040628"/>
                  </a:lnTo>
                  <a:lnTo>
                    <a:pt x="554628" y="2045064"/>
                  </a:lnTo>
                  <a:lnTo>
                    <a:pt x="555323" y="2049500"/>
                  </a:lnTo>
                  <a:lnTo>
                    <a:pt x="555990" y="2053936"/>
                  </a:lnTo>
                  <a:lnTo>
                    <a:pt x="556647" y="2058372"/>
                  </a:lnTo>
                  <a:lnTo>
                    <a:pt x="557304" y="2062808"/>
                  </a:lnTo>
                  <a:lnTo>
                    <a:pt x="557938" y="2067244"/>
                  </a:lnTo>
                  <a:lnTo>
                    <a:pt x="558556" y="2071681"/>
                  </a:lnTo>
                  <a:lnTo>
                    <a:pt x="559174" y="2076117"/>
                  </a:lnTo>
                  <a:lnTo>
                    <a:pt x="559774" y="2080553"/>
                  </a:lnTo>
                  <a:lnTo>
                    <a:pt x="560352" y="2084989"/>
                  </a:lnTo>
                  <a:lnTo>
                    <a:pt x="560930" y="2089425"/>
                  </a:lnTo>
                  <a:lnTo>
                    <a:pt x="561496" y="2093861"/>
                  </a:lnTo>
                  <a:lnTo>
                    <a:pt x="562032" y="2098298"/>
                  </a:lnTo>
                  <a:lnTo>
                    <a:pt x="562569" y="2102734"/>
                  </a:lnTo>
                  <a:lnTo>
                    <a:pt x="563100" y="2107170"/>
                  </a:lnTo>
                  <a:lnTo>
                    <a:pt x="563595" y="2111606"/>
                  </a:lnTo>
                  <a:lnTo>
                    <a:pt x="564089" y="2116042"/>
                  </a:lnTo>
                  <a:lnTo>
                    <a:pt x="564583" y="2120478"/>
                  </a:lnTo>
                  <a:lnTo>
                    <a:pt x="565037" y="2124914"/>
                  </a:lnTo>
                  <a:lnTo>
                    <a:pt x="565488" y="2129351"/>
                  </a:lnTo>
                  <a:lnTo>
                    <a:pt x="565940" y="2133787"/>
                  </a:lnTo>
                  <a:lnTo>
                    <a:pt x="566356" y="2138223"/>
                  </a:lnTo>
                  <a:lnTo>
                    <a:pt x="566764" y="2142659"/>
                  </a:lnTo>
                  <a:lnTo>
                    <a:pt x="567172" y="2147095"/>
                  </a:lnTo>
                  <a:lnTo>
                    <a:pt x="567551" y="2151531"/>
                  </a:lnTo>
                  <a:lnTo>
                    <a:pt x="567915" y="2155967"/>
                  </a:lnTo>
                  <a:lnTo>
                    <a:pt x="568278" y="2160404"/>
                  </a:lnTo>
                  <a:lnTo>
                    <a:pt x="568620" y="2164840"/>
                  </a:lnTo>
                  <a:lnTo>
                    <a:pt x="568939" y="2169276"/>
                  </a:lnTo>
                  <a:lnTo>
                    <a:pt x="569257" y="2173712"/>
                  </a:lnTo>
                  <a:lnTo>
                    <a:pt x="569561" y="2178148"/>
                  </a:lnTo>
                  <a:lnTo>
                    <a:pt x="569834" y="2182584"/>
                  </a:lnTo>
                  <a:lnTo>
                    <a:pt x="570107" y="2187020"/>
                  </a:lnTo>
                  <a:lnTo>
                    <a:pt x="570372" y="2191457"/>
                  </a:lnTo>
                  <a:lnTo>
                    <a:pt x="570600" y="2195893"/>
                  </a:lnTo>
                  <a:lnTo>
                    <a:pt x="570827" y="2200329"/>
                  </a:lnTo>
                  <a:lnTo>
                    <a:pt x="571053" y="2204765"/>
                  </a:lnTo>
                  <a:lnTo>
                    <a:pt x="571234" y="2209201"/>
                  </a:lnTo>
                  <a:lnTo>
                    <a:pt x="571415" y="2213637"/>
                  </a:lnTo>
                  <a:lnTo>
                    <a:pt x="571596" y="2218074"/>
                  </a:lnTo>
                  <a:lnTo>
                    <a:pt x="571737" y="2222510"/>
                  </a:lnTo>
                  <a:lnTo>
                    <a:pt x="571871" y="2226946"/>
                  </a:lnTo>
                  <a:lnTo>
                    <a:pt x="572005" y="2231382"/>
                  </a:lnTo>
                  <a:lnTo>
                    <a:pt x="572107" y="2235818"/>
                  </a:lnTo>
                  <a:lnTo>
                    <a:pt x="572194" y="2240254"/>
                  </a:lnTo>
                  <a:lnTo>
                    <a:pt x="572281" y="2244690"/>
                  </a:lnTo>
                  <a:lnTo>
                    <a:pt x="572343" y="2249127"/>
                  </a:lnTo>
                  <a:lnTo>
                    <a:pt x="572383" y="2253563"/>
                  </a:lnTo>
                  <a:lnTo>
                    <a:pt x="572424" y="2257999"/>
                  </a:lnTo>
                  <a:lnTo>
                    <a:pt x="572446" y="2262435"/>
                  </a:lnTo>
                  <a:lnTo>
                    <a:pt x="572439" y="2266871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424094" y="619691"/>
              <a:ext cx="750973" cy="2266871"/>
            </a:xfrm>
            <a:custGeom>
              <a:avLst/>
              <a:pathLst>
                <a:path w="750973" h="2266871">
                  <a:moveTo>
                    <a:pt x="0" y="2266871"/>
                  </a:moveTo>
                  <a:lnTo>
                    <a:pt x="10" y="2262435"/>
                  </a:lnTo>
                  <a:lnTo>
                    <a:pt x="53" y="2257999"/>
                  </a:lnTo>
                  <a:lnTo>
                    <a:pt x="95" y="2253563"/>
                  </a:lnTo>
                  <a:lnTo>
                    <a:pt x="168" y="2249127"/>
                  </a:lnTo>
                  <a:lnTo>
                    <a:pt x="277" y="2244690"/>
                  </a:lnTo>
                  <a:lnTo>
                    <a:pt x="386" y="2240254"/>
                  </a:lnTo>
                  <a:lnTo>
                    <a:pt x="522" y="2235818"/>
                  </a:lnTo>
                  <a:lnTo>
                    <a:pt x="697" y="2231382"/>
                  </a:lnTo>
                  <a:lnTo>
                    <a:pt x="872" y="2226946"/>
                  </a:lnTo>
                  <a:lnTo>
                    <a:pt x="1070" y="2222510"/>
                  </a:lnTo>
                  <a:lnTo>
                    <a:pt x="1311" y="2218074"/>
                  </a:lnTo>
                  <a:lnTo>
                    <a:pt x="1551" y="2213637"/>
                  </a:lnTo>
                  <a:lnTo>
                    <a:pt x="1812" y="2209201"/>
                  </a:lnTo>
                  <a:lnTo>
                    <a:pt x="2118" y="2204765"/>
                  </a:lnTo>
                  <a:lnTo>
                    <a:pt x="2424" y="2200329"/>
                  </a:lnTo>
                  <a:lnTo>
                    <a:pt x="2746" y="2195893"/>
                  </a:lnTo>
                  <a:lnTo>
                    <a:pt x="3117" y="2191457"/>
                  </a:lnTo>
                  <a:lnTo>
                    <a:pt x="3488" y="2187020"/>
                  </a:lnTo>
                  <a:lnTo>
                    <a:pt x="3871" y="2182584"/>
                  </a:lnTo>
                  <a:lnTo>
                    <a:pt x="4307" y="2178148"/>
                  </a:lnTo>
                  <a:lnTo>
                    <a:pt x="4742" y="2173712"/>
                  </a:lnTo>
                  <a:lnTo>
                    <a:pt x="5186" y="2169276"/>
                  </a:lnTo>
                  <a:lnTo>
                    <a:pt x="5685" y="2164840"/>
                  </a:lnTo>
                  <a:lnTo>
                    <a:pt x="6184" y="2160404"/>
                  </a:lnTo>
                  <a:lnTo>
                    <a:pt x="6688" y="2155967"/>
                  </a:lnTo>
                  <a:lnTo>
                    <a:pt x="7250" y="2151531"/>
                  </a:lnTo>
                  <a:lnTo>
                    <a:pt x="7811" y="2147095"/>
                  </a:lnTo>
                  <a:lnTo>
                    <a:pt x="8375" y="2142659"/>
                  </a:lnTo>
                  <a:lnTo>
                    <a:pt x="8998" y="2138223"/>
                  </a:lnTo>
                  <a:lnTo>
                    <a:pt x="9622" y="2133787"/>
                  </a:lnTo>
                  <a:lnTo>
                    <a:pt x="10245" y="2129351"/>
                  </a:lnTo>
                  <a:lnTo>
                    <a:pt x="10928" y="2124914"/>
                  </a:lnTo>
                  <a:lnTo>
                    <a:pt x="11612" y="2120478"/>
                  </a:lnTo>
                  <a:lnTo>
                    <a:pt x="12296" y="2116042"/>
                  </a:lnTo>
                  <a:lnTo>
                    <a:pt x="13036" y="2111606"/>
                  </a:lnTo>
                  <a:lnTo>
                    <a:pt x="13780" y="2107170"/>
                  </a:lnTo>
                  <a:lnTo>
                    <a:pt x="14524" y="2102734"/>
                  </a:lnTo>
                  <a:lnTo>
                    <a:pt x="15319" y="2098298"/>
                  </a:lnTo>
                  <a:lnTo>
                    <a:pt x="16121" y="2093861"/>
                  </a:lnTo>
                  <a:lnTo>
                    <a:pt x="16924" y="2089425"/>
                  </a:lnTo>
                  <a:lnTo>
                    <a:pt x="17773" y="2084989"/>
                  </a:lnTo>
                  <a:lnTo>
                    <a:pt x="18632" y="2080553"/>
                  </a:lnTo>
                  <a:lnTo>
                    <a:pt x="19492" y="2076117"/>
                  </a:lnTo>
                  <a:lnTo>
                    <a:pt x="20394" y="2071681"/>
                  </a:lnTo>
                  <a:lnTo>
                    <a:pt x="21310" y="2067244"/>
                  </a:lnTo>
                  <a:lnTo>
                    <a:pt x="22226" y="2062808"/>
                  </a:lnTo>
                  <a:lnTo>
                    <a:pt x="23180" y="2058372"/>
                  </a:lnTo>
                  <a:lnTo>
                    <a:pt x="24150" y="2053936"/>
                  </a:lnTo>
                  <a:lnTo>
                    <a:pt x="25120" y="2049500"/>
                  </a:lnTo>
                  <a:lnTo>
                    <a:pt x="26124" y="2045064"/>
                  </a:lnTo>
                  <a:lnTo>
                    <a:pt x="27147" y="2040628"/>
                  </a:lnTo>
                  <a:lnTo>
                    <a:pt x="28170" y="2036191"/>
                  </a:lnTo>
                  <a:lnTo>
                    <a:pt x="29223" y="2031755"/>
                  </a:lnTo>
                  <a:lnTo>
                    <a:pt x="30298" y="2027319"/>
                  </a:lnTo>
                  <a:lnTo>
                    <a:pt x="31372" y="2022883"/>
                  </a:lnTo>
                  <a:lnTo>
                    <a:pt x="32473" y="2018447"/>
                  </a:lnTo>
                  <a:lnTo>
                    <a:pt x="33597" y="2014011"/>
                  </a:lnTo>
                  <a:lnTo>
                    <a:pt x="34720" y="2009575"/>
                  </a:lnTo>
                  <a:lnTo>
                    <a:pt x="35868" y="2005138"/>
                  </a:lnTo>
                  <a:lnTo>
                    <a:pt x="37039" y="2000702"/>
                  </a:lnTo>
                  <a:lnTo>
                    <a:pt x="38211" y="1996266"/>
                  </a:lnTo>
                  <a:lnTo>
                    <a:pt x="39403" y="1991830"/>
                  </a:lnTo>
                  <a:lnTo>
                    <a:pt x="40620" y="1987394"/>
                  </a:lnTo>
                  <a:lnTo>
                    <a:pt x="41838" y="1982958"/>
                  </a:lnTo>
                  <a:lnTo>
                    <a:pt x="43073" y="1978522"/>
                  </a:lnTo>
                  <a:lnTo>
                    <a:pt x="44334" y="1974085"/>
                  </a:lnTo>
                  <a:lnTo>
                    <a:pt x="45596" y="1969649"/>
                  </a:lnTo>
                  <a:lnTo>
                    <a:pt x="46872" y="1965213"/>
                  </a:lnTo>
                  <a:lnTo>
                    <a:pt x="48176" y="1960777"/>
                  </a:lnTo>
                  <a:lnTo>
                    <a:pt x="49480" y="1956341"/>
                  </a:lnTo>
                  <a:lnTo>
                    <a:pt x="50796" y="1951905"/>
                  </a:lnTo>
                  <a:lnTo>
                    <a:pt x="52140" y="1947468"/>
                  </a:lnTo>
                  <a:lnTo>
                    <a:pt x="53485" y="1943032"/>
                  </a:lnTo>
                  <a:lnTo>
                    <a:pt x="54838" y="1938596"/>
                  </a:lnTo>
                  <a:lnTo>
                    <a:pt x="56220" y="1934160"/>
                  </a:lnTo>
                  <a:lnTo>
                    <a:pt x="57603" y="1929724"/>
                  </a:lnTo>
                  <a:lnTo>
                    <a:pt x="58992" y="1925288"/>
                  </a:lnTo>
                  <a:lnTo>
                    <a:pt x="60411" y="1920852"/>
                  </a:lnTo>
                  <a:lnTo>
                    <a:pt x="61830" y="1916415"/>
                  </a:lnTo>
                  <a:lnTo>
                    <a:pt x="63253" y="1911979"/>
                  </a:lnTo>
                  <a:lnTo>
                    <a:pt x="64707" y="1907543"/>
                  </a:lnTo>
                  <a:lnTo>
                    <a:pt x="66160" y="1903107"/>
                  </a:lnTo>
                  <a:lnTo>
                    <a:pt x="67615" y="1898671"/>
                  </a:lnTo>
                  <a:lnTo>
                    <a:pt x="69100" y="1894235"/>
                  </a:lnTo>
                  <a:lnTo>
                    <a:pt x="70586" y="1889799"/>
                  </a:lnTo>
                  <a:lnTo>
                    <a:pt x="72071" y="1885362"/>
                  </a:lnTo>
                  <a:lnTo>
                    <a:pt x="73587" y="1880926"/>
                  </a:lnTo>
                  <a:lnTo>
                    <a:pt x="75102" y="1876490"/>
                  </a:lnTo>
                  <a:lnTo>
                    <a:pt x="76618" y="1872054"/>
                  </a:lnTo>
                  <a:lnTo>
                    <a:pt x="78159" y="1867618"/>
                  </a:lnTo>
                  <a:lnTo>
                    <a:pt x="79703" y="1863182"/>
                  </a:lnTo>
                  <a:lnTo>
                    <a:pt x="81246" y="1858746"/>
                  </a:lnTo>
                  <a:lnTo>
                    <a:pt x="82812" y="1854309"/>
                  </a:lnTo>
                  <a:lnTo>
                    <a:pt x="84381" y="1849873"/>
                  </a:lnTo>
                  <a:lnTo>
                    <a:pt x="85950" y="1845437"/>
                  </a:lnTo>
                  <a:lnTo>
                    <a:pt x="87539" y="1841001"/>
                  </a:lnTo>
                  <a:lnTo>
                    <a:pt x="89131" y="1836565"/>
                  </a:lnTo>
                  <a:lnTo>
                    <a:pt x="90723" y="1832129"/>
                  </a:lnTo>
                  <a:lnTo>
                    <a:pt x="92333" y="1827692"/>
                  </a:lnTo>
                  <a:lnTo>
                    <a:pt x="93946" y="1823256"/>
                  </a:lnTo>
                  <a:lnTo>
                    <a:pt x="95560" y="1818820"/>
                  </a:lnTo>
                  <a:lnTo>
                    <a:pt x="97188" y="1814384"/>
                  </a:lnTo>
                  <a:lnTo>
                    <a:pt x="98820" y="1809948"/>
                  </a:lnTo>
                  <a:lnTo>
                    <a:pt x="100453" y="1805512"/>
                  </a:lnTo>
                  <a:lnTo>
                    <a:pt x="102098" y="1801076"/>
                  </a:lnTo>
                  <a:lnTo>
                    <a:pt x="103747" y="1796639"/>
                  </a:lnTo>
                  <a:lnTo>
                    <a:pt x="105397" y="1792203"/>
                  </a:lnTo>
                  <a:lnTo>
                    <a:pt x="107056" y="1787767"/>
                  </a:lnTo>
                  <a:lnTo>
                    <a:pt x="108721" y="1783331"/>
                  </a:lnTo>
                  <a:lnTo>
                    <a:pt x="110385" y="1778895"/>
                  </a:lnTo>
                  <a:lnTo>
                    <a:pt x="112057" y="1774459"/>
                  </a:lnTo>
                  <a:lnTo>
                    <a:pt x="113734" y="1770023"/>
                  </a:lnTo>
                  <a:lnTo>
                    <a:pt x="115412" y="1765586"/>
                  </a:lnTo>
                  <a:lnTo>
                    <a:pt x="117094" y="1761150"/>
                  </a:lnTo>
                  <a:lnTo>
                    <a:pt x="118782" y="1756714"/>
                  </a:lnTo>
                  <a:lnTo>
                    <a:pt x="120470" y="1752278"/>
                  </a:lnTo>
                  <a:lnTo>
                    <a:pt x="122161" y="1747842"/>
                  </a:lnTo>
                  <a:lnTo>
                    <a:pt x="123857" y="1743406"/>
                  </a:lnTo>
                  <a:lnTo>
                    <a:pt x="125553" y="1738970"/>
                  </a:lnTo>
                  <a:lnTo>
                    <a:pt x="127252" y="1734533"/>
                  </a:lnTo>
                  <a:lnTo>
                    <a:pt x="128954" y="1730097"/>
                  </a:lnTo>
                  <a:lnTo>
                    <a:pt x="130656" y="1725661"/>
                  </a:lnTo>
                  <a:lnTo>
                    <a:pt x="132360" y="1721225"/>
                  </a:lnTo>
                  <a:lnTo>
                    <a:pt x="134067" y="1716789"/>
                  </a:lnTo>
                  <a:lnTo>
                    <a:pt x="135773" y="1712353"/>
                  </a:lnTo>
                  <a:lnTo>
                    <a:pt x="137481" y="1707916"/>
                  </a:lnTo>
                  <a:lnTo>
                    <a:pt x="139189" y="1703480"/>
                  </a:lnTo>
                  <a:lnTo>
                    <a:pt x="140898" y="1699044"/>
                  </a:lnTo>
                  <a:lnTo>
                    <a:pt x="142607" y="1694608"/>
                  </a:lnTo>
                  <a:lnTo>
                    <a:pt x="144316" y="1690172"/>
                  </a:lnTo>
                  <a:lnTo>
                    <a:pt x="146024" y="1685736"/>
                  </a:lnTo>
                  <a:lnTo>
                    <a:pt x="147733" y="1681300"/>
                  </a:lnTo>
                  <a:lnTo>
                    <a:pt x="149440" y="1676863"/>
                  </a:lnTo>
                  <a:lnTo>
                    <a:pt x="151147" y="1672427"/>
                  </a:lnTo>
                  <a:lnTo>
                    <a:pt x="152854" y="1667991"/>
                  </a:lnTo>
                  <a:lnTo>
                    <a:pt x="154557" y="1663555"/>
                  </a:lnTo>
                  <a:lnTo>
                    <a:pt x="156260" y="1659119"/>
                  </a:lnTo>
                  <a:lnTo>
                    <a:pt x="157963" y="1654683"/>
                  </a:lnTo>
                  <a:lnTo>
                    <a:pt x="159661" y="1650247"/>
                  </a:lnTo>
                  <a:lnTo>
                    <a:pt x="161359" y="1645810"/>
                  </a:lnTo>
                  <a:lnTo>
                    <a:pt x="163056" y="1641374"/>
                  </a:lnTo>
                  <a:lnTo>
                    <a:pt x="164747" y="1636938"/>
                  </a:lnTo>
                  <a:lnTo>
                    <a:pt x="166437" y="1632502"/>
                  </a:lnTo>
                  <a:lnTo>
                    <a:pt x="168127" y="1628066"/>
                  </a:lnTo>
                  <a:lnTo>
                    <a:pt x="169809" y="1623630"/>
                  </a:lnTo>
                  <a:lnTo>
                    <a:pt x="171490" y="1619194"/>
                  </a:lnTo>
                  <a:lnTo>
                    <a:pt x="173171" y="1614757"/>
                  </a:lnTo>
                  <a:lnTo>
                    <a:pt x="174842" y="1610321"/>
                  </a:lnTo>
                  <a:lnTo>
                    <a:pt x="176512" y="1605885"/>
                  </a:lnTo>
                  <a:lnTo>
                    <a:pt x="178183" y="1601449"/>
                  </a:lnTo>
                  <a:lnTo>
                    <a:pt x="179842" y="1597013"/>
                  </a:lnTo>
                  <a:lnTo>
                    <a:pt x="181500" y="1592577"/>
                  </a:lnTo>
                  <a:lnTo>
                    <a:pt x="183157" y="1588140"/>
                  </a:lnTo>
                  <a:lnTo>
                    <a:pt x="184803" y="1583704"/>
                  </a:lnTo>
                  <a:lnTo>
                    <a:pt x="186447" y="1579268"/>
                  </a:lnTo>
                  <a:lnTo>
                    <a:pt x="188090" y="1574832"/>
                  </a:lnTo>
                  <a:lnTo>
                    <a:pt x="189722" y="1570396"/>
                  </a:lnTo>
                  <a:lnTo>
                    <a:pt x="191349" y="1565960"/>
                  </a:lnTo>
                  <a:lnTo>
                    <a:pt x="192977" y="1561524"/>
                  </a:lnTo>
                  <a:lnTo>
                    <a:pt x="194592" y="1557087"/>
                  </a:lnTo>
                  <a:lnTo>
                    <a:pt x="196203" y="1552651"/>
                  </a:lnTo>
                  <a:lnTo>
                    <a:pt x="197813" y="1548215"/>
                  </a:lnTo>
                  <a:lnTo>
                    <a:pt x="199411" y="1543779"/>
                  </a:lnTo>
                  <a:lnTo>
                    <a:pt x="201003" y="1539343"/>
                  </a:lnTo>
                  <a:lnTo>
                    <a:pt x="202594" y="1534907"/>
                  </a:lnTo>
                  <a:lnTo>
                    <a:pt x="204174" y="1530471"/>
                  </a:lnTo>
                  <a:lnTo>
                    <a:pt x="205746" y="1526034"/>
                  </a:lnTo>
                  <a:lnTo>
                    <a:pt x="207317" y="1521598"/>
                  </a:lnTo>
                  <a:lnTo>
                    <a:pt x="208877" y="1517162"/>
                  </a:lnTo>
                  <a:lnTo>
                    <a:pt x="210427" y="1512726"/>
                  </a:lnTo>
                  <a:lnTo>
                    <a:pt x="211978" y="1508290"/>
                  </a:lnTo>
                  <a:lnTo>
                    <a:pt x="213517" y="1503854"/>
                  </a:lnTo>
                  <a:lnTo>
                    <a:pt x="215044" y="1499418"/>
                  </a:lnTo>
                  <a:lnTo>
                    <a:pt x="216572" y="1494981"/>
                  </a:lnTo>
                  <a:lnTo>
                    <a:pt x="218089" y="1490545"/>
                  </a:lnTo>
                  <a:lnTo>
                    <a:pt x="219592" y="1486109"/>
                  </a:lnTo>
                  <a:lnTo>
                    <a:pt x="221096" y="1481673"/>
                  </a:lnTo>
                  <a:lnTo>
                    <a:pt x="222590" y="1477237"/>
                  </a:lnTo>
                  <a:lnTo>
                    <a:pt x="224069" y="1472801"/>
                  </a:lnTo>
                  <a:lnTo>
                    <a:pt x="225548" y="1468364"/>
                  </a:lnTo>
                  <a:lnTo>
                    <a:pt x="227018" y="1463928"/>
                  </a:lnTo>
                  <a:lnTo>
                    <a:pt x="228470" y="1459492"/>
                  </a:lnTo>
                  <a:lnTo>
                    <a:pt x="229923" y="1455056"/>
                  </a:lnTo>
                  <a:lnTo>
                    <a:pt x="231368" y="1450620"/>
                  </a:lnTo>
                  <a:lnTo>
                    <a:pt x="232794" y="1446184"/>
                  </a:lnTo>
                  <a:lnTo>
                    <a:pt x="234220" y="1441748"/>
                  </a:lnTo>
                  <a:lnTo>
                    <a:pt x="235639" y="1437311"/>
                  </a:lnTo>
                  <a:lnTo>
                    <a:pt x="237037" y="1432875"/>
                  </a:lnTo>
                  <a:lnTo>
                    <a:pt x="238435" y="1428439"/>
                  </a:lnTo>
                  <a:lnTo>
                    <a:pt x="239828" y="1424003"/>
                  </a:lnTo>
                  <a:lnTo>
                    <a:pt x="241197" y="1419567"/>
                  </a:lnTo>
                  <a:lnTo>
                    <a:pt x="242566" y="1415131"/>
                  </a:lnTo>
                  <a:lnTo>
                    <a:pt x="243931" y="1410695"/>
                  </a:lnTo>
                  <a:lnTo>
                    <a:pt x="245271" y="1406258"/>
                  </a:lnTo>
                  <a:lnTo>
                    <a:pt x="246610" y="1401822"/>
                  </a:lnTo>
                  <a:lnTo>
                    <a:pt x="247948" y="1397386"/>
                  </a:lnTo>
                  <a:lnTo>
                    <a:pt x="249257" y="1392950"/>
                  </a:lnTo>
                  <a:lnTo>
                    <a:pt x="250566" y="1388514"/>
                  </a:lnTo>
                  <a:lnTo>
                    <a:pt x="251875" y="1384078"/>
                  </a:lnTo>
                  <a:lnTo>
                    <a:pt x="253153" y="1379642"/>
                  </a:lnTo>
                  <a:lnTo>
                    <a:pt x="254431" y="1375205"/>
                  </a:lnTo>
                  <a:lnTo>
                    <a:pt x="255709" y="1370769"/>
                  </a:lnTo>
                  <a:lnTo>
                    <a:pt x="256957" y="1366333"/>
                  </a:lnTo>
                  <a:lnTo>
                    <a:pt x="258203" y="1361897"/>
                  </a:lnTo>
                  <a:lnTo>
                    <a:pt x="259450" y="1357461"/>
                  </a:lnTo>
                  <a:lnTo>
                    <a:pt x="260667" y="1353025"/>
                  </a:lnTo>
                  <a:lnTo>
                    <a:pt x="261882" y="1348589"/>
                  </a:lnTo>
                  <a:lnTo>
                    <a:pt x="263096" y="1344152"/>
                  </a:lnTo>
                  <a:lnTo>
                    <a:pt x="264283" y="1339716"/>
                  </a:lnTo>
                  <a:lnTo>
                    <a:pt x="265464" y="1335280"/>
                  </a:lnTo>
                  <a:lnTo>
                    <a:pt x="266646" y="1330844"/>
                  </a:lnTo>
                  <a:lnTo>
                    <a:pt x="267802" y="1326408"/>
                  </a:lnTo>
                  <a:lnTo>
                    <a:pt x="268950" y="1321972"/>
                  </a:lnTo>
                  <a:lnTo>
                    <a:pt x="270099" y="1317535"/>
                  </a:lnTo>
                  <a:lnTo>
                    <a:pt x="271223" y="1313099"/>
                  </a:lnTo>
                  <a:lnTo>
                    <a:pt x="272338" y="1308663"/>
                  </a:lnTo>
                  <a:lnTo>
                    <a:pt x="273453" y="1304227"/>
                  </a:lnTo>
                  <a:lnTo>
                    <a:pt x="274545" y="1299791"/>
                  </a:lnTo>
                  <a:lnTo>
                    <a:pt x="275627" y="1295355"/>
                  </a:lnTo>
                  <a:lnTo>
                    <a:pt x="276708" y="1290919"/>
                  </a:lnTo>
                  <a:lnTo>
                    <a:pt x="277768" y="1286482"/>
                  </a:lnTo>
                  <a:lnTo>
                    <a:pt x="278815" y="1282046"/>
                  </a:lnTo>
                  <a:lnTo>
                    <a:pt x="279863" y="1277610"/>
                  </a:lnTo>
                  <a:lnTo>
                    <a:pt x="280891" y="1273174"/>
                  </a:lnTo>
                  <a:lnTo>
                    <a:pt x="281904" y="1268738"/>
                  </a:lnTo>
                  <a:lnTo>
                    <a:pt x="282917" y="1264302"/>
                  </a:lnTo>
                  <a:lnTo>
                    <a:pt x="283912" y="1259866"/>
                  </a:lnTo>
                  <a:lnTo>
                    <a:pt x="284891" y="1255429"/>
                  </a:lnTo>
                  <a:lnTo>
                    <a:pt x="285870" y="1250993"/>
                  </a:lnTo>
                  <a:lnTo>
                    <a:pt x="286833" y="1246557"/>
                  </a:lnTo>
                  <a:lnTo>
                    <a:pt x="287777" y="1242121"/>
                  </a:lnTo>
                  <a:lnTo>
                    <a:pt x="288722" y="1237685"/>
                  </a:lnTo>
                  <a:lnTo>
                    <a:pt x="289652" y="1233249"/>
                  </a:lnTo>
                  <a:lnTo>
                    <a:pt x="290562" y="1228813"/>
                  </a:lnTo>
                  <a:lnTo>
                    <a:pt x="291472" y="1224376"/>
                  </a:lnTo>
                  <a:lnTo>
                    <a:pt x="292369" y="1219940"/>
                  </a:lnTo>
                  <a:lnTo>
                    <a:pt x="293245" y="1215504"/>
                  </a:lnTo>
                  <a:lnTo>
                    <a:pt x="294120" y="1211068"/>
                  </a:lnTo>
                  <a:lnTo>
                    <a:pt x="294985" y="1206632"/>
                  </a:lnTo>
                  <a:lnTo>
                    <a:pt x="295826" y="1202196"/>
                  </a:lnTo>
                  <a:lnTo>
                    <a:pt x="296667" y="1197759"/>
                  </a:lnTo>
                  <a:lnTo>
                    <a:pt x="297499" y="1193323"/>
                  </a:lnTo>
                  <a:lnTo>
                    <a:pt x="298306" y="1188887"/>
                  </a:lnTo>
                  <a:lnTo>
                    <a:pt x="299112" y="1184451"/>
                  </a:lnTo>
                  <a:lnTo>
                    <a:pt x="299912" y="1180015"/>
                  </a:lnTo>
                  <a:lnTo>
                    <a:pt x="300684" y="1175579"/>
                  </a:lnTo>
                  <a:lnTo>
                    <a:pt x="301457" y="1171143"/>
                  </a:lnTo>
                  <a:lnTo>
                    <a:pt x="302224" y="1166706"/>
                  </a:lnTo>
                  <a:lnTo>
                    <a:pt x="302962" y="1162270"/>
                  </a:lnTo>
                  <a:lnTo>
                    <a:pt x="303700" y="1157834"/>
                  </a:lnTo>
                  <a:lnTo>
                    <a:pt x="304436" y="1153398"/>
                  </a:lnTo>
                  <a:lnTo>
                    <a:pt x="305140" y="1148962"/>
                  </a:lnTo>
                  <a:lnTo>
                    <a:pt x="305844" y="1144526"/>
                  </a:lnTo>
                  <a:lnTo>
                    <a:pt x="306548" y="1140090"/>
                  </a:lnTo>
                  <a:lnTo>
                    <a:pt x="307218" y="1135653"/>
                  </a:lnTo>
                  <a:lnTo>
                    <a:pt x="307889" y="1131217"/>
                  </a:lnTo>
                  <a:lnTo>
                    <a:pt x="308560" y="1126781"/>
                  </a:lnTo>
                  <a:lnTo>
                    <a:pt x="309198" y="1122345"/>
                  </a:lnTo>
                  <a:lnTo>
                    <a:pt x="309835" y="1117909"/>
                  </a:lnTo>
                  <a:lnTo>
                    <a:pt x="310473" y="1113473"/>
                  </a:lnTo>
                  <a:lnTo>
                    <a:pt x="311080" y="1109037"/>
                  </a:lnTo>
                  <a:lnTo>
                    <a:pt x="311684" y="1104600"/>
                  </a:lnTo>
                  <a:lnTo>
                    <a:pt x="312288" y="1100164"/>
                  </a:lnTo>
                  <a:lnTo>
                    <a:pt x="312864" y="1095728"/>
                  </a:lnTo>
                  <a:lnTo>
                    <a:pt x="313436" y="1091292"/>
                  </a:lnTo>
                  <a:lnTo>
                    <a:pt x="314008" y="1086856"/>
                  </a:lnTo>
                  <a:lnTo>
                    <a:pt x="314553" y="1082420"/>
                  </a:lnTo>
                  <a:lnTo>
                    <a:pt x="315093" y="1077983"/>
                  </a:lnTo>
                  <a:lnTo>
                    <a:pt x="315632" y="1073547"/>
                  </a:lnTo>
                  <a:lnTo>
                    <a:pt x="316147" y="1069111"/>
                  </a:lnTo>
                  <a:lnTo>
                    <a:pt x="316655" y="1064675"/>
                  </a:lnTo>
                  <a:lnTo>
                    <a:pt x="317162" y="1060239"/>
                  </a:lnTo>
                  <a:lnTo>
                    <a:pt x="317648" y="1055803"/>
                  </a:lnTo>
                  <a:lnTo>
                    <a:pt x="318124" y="1051367"/>
                  </a:lnTo>
                  <a:lnTo>
                    <a:pt x="318600" y="1046930"/>
                  </a:lnTo>
                  <a:lnTo>
                    <a:pt x="319056" y="1042494"/>
                  </a:lnTo>
                  <a:lnTo>
                    <a:pt x="319501" y="1038058"/>
                  </a:lnTo>
                  <a:lnTo>
                    <a:pt x="319946" y="1033622"/>
                  </a:lnTo>
                  <a:lnTo>
                    <a:pt x="320373" y="1029186"/>
                  </a:lnTo>
                  <a:lnTo>
                    <a:pt x="320788" y="1024750"/>
                  </a:lnTo>
                  <a:lnTo>
                    <a:pt x="321202" y="1020314"/>
                  </a:lnTo>
                  <a:lnTo>
                    <a:pt x="321601" y="1015877"/>
                  </a:lnTo>
                  <a:lnTo>
                    <a:pt x="321985" y="1011441"/>
                  </a:lnTo>
                  <a:lnTo>
                    <a:pt x="322370" y="1007005"/>
                  </a:lnTo>
                  <a:lnTo>
                    <a:pt x="322741" y="1002569"/>
                  </a:lnTo>
                  <a:lnTo>
                    <a:pt x="323096" y="998133"/>
                  </a:lnTo>
                  <a:lnTo>
                    <a:pt x="323451" y="993697"/>
                  </a:lnTo>
                  <a:lnTo>
                    <a:pt x="323794" y="989261"/>
                  </a:lnTo>
                  <a:lnTo>
                    <a:pt x="324120" y="984824"/>
                  </a:lnTo>
                  <a:lnTo>
                    <a:pt x="324447" y="980388"/>
                  </a:lnTo>
                  <a:lnTo>
                    <a:pt x="324762" y="975952"/>
                  </a:lnTo>
                  <a:lnTo>
                    <a:pt x="325060" y="971516"/>
                  </a:lnTo>
                  <a:lnTo>
                    <a:pt x="325358" y="967080"/>
                  </a:lnTo>
                  <a:lnTo>
                    <a:pt x="325647" y="962644"/>
                  </a:lnTo>
                  <a:lnTo>
                    <a:pt x="325918" y="958207"/>
                  </a:lnTo>
                  <a:lnTo>
                    <a:pt x="326188" y="953771"/>
                  </a:lnTo>
                  <a:lnTo>
                    <a:pt x="326451" y="949335"/>
                  </a:lnTo>
                  <a:lnTo>
                    <a:pt x="326695" y="944899"/>
                  </a:lnTo>
                  <a:lnTo>
                    <a:pt x="326938" y="940463"/>
                  </a:lnTo>
                  <a:lnTo>
                    <a:pt x="327175" y="936027"/>
                  </a:lnTo>
                  <a:lnTo>
                    <a:pt x="327392" y="931591"/>
                  </a:lnTo>
                  <a:lnTo>
                    <a:pt x="327609" y="927154"/>
                  </a:lnTo>
                  <a:lnTo>
                    <a:pt x="327822" y="922718"/>
                  </a:lnTo>
                  <a:lnTo>
                    <a:pt x="328013" y="918282"/>
                  </a:lnTo>
                  <a:lnTo>
                    <a:pt x="328204" y="913846"/>
                  </a:lnTo>
                  <a:lnTo>
                    <a:pt x="328392" y="909410"/>
                  </a:lnTo>
                  <a:lnTo>
                    <a:pt x="328558" y="904974"/>
                  </a:lnTo>
                  <a:lnTo>
                    <a:pt x="328724" y="900538"/>
                  </a:lnTo>
                  <a:lnTo>
                    <a:pt x="328888" y="896101"/>
                  </a:lnTo>
                  <a:lnTo>
                    <a:pt x="329029" y="891665"/>
                  </a:lnTo>
                  <a:lnTo>
                    <a:pt x="329171" y="887229"/>
                  </a:lnTo>
                  <a:lnTo>
                    <a:pt x="329312" y="882793"/>
                  </a:lnTo>
                  <a:lnTo>
                    <a:pt x="329429" y="878357"/>
                  </a:lnTo>
                  <a:lnTo>
                    <a:pt x="329547" y="873921"/>
                  </a:lnTo>
                  <a:lnTo>
                    <a:pt x="329664" y="869485"/>
                  </a:lnTo>
                  <a:lnTo>
                    <a:pt x="329760" y="865048"/>
                  </a:lnTo>
                  <a:lnTo>
                    <a:pt x="329854" y="860612"/>
                  </a:lnTo>
                  <a:lnTo>
                    <a:pt x="329949" y="856176"/>
                  </a:lnTo>
                  <a:lnTo>
                    <a:pt x="330023" y="851740"/>
                  </a:lnTo>
                  <a:lnTo>
                    <a:pt x="330095" y="847304"/>
                  </a:lnTo>
                  <a:lnTo>
                    <a:pt x="330167" y="842868"/>
                  </a:lnTo>
                  <a:lnTo>
                    <a:pt x="330220" y="838431"/>
                  </a:lnTo>
                  <a:lnTo>
                    <a:pt x="330270" y="833995"/>
                  </a:lnTo>
                  <a:lnTo>
                    <a:pt x="330321" y="829559"/>
                  </a:lnTo>
                  <a:lnTo>
                    <a:pt x="330354" y="825123"/>
                  </a:lnTo>
                  <a:lnTo>
                    <a:pt x="330383" y="820687"/>
                  </a:lnTo>
                  <a:lnTo>
                    <a:pt x="330412" y="816251"/>
                  </a:lnTo>
                  <a:lnTo>
                    <a:pt x="330427" y="811815"/>
                  </a:lnTo>
                  <a:lnTo>
                    <a:pt x="330435" y="807378"/>
                  </a:lnTo>
                  <a:lnTo>
                    <a:pt x="330444" y="802942"/>
                  </a:lnTo>
                  <a:lnTo>
                    <a:pt x="330440" y="798506"/>
                  </a:lnTo>
                  <a:lnTo>
                    <a:pt x="330429" y="794070"/>
                  </a:lnTo>
                  <a:lnTo>
                    <a:pt x="330418" y="789634"/>
                  </a:lnTo>
                  <a:lnTo>
                    <a:pt x="330396" y="785198"/>
                  </a:lnTo>
                  <a:lnTo>
                    <a:pt x="330366" y="780762"/>
                  </a:lnTo>
                  <a:lnTo>
                    <a:pt x="330336" y="776325"/>
                  </a:lnTo>
                  <a:lnTo>
                    <a:pt x="330297" y="771889"/>
                  </a:lnTo>
                  <a:lnTo>
                    <a:pt x="330249" y="767453"/>
                  </a:lnTo>
                  <a:lnTo>
                    <a:pt x="330201" y="763017"/>
                  </a:lnTo>
                  <a:lnTo>
                    <a:pt x="330144" y="758581"/>
                  </a:lnTo>
                  <a:lnTo>
                    <a:pt x="330079" y="754145"/>
                  </a:lnTo>
                  <a:lnTo>
                    <a:pt x="330014" y="749709"/>
                  </a:lnTo>
                  <a:lnTo>
                    <a:pt x="329941" y="745272"/>
                  </a:lnTo>
                  <a:lnTo>
                    <a:pt x="329860" y="740836"/>
                  </a:lnTo>
                  <a:lnTo>
                    <a:pt x="329778" y="736400"/>
                  </a:lnTo>
                  <a:lnTo>
                    <a:pt x="329690" y="731964"/>
                  </a:lnTo>
                  <a:lnTo>
                    <a:pt x="329592" y="727528"/>
                  </a:lnTo>
                  <a:lnTo>
                    <a:pt x="329494" y="723092"/>
                  </a:lnTo>
                  <a:lnTo>
                    <a:pt x="329391" y="718655"/>
                  </a:lnTo>
                  <a:lnTo>
                    <a:pt x="329279" y="714219"/>
                  </a:lnTo>
                  <a:lnTo>
                    <a:pt x="329166" y="709783"/>
                  </a:lnTo>
                  <a:lnTo>
                    <a:pt x="329049" y="705347"/>
                  </a:lnTo>
                  <a:lnTo>
                    <a:pt x="328922" y="700911"/>
                  </a:lnTo>
                  <a:lnTo>
                    <a:pt x="328794" y="696475"/>
                  </a:lnTo>
                  <a:lnTo>
                    <a:pt x="328664" y="692039"/>
                  </a:lnTo>
                  <a:lnTo>
                    <a:pt x="328523" y="687602"/>
                  </a:lnTo>
                  <a:lnTo>
                    <a:pt x="328383" y="683166"/>
                  </a:lnTo>
                  <a:lnTo>
                    <a:pt x="328239" y="678730"/>
                  </a:lnTo>
                  <a:lnTo>
                    <a:pt x="328086" y="674294"/>
                  </a:lnTo>
                  <a:lnTo>
                    <a:pt x="327932" y="669858"/>
                  </a:lnTo>
                  <a:lnTo>
                    <a:pt x="327777" y="665422"/>
                  </a:lnTo>
                  <a:lnTo>
                    <a:pt x="327611" y="660986"/>
                  </a:lnTo>
                  <a:lnTo>
                    <a:pt x="327445" y="656549"/>
                  </a:lnTo>
                  <a:lnTo>
                    <a:pt x="327279" y="652113"/>
                  </a:lnTo>
                  <a:lnTo>
                    <a:pt x="327102" y="647677"/>
                  </a:lnTo>
                  <a:lnTo>
                    <a:pt x="326924" y="643241"/>
                  </a:lnTo>
                  <a:lnTo>
                    <a:pt x="326747" y="638805"/>
                  </a:lnTo>
                  <a:lnTo>
                    <a:pt x="326559" y="634369"/>
                  </a:lnTo>
                  <a:lnTo>
                    <a:pt x="326372" y="629933"/>
                  </a:lnTo>
                  <a:lnTo>
                    <a:pt x="326184" y="625496"/>
                  </a:lnTo>
                  <a:lnTo>
                    <a:pt x="325987" y="621060"/>
                  </a:lnTo>
                  <a:lnTo>
                    <a:pt x="325789" y="616624"/>
                  </a:lnTo>
                  <a:lnTo>
                    <a:pt x="325592" y="612188"/>
                  </a:lnTo>
                  <a:lnTo>
                    <a:pt x="325386" y="607752"/>
                  </a:lnTo>
                  <a:lnTo>
                    <a:pt x="325179" y="603316"/>
                  </a:lnTo>
                  <a:lnTo>
                    <a:pt x="324972" y="598879"/>
                  </a:lnTo>
                  <a:lnTo>
                    <a:pt x="324759" y="594443"/>
                  </a:lnTo>
                  <a:lnTo>
                    <a:pt x="324544" y="590007"/>
                  </a:lnTo>
                  <a:lnTo>
                    <a:pt x="324329" y="585571"/>
                  </a:lnTo>
                  <a:lnTo>
                    <a:pt x="324107" y="581135"/>
                  </a:lnTo>
                  <a:lnTo>
                    <a:pt x="323885" y="576699"/>
                  </a:lnTo>
                  <a:lnTo>
                    <a:pt x="323662" y="572263"/>
                  </a:lnTo>
                  <a:lnTo>
                    <a:pt x="323434" y="567826"/>
                  </a:lnTo>
                  <a:lnTo>
                    <a:pt x="323205" y="563390"/>
                  </a:lnTo>
                  <a:lnTo>
                    <a:pt x="322975" y="558954"/>
                  </a:lnTo>
                  <a:lnTo>
                    <a:pt x="322742" y="554518"/>
                  </a:lnTo>
                  <a:lnTo>
                    <a:pt x="322506" y="550082"/>
                  </a:lnTo>
                  <a:lnTo>
                    <a:pt x="322270" y="545646"/>
                  </a:lnTo>
                  <a:lnTo>
                    <a:pt x="322031" y="541210"/>
                  </a:lnTo>
                  <a:lnTo>
                    <a:pt x="321790" y="536773"/>
                  </a:lnTo>
                  <a:lnTo>
                    <a:pt x="321549" y="532337"/>
                  </a:lnTo>
                  <a:lnTo>
                    <a:pt x="321305" y="527901"/>
                  </a:lnTo>
                  <a:lnTo>
                    <a:pt x="321060" y="523465"/>
                  </a:lnTo>
                  <a:lnTo>
                    <a:pt x="320814" y="519029"/>
                  </a:lnTo>
                  <a:lnTo>
                    <a:pt x="320566" y="514593"/>
                  </a:lnTo>
                  <a:lnTo>
                    <a:pt x="320316" y="510157"/>
                  </a:lnTo>
                  <a:lnTo>
                    <a:pt x="320067" y="505720"/>
                  </a:lnTo>
                  <a:lnTo>
                    <a:pt x="319816" y="501284"/>
                  </a:lnTo>
                  <a:lnTo>
                    <a:pt x="319563" y="496848"/>
                  </a:lnTo>
                  <a:lnTo>
                    <a:pt x="319310" y="492412"/>
                  </a:lnTo>
                  <a:lnTo>
                    <a:pt x="319056" y="487976"/>
                  </a:lnTo>
                  <a:lnTo>
                    <a:pt x="318800" y="483540"/>
                  </a:lnTo>
                  <a:lnTo>
                    <a:pt x="318545" y="479103"/>
                  </a:lnTo>
                  <a:lnTo>
                    <a:pt x="318289" y="474667"/>
                  </a:lnTo>
                  <a:lnTo>
                    <a:pt x="318031" y="470231"/>
                  </a:lnTo>
                  <a:lnTo>
                    <a:pt x="317774" y="465795"/>
                  </a:lnTo>
                  <a:lnTo>
                    <a:pt x="317517" y="461359"/>
                  </a:lnTo>
                  <a:lnTo>
                    <a:pt x="317258" y="456923"/>
                  </a:lnTo>
                  <a:lnTo>
                    <a:pt x="317000" y="452487"/>
                  </a:lnTo>
                  <a:lnTo>
                    <a:pt x="316741" y="448050"/>
                  </a:lnTo>
                  <a:lnTo>
                    <a:pt x="316482" y="443614"/>
                  </a:lnTo>
                  <a:lnTo>
                    <a:pt x="316223" y="439178"/>
                  </a:lnTo>
                  <a:lnTo>
                    <a:pt x="315965" y="434742"/>
                  </a:lnTo>
                  <a:lnTo>
                    <a:pt x="315706" y="430306"/>
                  </a:lnTo>
                  <a:lnTo>
                    <a:pt x="315447" y="425870"/>
                  </a:lnTo>
                  <a:lnTo>
                    <a:pt x="315189" y="421434"/>
                  </a:lnTo>
                  <a:lnTo>
                    <a:pt x="314931" y="416997"/>
                  </a:lnTo>
                  <a:lnTo>
                    <a:pt x="314673" y="412561"/>
                  </a:lnTo>
                  <a:lnTo>
                    <a:pt x="314415" y="408125"/>
                  </a:lnTo>
                  <a:lnTo>
                    <a:pt x="314159" y="403689"/>
                  </a:lnTo>
                  <a:lnTo>
                    <a:pt x="313903" y="399253"/>
                  </a:lnTo>
                  <a:lnTo>
                    <a:pt x="313646" y="394817"/>
                  </a:lnTo>
                  <a:lnTo>
                    <a:pt x="313392" y="390381"/>
                  </a:lnTo>
                  <a:lnTo>
                    <a:pt x="313138" y="385944"/>
                  </a:lnTo>
                  <a:lnTo>
                    <a:pt x="312884" y="381508"/>
                  </a:lnTo>
                  <a:lnTo>
                    <a:pt x="312633" y="377072"/>
                  </a:lnTo>
                  <a:lnTo>
                    <a:pt x="312381" y="372636"/>
                  </a:lnTo>
                  <a:lnTo>
                    <a:pt x="312130" y="368200"/>
                  </a:lnTo>
                  <a:lnTo>
                    <a:pt x="311882" y="363764"/>
                  </a:lnTo>
                  <a:lnTo>
                    <a:pt x="311634" y="359327"/>
                  </a:lnTo>
                  <a:lnTo>
                    <a:pt x="311386" y="354891"/>
                  </a:lnTo>
                  <a:lnTo>
                    <a:pt x="311141" y="350455"/>
                  </a:lnTo>
                  <a:lnTo>
                    <a:pt x="310897" y="346019"/>
                  </a:lnTo>
                  <a:lnTo>
                    <a:pt x="310653" y="341583"/>
                  </a:lnTo>
                  <a:lnTo>
                    <a:pt x="310413" y="337147"/>
                  </a:lnTo>
                  <a:lnTo>
                    <a:pt x="310174" y="332711"/>
                  </a:lnTo>
                  <a:lnTo>
                    <a:pt x="309934" y="328274"/>
                  </a:lnTo>
                  <a:lnTo>
                    <a:pt x="309699" y="323838"/>
                  </a:lnTo>
                  <a:lnTo>
                    <a:pt x="309464" y="319402"/>
                  </a:lnTo>
                  <a:lnTo>
                    <a:pt x="309230" y="314966"/>
                  </a:lnTo>
                  <a:lnTo>
                    <a:pt x="309000" y="310530"/>
                  </a:lnTo>
                  <a:lnTo>
                    <a:pt x="308771" y="306094"/>
                  </a:lnTo>
                  <a:lnTo>
                    <a:pt x="308543" y="301658"/>
                  </a:lnTo>
                  <a:lnTo>
                    <a:pt x="308318" y="297221"/>
                  </a:lnTo>
                  <a:lnTo>
                    <a:pt x="308096" y="292785"/>
                  </a:lnTo>
                  <a:lnTo>
                    <a:pt x="307874" y="288349"/>
                  </a:lnTo>
                  <a:lnTo>
                    <a:pt x="307655" y="283913"/>
                  </a:lnTo>
                  <a:lnTo>
                    <a:pt x="307440" y="279477"/>
                  </a:lnTo>
                  <a:lnTo>
                    <a:pt x="307224" y="275041"/>
                  </a:lnTo>
                  <a:lnTo>
                    <a:pt x="307013" y="270605"/>
                  </a:lnTo>
                  <a:lnTo>
                    <a:pt x="306804" y="266168"/>
                  </a:lnTo>
                  <a:lnTo>
                    <a:pt x="306596" y="261732"/>
                  </a:lnTo>
                  <a:lnTo>
                    <a:pt x="306391" y="257296"/>
                  </a:lnTo>
                  <a:lnTo>
                    <a:pt x="306191" y="252860"/>
                  </a:lnTo>
                  <a:lnTo>
                    <a:pt x="305990" y="248424"/>
                  </a:lnTo>
                  <a:lnTo>
                    <a:pt x="305793" y="243988"/>
                  </a:lnTo>
                  <a:lnTo>
                    <a:pt x="305601" y="239551"/>
                  </a:lnTo>
                  <a:lnTo>
                    <a:pt x="305408" y="235115"/>
                  </a:lnTo>
                  <a:lnTo>
                    <a:pt x="305219" y="230679"/>
                  </a:lnTo>
                  <a:lnTo>
                    <a:pt x="305036" y="226243"/>
                  </a:lnTo>
                  <a:lnTo>
                    <a:pt x="304852" y="221807"/>
                  </a:lnTo>
                  <a:lnTo>
                    <a:pt x="304671" y="217371"/>
                  </a:lnTo>
                  <a:lnTo>
                    <a:pt x="304497" y="212935"/>
                  </a:lnTo>
                  <a:lnTo>
                    <a:pt x="304322" y="208498"/>
                  </a:lnTo>
                  <a:lnTo>
                    <a:pt x="304150" y="204062"/>
                  </a:lnTo>
                  <a:lnTo>
                    <a:pt x="303985" y="199626"/>
                  </a:lnTo>
                  <a:lnTo>
                    <a:pt x="303819" y="195190"/>
                  </a:lnTo>
                  <a:lnTo>
                    <a:pt x="303657" y="190754"/>
                  </a:lnTo>
                  <a:lnTo>
                    <a:pt x="303501" y="186318"/>
                  </a:lnTo>
                  <a:lnTo>
                    <a:pt x="303346" y="181882"/>
                  </a:lnTo>
                  <a:lnTo>
                    <a:pt x="303192" y="177445"/>
                  </a:lnTo>
                  <a:lnTo>
                    <a:pt x="303047" y="173009"/>
                  </a:lnTo>
                  <a:lnTo>
                    <a:pt x="302902" y="168573"/>
                  </a:lnTo>
                  <a:lnTo>
                    <a:pt x="302758" y="164137"/>
                  </a:lnTo>
                  <a:lnTo>
                    <a:pt x="302624" y="159701"/>
                  </a:lnTo>
                  <a:lnTo>
                    <a:pt x="302489" y="155265"/>
                  </a:lnTo>
                  <a:lnTo>
                    <a:pt x="302355" y="150829"/>
                  </a:lnTo>
                  <a:lnTo>
                    <a:pt x="302232" y="146392"/>
                  </a:lnTo>
                  <a:lnTo>
                    <a:pt x="302108" y="141956"/>
                  </a:lnTo>
                  <a:lnTo>
                    <a:pt x="301984" y="137520"/>
                  </a:lnTo>
                  <a:lnTo>
                    <a:pt x="301872" y="133084"/>
                  </a:lnTo>
                  <a:lnTo>
                    <a:pt x="301759" y="128648"/>
                  </a:lnTo>
                  <a:lnTo>
                    <a:pt x="301647" y="124212"/>
                  </a:lnTo>
                  <a:lnTo>
                    <a:pt x="301545" y="119775"/>
                  </a:lnTo>
                  <a:lnTo>
                    <a:pt x="301444" y="115339"/>
                  </a:lnTo>
                  <a:lnTo>
                    <a:pt x="301343" y="110903"/>
                  </a:lnTo>
                  <a:lnTo>
                    <a:pt x="301253" y="106467"/>
                  </a:lnTo>
                  <a:lnTo>
                    <a:pt x="301163" y="102031"/>
                  </a:lnTo>
                  <a:lnTo>
                    <a:pt x="301074" y="97595"/>
                  </a:lnTo>
                  <a:lnTo>
                    <a:pt x="300995" y="93159"/>
                  </a:lnTo>
                  <a:lnTo>
                    <a:pt x="300917" y="88722"/>
                  </a:lnTo>
                  <a:lnTo>
                    <a:pt x="300840" y="84286"/>
                  </a:lnTo>
                  <a:lnTo>
                    <a:pt x="300772" y="79850"/>
                  </a:lnTo>
                  <a:lnTo>
                    <a:pt x="300707" y="75414"/>
                  </a:lnTo>
                  <a:lnTo>
                    <a:pt x="300641" y="70978"/>
                  </a:lnTo>
                  <a:lnTo>
                    <a:pt x="300585" y="66542"/>
                  </a:lnTo>
                  <a:lnTo>
                    <a:pt x="300532" y="62106"/>
                  </a:lnTo>
                  <a:lnTo>
                    <a:pt x="300479" y="57669"/>
                  </a:lnTo>
                  <a:lnTo>
                    <a:pt x="300434" y="53233"/>
                  </a:lnTo>
                  <a:lnTo>
                    <a:pt x="300394" y="48797"/>
                  </a:lnTo>
                  <a:lnTo>
                    <a:pt x="300353" y="44361"/>
                  </a:lnTo>
                  <a:lnTo>
                    <a:pt x="300321" y="39925"/>
                  </a:lnTo>
                  <a:lnTo>
                    <a:pt x="300293" y="35489"/>
                  </a:lnTo>
                  <a:lnTo>
                    <a:pt x="300264" y="31053"/>
                  </a:lnTo>
                  <a:lnTo>
                    <a:pt x="300244" y="26616"/>
                  </a:lnTo>
                  <a:lnTo>
                    <a:pt x="300228" y="22180"/>
                  </a:lnTo>
                  <a:lnTo>
                    <a:pt x="300213" y="17744"/>
                  </a:lnTo>
                  <a:lnTo>
                    <a:pt x="300204" y="13308"/>
                  </a:lnTo>
                  <a:lnTo>
                    <a:pt x="300202" y="8872"/>
                  </a:lnTo>
                  <a:lnTo>
                    <a:pt x="300199" y="4436"/>
                  </a:lnTo>
                  <a:lnTo>
                    <a:pt x="300203" y="0"/>
                  </a:lnTo>
                  <a:lnTo>
                    <a:pt x="450770" y="0"/>
                  </a:lnTo>
                  <a:lnTo>
                    <a:pt x="450773" y="4436"/>
                  </a:lnTo>
                  <a:lnTo>
                    <a:pt x="450770" y="8872"/>
                  </a:lnTo>
                  <a:lnTo>
                    <a:pt x="450768" y="13308"/>
                  </a:lnTo>
                  <a:lnTo>
                    <a:pt x="450759" y="17744"/>
                  </a:lnTo>
                  <a:lnTo>
                    <a:pt x="450744" y="22180"/>
                  </a:lnTo>
                  <a:lnTo>
                    <a:pt x="450728" y="26616"/>
                  </a:lnTo>
                  <a:lnTo>
                    <a:pt x="450708" y="31053"/>
                  </a:lnTo>
                  <a:lnTo>
                    <a:pt x="450680" y="35489"/>
                  </a:lnTo>
                  <a:lnTo>
                    <a:pt x="450652" y="39925"/>
                  </a:lnTo>
                  <a:lnTo>
                    <a:pt x="450619" y="44361"/>
                  </a:lnTo>
                  <a:lnTo>
                    <a:pt x="450578" y="48797"/>
                  </a:lnTo>
                  <a:lnTo>
                    <a:pt x="450538" y="53233"/>
                  </a:lnTo>
                  <a:lnTo>
                    <a:pt x="450493" y="57669"/>
                  </a:lnTo>
                  <a:lnTo>
                    <a:pt x="450440" y="62106"/>
                  </a:lnTo>
                  <a:lnTo>
                    <a:pt x="450387" y="66542"/>
                  </a:lnTo>
                  <a:lnTo>
                    <a:pt x="450331" y="70978"/>
                  </a:lnTo>
                  <a:lnTo>
                    <a:pt x="450266" y="75414"/>
                  </a:lnTo>
                  <a:lnTo>
                    <a:pt x="450200" y="79850"/>
                  </a:lnTo>
                  <a:lnTo>
                    <a:pt x="450132" y="84286"/>
                  </a:lnTo>
                  <a:lnTo>
                    <a:pt x="450055" y="88722"/>
                  </a:lnTo>
                  <a:lnTo>
                    <a:pt x="449977" y="93159"/>
                  </a:lnTo>
                  <a:lnTo>
                    <a:pt x="449898" y="97595"/>
                  </a:lnTo>
                  <a:lnTo>
                    <a:pt x="449809" y="102031"/>
                  </a:lnTo>
                  <a:lnTo>
                    <a:pt x="449719" y="106467"/>
                  </a:lnTo>
                  <a:lnTo>
                    <a:pt x="449629" y="110903"/>
                  </a:lnTo>
                  <a:lnTo>
                    <a:pt x="449528" y="115339"/>
                  </a:lnTo>
                  <a:lnTo>
                    <a:pt x="449427" y="119775"/>
                  </a:lnTo>
                  <a:lnTo>
                    <a:pt x="449325" y="124212"/>
                  </a:lnTo>
                  <a:lnTo>
                    <a:pt x="449213" y="128648"/>
                  </a:lnTo>
                  <a:lnTo>
                    <a:pt x="449100" y="133084"/>
                  </a:lnTo>
                  <a:lnTo>
                    <a:pt x="448988" y="137520"/>
                  </a:lnTo>
                  <a:lnTo>
                    <a:pt x="448864" y="141956"/>
                  </a:lnTo>
                  <a:lnTo>
                    <a:pt x="448741" y="146392"/>
                  </a:lnTo>
                  <a:lnTo>
                    <a:pt x="448617" y="150829"/>
                  </a:lnTo>
                  <a:lnTo>
                    <a:pt x="448483" y="155265"/>
                  </a:lnTo>
                  <a:lnTo>
                    <a:pt x="448349" y="159701"/>
                  </a:lnTo>
                  <a:lnTo>
                    <a:pt x="448214" y="164137"/>
                  </a:lnTo>
                  <a:lnTo>
                    <a:pt x="448070" y="168573"/>
                  </a:lnTo>
                  <a:lnTo>
                    <a:pt x="447925" y="173009"/>
                  </a:lnTo>
                  <a:lnTo>
                    <a:pt x="447780" y="177445"/>
                  </a:lnTo>
                  <a:lnTo>
                    <a:pt x="447626" y="181882"/>
                  </a:lnTo>
                  <a:lnTo>
                    <a:pt x="447471" y="186318"/>
                  </a:lnTo>
                  <a:lnTo>
                    <a:pt x="447316" y="190754"/>
                  </a:lnTo>
                  <a:lnTo>
                    <a:pt x="447153" y="195190"/>
                  </a:lnTo>
                  <a:lnTo>
                    <a:pt x="446987" y="199626"/>
                  </a:lnTo>
                  <a:lnTo>
                    <a:pt x="446822" y="204062"/>
                  </a:lnTo>
                  <a:lnTo>
                    <a:pt x="446650" y="208498"/>
                  </a:lnTo>
                  <a:lnTo>
                    <a:pt x="446476" y="212935"/>
                  </a:lnTo>
                  <a:lnTo>
                    <a:pt x="446301" y="217371"/>
                  </a:lnTo>
                  <a:lnTo>
                    <a:pt x="446120" y="221807"/>
                  </a:lnTo>
                  <a:lnTo>
                    <a:pt x="445936" y="226243"/>
                  </a:lnTo>
                  <a:lnTo>
                    <a:pt x="445753" y="230679"/>
                  </a:lnTo>
                  <a:lnTo>
                    <a:pt x="445564" y="235115"/>
                  </a:lnTo>
                  <a:lnTo>
                    <a:pt x="445371" y="239551"/>
                  </a:lnTo>
                  <a:lnTo>
                    <a:pt x="445179" y="243988"/>
                  </a:lnTo>
                  <a:lnTo>
                    <a:pt x="444982" y="248424"/>
                  </a:lnTo>
                  <a:lnTo>
                    <a:pt x="444781" y="252860"/>
                  </a:lnTo>
                  <a:lnTo>
                    <a:pt x="444581" y="257296"/>
                  </a:lnTo>
                  <a:lnTo>
                    <a:pt x="444376" y="261732"/>
                  </a:lnTo>
                  <a:lnTo>
                    <a:pt x="444168" y="266168"/>
                  </a:lnTo>
                  <a:lnTo>
                    <a:pt x="443960" y="270605"/>
                  </a:lnTo>
                  <a:lnTo>
                    <a:pt x="443748" y="275041"/>
                  </a:lnTo>
                  <a:lnTo>
                    <a:pt x="443532" y="279477"/>
                  </a:lnTo>
                  <a:lnTo>
                    <a:pt x="443317" y="283913"/>
                  </a:lnTo>
                  <a:lnTo>
                    <a:pt x="443099" y="288349"/>
                  </a:lnTo>
                  <a:lnTo>
                    <a:pt x="442876" y="292785"/>
                  </a:lnTo>
                  <a:lnTo>
                    <a:pt x="442654" y="297221"/>
                  </a:lnTo>
                  <a:lnTo>
                    <a:pt x="442429" y="301658"/>
                  </a:lnTo>
                  <a:lnTo>
                    <a:pt x="442201" y="306094"/>
                  </a:lnTo>
                  <a:lnTo>
                    <a:pt x="441972" y="310530"/>
                  </a:lnTo>
                  <a:lnTo>
                    <a:pt x="441742" y="314966"/>
                  </a:lnTo>
                  <a:lnTo>
                    <a:pt x="441508" y="319402"/>
                  </a:lnTo>
                  <a:lnTo>
                    <a:pt x="441274" y="323838"/>
                  </a:lnTo>
                  <a:lnTo>
                    <a:pt x="441038" y="328274"/>
                  </a:lnTo>
                  <a:lnTo>
                    <a:pt x="440799" y="332711"/>
                  </a:lnTo>
                  <a:lnTo>
                    <a:pt x="440559" y="337147"/>
                  </a:lnTo>
                  <a:lnTo>
                    <a:pt x="440319" y="341583"/>
                  </a:lnTo>
                  <a:lnTo>
                    <a:pt x="440075" y="346019"/>
                  </a:lnTo>
                  <a:lnTo>
                    <a:pt x="439831" y="350455"/>
                  </a:lnTo>
                  <a:lnTo>
                    <a:pt x="439587" y="354891"/>
                  </a:lnTo>
                  <a:lnTo>
                    <a:pt x="439339" y="359327"/>
                  </a:lnTo>
                  <a:lnTo>
                    <a:pt x="439091" y="363764"/>
                  </a:lnTo>
                  <a:lnTo>
                    <a:pt x="438842" y="368200"/>
                  </a:lnTo>
                  <a:lnTo>
                    <a:pt x="438591" y="372636"/>
                  </a:lnTo>
                  <a:lnTo>
                    <a:pt x="438340" y="377072"/>
                  </a:lnTo>
                  <a:lnTo>
                    <a:pt x="438088" y="381508"/>
                  </a:lnTo>
                  <a:lnTo>
                    <a:pt x="437834" y="385944"/>
                  </a:lnTo>
                  <a:lnTo>
                    <a:pt x="437580" y="390381"/>
                  </a:lnTo>
                  <a:lnTo>
                    <a:pt x="437326" y="394817"/>
                  </a:lnTo>
                  <a:lnTo>
                    <a:pt x="437070" y="399253"/>
                  </a:lnTo>
                  <a:lnTo>
                    <a:pt x="436813" y="403689"/>
                  </a:lnTo>
                  <a:lnTo>
                    <a:pt x="436557" y="408125"/>
                  </a:lnTo>
                  <a:lnTo>
                    <a:pt x="436299" y="412561"/>
                  </a:lnTo>
                  <a:lnTo>
                    <a:pt x="436041" y="416997"/>
                  </a:lnTo>
                  <a:lnTo>
                    <a:pt x="435784" y="421434"/>
                  </a:lnTo>
                  <a:lnTo>
                    <a:pt x="435525" y="425870"/>
                  </a:lnTo>
                  <a:lnTo>
                    <a:pt x="435266" y="430306"/>
                  </a:lnTo>
                  <a:lnTo>
                    <a:pt x="435008" y="434742"/>
                  </a:lnTo>
                  <a:lnTo>
                    <a:pt x="434749" y="439178"/>
                  </a:lnTo>
                  <a:lnTo>
                    <a:pt x="434490" y="443614"/>
                  </a:lnTo>
                  <a:lnTo>
                    <a:pt x="434231" y="448050"/>
                  </a:lnTo>
                  <a:lnTo>
                    <a:pt x="433972" y="452487"/>
                  </a:lnTo>
                  <a:lnTo>
                    <a:pt x="433714" y="456923"/>
                  </a:lnTo>
                  <a:lnTo>
                    <a:pt x="433456" y="461359"/>
                  </a:lnTo>
                  <a:lnTo>
                    <a:pt x="433198" y="465795"/>
                  </a:lnTo>
                  <a:lnTo>
                    <a:pt x="432941" y="470231"/>
                  </a:lnTo>
                  <a:lnTo>
                    <a:pt x="432683" y="474667"/>
                  </a:lnTo>
                  <a:lnTo>
                    <a:pt x="432427" y="479103"/>
                  </a:lnTo>
                  <a:lnTo>
                    <a:pt x="432172" y="483540"/>
                  </a:lnTo>
                  <a:lnTo>
                    <a:pt x="431916" y="487976"/>
                  </a:lnTo>
                  <a:lnTo>
                    <a:pt x="431662" y="492412"/>
                  </a:lnTo>
                  <a:lnTo>
                    <a:pt x="431410" y="496848"/>
                  </a:lnTo>
                  <a:lnTo>
                    <a:pt x="431157" y="501284"/>
                  </a:lnTo>
                  <a:lnTo>
                    <a:pt x="430905" y="505720"/>
                  </a:lnTo>
                  <a:lnTo>
                    <a:pt x="430656" y="510157"/>
                  </a:lnTo>
                  <a:lnTo>
                    <a:pt x="430406" y="514593"/>
                  </a:lnTo>
                  <a:lnTo>
                    <a:pt x="430158" y="519029"/>
                  </a:lnTo>
                  <a:lnTo>
                    <a:pt x="429913" y="523465"/>
                  </a:lnTo>
                  <a:lnTo>
                    <a:pt x="429667" y="527901"/>
                  </a:lnTo>
                  <a:lnTo>
                    <a:pt x="429423" y="532337"/>
                  </a:lnTo>
                  <a:lnTo>
                    <a:pt x="429182" y="536773"/>
                  </a:lnTo>
                  <a:lnTo>
                    <a:pt x="428941" y="541210"/>
                  </a:lnTo>
                  <a:lnTo>
                    <a:pt x="428702" y="545646"/>
                  </a:lnTo>
                  <a:lnTo>
                    <a:pt x="428466" y="550082"/>
                  </a:lnTo>
                  <a:lnTo>
                    <a:pt x="428231" y="554518"/>
                  </a:lnTo>
                  <a:lnTo>
                    <a:pt x="427997" y="558954"/>
                  </a:lnTo>
                  <a:lnTo>
                    <a:pt x="427767" y="563390"/>
                  </a:lnTo>
                  <a:lnTo>
                    <a:pt x="427538" y="567826"/>
                  </a:lnTo>
                  <a:lnTo>
                    <a:pt x="427310" y="572263"/>
                  </a:lnTo>
                  <a:lnTo>
                    <a:pt x="427087" y="576699"/>
                  </a:lnTo>
                  <a:lnTo>
                    <a:pt x="426865" y="581135"/>
                  </a:lnTo>
                  <a:lnTo>
                    <a:pt x="426644" y="585571"/>
                  </a:lnTo>
                  <a:lnTo>
                    <a:pt x="426429" y="590007"/>
                  </a:lnTo>
                  <a:lnTo>
                    <a:pt x="426214" y="594443"/>
                  </a:lnTo>
                  <a:lnTo>
                    <a:pt x="426000" y="598879"/>
                  </a:lnTo>
                  <a:lnTo>
                    <a:pt x="425793" y="603316"/>
                  </a:lnTo>
                  <a:lnTo>
                    <a:pt x="425586" y="607752"/>
                  </a:lnTo>
                  <a:lnTo>
                    <a:pt x="425381" y="612188"/>
                  </a:lnTo>
                  <a:lnTo>
                    <a:pt x="425183" y="616624"/>
                  </a:lnTo>
                  <a:lnTo>
                    <a:pt x="424985" y="621060"/>
                  </a:lnTo>
                  <a:lnTo>
                    <a:pt x="424788" y="625496"/>
                  </a:lnTo>
                  <a:lnTo>
                    <a:pt x="424600" y="629933"/>
                  </a:lnTo>
                  <a:lnTo>
                    <a:pt x="424413" y="634369"/>
                  </a:lnTo>
                  <a:lnTo>
                    <a:pt x="424225" y="638805"/>
                  </a:lnTo>
                  <a:lnTo>
                    <a:pt x="424048" y="643241"/>
                  </a:lnTo>
                  <a:lnTo>
                    <a:pt x="423871" y="647677"/>
                  </a:lnTo>
                  <a:lnTo>
                    <a:pt x="423693" y="652113"/>
                  </a:lnTo>
                  <a:lnTo>
                    <a:pt x="423527" y="656549"/>
                  </a:lnTo>
                  <a:lnTo>
                    <a:pt x="423361" y="660986"/>
                  </a:lnTo>
                  <a:lnTo>
                    <a:pt x="423195" y="665422"/>
                  </a:lnTo>
                  <a:lnTo>
                    <a:pt x="423040" y="669858"/>
                  </a:lnTo>
                  <a:lnTo>
                    <a:pt x="422886" y="674294"/>
                  </a:lnTo>
                  <a:lnTo>
                    <a:pt x="422733" y="678730"/>
                  </a:lnTo>
                  <a:lnTo>
                    <a:pt x="422590" y="683166"/>
                  </a:lnTo>
                  <a:lnTo>
                    <a:pt x="422449" y="687602"/>
                  </a:lnTo>
                  <a:lnTo>
                    <a:pt x="422308" y="692039"/>
                  </a:lnTo>
                  <a:lnTo>
                    <a:pt x="422178" y="696475"/>
                  </a:lnTo>
                  <a:lnTo>
                    <a:pt x="422051" y="700911"/>
                  </a:lnTo>
                  <a:lnTo>
                    <a:pt x="421923" y="705347"/>
                  </a:lnTo>
                  <a:lnTo>
                    <a:pt x="421806" y="709783"/>
                  </a:lnTo>
                  <a:lnTo>
                    <a:pt x="421694" y="714219"/>
                  </a:lnTo>
                  <a:lnTo>
                    <a:pt x="421581" y="718655"/>
                  </a:lnTo>
                  <a:lnTo>
                    <a:pt x="421478" y="723092"/>
                  </a:lnTo>
                  <a:lnTo>
                    <a:pt x="421380" y="727528"/>
                  </a:lnTo>
                  <a:lnTo>
                    <a:pt x="421283" y="731964"/>
                  </a:lnTo>
                  <a:lnTo>
                    <a:pt x="421194" y="736400"/>
                  </a:lnTo>
                  <a:lnTo>
                    <a:pt x="421113" y="740836"/>
                  </a:lnTo>
                  <a:lnTo>
                    <a:pt x="421031" y="745272"/>
                  </a:lnTo>
                  <a:lnTo>
                    <a:pt x="420958" y="749709"/>
                  </a:lnTo>
                  <a:lnTo>
                    <a:pt x="420893" y="754145"/>
                  </a:lnTo>
                  <a:lnTo>
                    <a:pt x="420828" y="758581"/>
                  </a:lnTo>
                  <a:lnTo>
                    <a:pt x="420771" y="763017"/>
                  </a:lnTo>
                  <a:lnTo>
                    <a:pt x="420723" y="767453"/>
                  </a:lnTo>
                  <a:lnTo>
                    <a:pt x="420676" y="771889"/>
                  </a:lnTo>
                  <a:lnTo>
                    <a:pt x="420636" y="776325"/>
                  </a:lnTo>
                  <a:lnTo>
                    <a:pt x="420606" y="780762"/>
                  </a:lnTo>
                  <a:lnTo>
                    <a:pt x="420576" y="785198"/>
                  </a:lnTo>
                  <a:lnTo>
                    <a:pt x="420554" y="789634"/>
                  </a:lnTo>
                  <a:lnTo>
                    <a:pt x="420543" y="794070"/>
                  </a:lnTo>
                  <a:lnTo>
                    <a:pt x="420532" y="798506"/>
                  </a:lnTo>
                  <a:lnTo>
                    <a:pt x="420528" y="802942"/>
                  </a:lnTo>
                  <a:lnTo>
                    <a:pt x="420537" y="807378"/>
                  </a:lnTo>
                  <a:lnTo>
                    <a:pt x="420545" y="811815"/>
                  </a:lnTo>
                  <a:lnTo>
                    <a:pt x="420560" y="816251"/>
                  </a:lnTo>
                  <a:lnTo>
                    <a:pt x="420589" y="820687"/>
                  </a:lnTo>
                  <a:lnTo>
                    <a:pt x="420618" y="825123"/>
                  </a:lnTo>
                  <a:lnTo>
                    <a:pt x="420652" y="829559"/>
                  </a:lnTo>
                  <a:lnTo>
                    <a:pt x="420702" y="833995"/>
                  </a:lnTo>
                  <a:lnTo>
                    <a:pt x="420752" y="838431"/>
                  </a:lnTo>
                  <a:lnTo>
                    <a:pt x="420806" y="842868"/>
                  </a:lnTo>
                  <a:lnTo>
                    <a:pt x="420877" y="847304"/>
                  </a:lnTo>
                  <a:lnTo>
                    <a:pt x="420949" y="851740"/>
                  </a:lnTo>
                  <a:lnTo>
                    <a:pt x="421024" y="856176"/>
                  </a:lnTo>
                  <a:lnTo>
                    <a:pt x="421118" y="860612"/>
                  </a:lnTo>
                  <a:lnTo>
                    <a:pt x="421212" y="865048"/>
                  </a:lnTo>
                  <a:lnTo>
                    <a:pt x="421308" y="869485"/>
                  </a:lnTo>
                  <a:lnTo>
                    <a:pt x="421425" y="873921"/>
                  </a:lnTo>
                  <a:lnTo>
                    <a:pt x="421543" y="878357"/>
                  </a:lnTo>
                  <a:lnTo>
                    <a:pt x="421660" y="882793"/>
                  </a:lnTo>
                  <a:lnTo>
                    <a:pt x="421801" y="887229"/>
                  </a:lnTo>
                  <a:lnTo>
                    <a:pt x="421943" y="891665"/>
                  </a:lnTo>
                  <a:lnTo>
                    <a:pt x="422084" y="896101"/>
                  </a:lnTo>
                  <a:lnTo>
                    <a:pt x="422249" y="900538"/>
                  </a:lnTo>
                  <a:lnTo>
                    <a:pt x="422414" y="904974"/>
                  </a:lnTo>
                  <a:lnTo>
                    <a:pt x="422580" y="909410"/>
                  </a:lnTo>
                  <a:lnTo>
                    <a:pt x="422768" y="913846"/>
                  </a:lnTo>
                  <a:lnTo>
                    <a:pt x="422959" y="918282"/>
                  </a:lnTo>
                  <a:lnTo>
                    <a:pt x="423150" y="922718"/>
                  </a:lnTo>
                  <a:lnTo>
                    <a:pt x="423363" y="927154"/>
                  </a:lnTo>
                  <a:lnTo>
                    <a:pt x="423580" y="931591"/>
                  </a:lnTo>
                  <a:lnTo>
                    <a:pt x="423797" y="936027"/>
                  </a:lnTo>
                  <a:lnTo>
                    <a:pt x="424034" y="940463"/>
                  </a:lnTo>
                  <a:lnTo>
                    <a:pt x="424278" y="944899"/>
                  </a:lnTo>
                  <a:lnTo>
                    <a:pt x="424521" y="949335"/>
                  </a:lnTo>
                  <a:lnTo>
                    <a:pt x="424784" y="953771"/>
                  </a:lnTo>
                  <a:lnTo>
                    <a:pt x="425054" y="958207"/>
                  </a:lnTo>
                  <a:lnTo>
                    <a:pt x="425325" y="962644"/>
                  </a:lnTo>
                  <a:lnTo>
                    <a:pt x="425614" y="967080"/>
                  </a:lnTo>
                  <a:lnTo>
                    <a:pt x="425912" y="971516"/>
                  </a:lnTo>
                  <a:lnTo>
                    <a:pt x="426210" y="975952"/>
                  </a:lnTo>
                  <a:lnTo>
                    <a:pt x="426526" y="980388"/>
                  </a:lnTo>
                  <a:lnTo>
                    <a:pt x="426852" y="984824"/>
                  </a:lnTo>
                  <a:lnTo>
                    <a:pt x="427178" y="989261"/>
                  </a:lnTo>
                  <a:lnTo>
                    <a:pt x="427521" y="993697"/>
                  </a:lnTo>
                  <a:lnTo>
                    <a:pt x="427876" y="998133"/>
                  </a:lnTo>
                  <a:lnTo>
                    <a:pt x="428232" y="1002569"/>
                  </a:lnTo>
                  <a:lnTo>
                    <a:pt x="428602" y="1007005"/>
                  </a:lnTo>
                  <a:lnTo>
                    <a:pt x="428987" y="1011441"/>
                  </a:lnTo>
                  <a:lnTo>
                    <a:pt x="429371" y="1015877"/>
                  </a:lnTo>
                  <a:lnTo>
                    <a:pt x="429770" y="1020314"/>
                  </a:lnTo>
                  <a:lnTo>
                    <a:pt x="430184" y="1024750"/>
                  </a:lnTo>
                  <a:lnTo>
                    <a:pt x="430599" y="1029186"/>
                  </a:lnTo>
                  <a:lnTo>
                    <a:pt x="431026" y="1033622"/>
                  </a:lnTo>
                  <a:lnTo>
                    <a:pt x="431471" y="1038058"/>
                  </a:lnTo>
                  <a:lnTo>
                    <a:pt x="431916" y="1042494"/>
                  </a:lnTo>
                  <a:lnTo>
                    <a:pt x="432372" y="1046930"/>
                  </a:lnTo>
                  <a:lnTo>
                    <a:pt x="432848" y="1051367"/>
                  </a:lnTo>
                  <a:lnTo>
                    <a:pt x="433325" y="1055803"/>
                  </a:lnTo>
                  <a:lnTo>
                    <a:pt x="433810" y="1060239"/>
                  </a:lnTo>
                  <a:lnTo>
                    <a:pt x="434317" y="1064675"/>
                  </a:lnTo>
                  <a:lnTo>
                    <a:pt x="434825" y="1069111"/>
                  </a:lnTo>
                  <a:lnTo>
                    <a:pt x="435340" y="1073547"/>
                  </a:lnTo>
                  <a:lnTo>
                    <a:pt x="435880" y="1077983"/>
                  </a:lnTo>
                  <a:lnTo>
                    <a:pt x="436419" y="1082420"/>
                  </a:lnTo>
                  <a:lnTo>
                    <a:pt x="436964" y="1086856"/>
                  </a:lnTo>
                  <a:lnTo>
                    <a:pt x="437536" y="1091292"/>
                  </a:lnTo>
                  <a:lnTo>
                    <a:pt x="438108" y="1095728"/>
                  </a:lnTo>
                  <a:lnTo>
                    <a:pt x="438684" y="1100164"/>
                  </a:lnTo>
                  <a:lnTo>
                    <a:pt x="439288" y="1104600"/>
                  </a:lnTo>
                  <a:lnTo>
                    <a:pt x="439893" y="1109037"/>
                  </a:lnTo>
                  <a:lnTo>
                    <a:pt x="440500" y="1113473"/>
                  </a:lnTo>
                  <a:lnTo>
                    <a:pt x="441137" y="1117909"/>
                  </a:lnTo>
                  <a:lnTo>
                    <a:pt x="441774" y="1122345"/>
                  </a:lnTo>
                  <a:lnTo>
                    <a:pt x="442412" y="1126781"/>
                  </a:lnTo>
                  <a:lnTo>
                    <a:pt x="443083" y="1131217"/>
                  </a:lnTo>
                  <a:lnTo>
                    <a:pt x="443754" y="1135653"/>
                  </a:lnTo>
                  <a:lnTo>
                    <a:pt x="444424" y="1140090"/>
                  </a:lnTo>
                  <a:lnTo>
                    <a:pt x="445128" y="1144526"/>
                  </a:lnTo>
                  <a:lnTo>
                    <a:pt x="445832" y="1148962"/>
                  </a:lnTo>
                  <a:lnTo>
                    <a:pt x="446536" y="1153398"/>
                  </a:lnTo>
                  <a:lnTo>
                    <a:pt x="447272" y="1157834"/>
                  </a:lnTo>
                  <a:lnTo>
                    <a:pt x="448010" y="1162270"/>
                  </a:lnTo>
                  <a:lnTo>
                    <a:pt x="448748" y="1166706"/>
                  </a:lnTo>
                  <a:lnTo>
                    <a:pt x="449516" y="1171143"/>
                  </a:lnTo>
                  <a:lnTo>
                    <a:pt x="450288" y="1175579"/>
                  </a:lnTo>
                  <a:lnTo>
                    <a:pt x="451060" y="1180015"/>
                  </a:lnTo>
                  <a:lnTo>
                    <a:pt x="451860" y="1184451"/>
                  </a:lnTo>
                  <a:lnTo>
                    <a:pt x="452667" y="1188887"/>
                  </a:lnTo>
                  <a:lnTo>
                    <a:pt x="453473" y="1193323"/>
                  </a:lnTo>
                  <a:lnTo>
                    <a:pt x="454306" y="1197759"/>
                  </a:lnTo>
                  <a:lnTo>
                    <a:pt x="455146" y="1202196"/>
                  </a:lnTo>
                  <a:lnTo>
                    <a:pt x="455987" y="1206632"/>
                  </a:lnTo>
                  <a:lnTo>
                    <a:pt x="456852" y="1211068"/>
                  </a:lnTo>
                  <a:lnTo>
                    <a:pt x="457728" y="1215504"/>
                  </a:lnTo>
                  <a:lnTo>
                    <a:pt x="458603" y="1219940"/>
                  </a:lnTo>
                  <a:lnTo>
                    <a:pt x="459501" y="1224376"/>
                  </a:lnTo>
                  <a:lnTo>
                    <a:pt x="460410" y="1228813"/>
                  </a:lnTo>
                  <a:lnTo>
                    <a:pt x="461320" y="1233249"/>
                  </a:lnTo>
                  <a:lnTo>
                    <a:pt x="462251" y="1237685"/>
                  </a:lnTo>
                  <a:lnTo>
                    <a:pt x="463195" y="1242121"/>
                  </a:lnTo>
                  <a:lnTo>
                    <a:pt x="464139" y="1246557"/>
                  </a:lnTo>
                  <a:lnTo>
                    <a:pt x="465102" y="1250993"/>
                  </a:lnTo>
                  <a:lnTo>
                    <a:pt x="466081" y="1255429"/>
                  </a:lnTo>
                  <a:lnTo>
                    <a:pt x="467060" y="1259866"/>
                  </a:lnTo>
                  <a:lnTo>
                    <a:pt x="468055" y="1264302"/>
                  </a:lnTo>
                  <a:lnTo>
                    <a:pt x="469068" y="1268738"/>
                  </a:lnTo>
                  <a:lnTo>
                    <a:pt x="470081" y="1273174"/>
                  </a:lnTo>
                  <a:lnTo>
                    <a:pt x="471109" y="1277610"/>
                  </a:lnTo>
                  <a:lnTo>
                    <a:pt x="472157" y="1282046"/>
                  </a:lnTo>
                  <a:lnTo>
                    <a:pt x="473204" y="1286482"/>
                  </a:lnTo>
                  <a:lnTo>
                    <a:pt x="474264" y="1290919"/>
                  </a:lnTo>
                  <a:lnTo>
                    <a:pt x="475346" y="1295355"/>
                  </a:lnTo>
                  <a:lnTo>
                    <a:pt x="476427" y="1299791"/>
                  </a:lnTo>
                  <a:lnTo>
                    <a:pt x="477519" y="1304227"/>
                  </a:lnTo>
                  <a:lnTo>
                    <a:pt x="478634" y="1308663"/>
                  </a:lnTo>
                  <a:lnTo>
                    <a:pt x="479749" y="1313099"/>
                  </a:lnTo>
                  <a:lnTo>
                    <a:pt x="480874" y="1317535"/>
                  </a:lnTo>
                  <a:lnTo>
                    <a:pt x="482022" y="1321972"/>
                  </a:lnTo>
                  <a:lnTo>
                    <a:pt x="483171" y="1326408"/>
                  </a:lnTo>
                  <a:lnTo>
                    <a:pt x="484326" y="1330844"/>
                  </a:lnTo>
                  <a:lnTo>
                    <a:pt x="485508" y="1335280"/>
                  </a:lnTo>
                  <a:lnTo>
                    <a:pt x="486690" y="1339716"/>
                  </a:lnTo>
                  <a:lnTo>
                    <a:pt x="487876" y="1344152"/>
                  </a:lnTo>
                  <a:lnTo>
                    <a:pt x="489091" y="1348589"/>
                  </a:lnTo>
                  <a:lnTo>
                    <a:pt x="490305" y="1353025"/>
                  </a:lnTo>
                  <a:lnTo>
                    <a:pt x="491523" y="1357461"/>
                  </a:lnTo>
                  <a:lnTo>
                    <a:pt x="492769" y="1361897"/>
                  </a:lnTo>
                  <a:lnTo>
                    <a:pt x="494015" y="1366333"/>
                  </a:lnTo>
                  <a:lnTo>
                    <a:pt x="495263" y="1370769"/>
                  </a:lnTo>
                  <a:lnTo>
                    <a:pt x="496541" y="1375205"/>
                  </a:lnTo>
                  <a:lnTo>
                    <a:pt x="497819" y="1379642"/>
                  </a:lnTo>
                  <a:lnTo>
                    <a:pt x="499097" y="1384078"/>
                  </a:lnTo>
                  <a:lnTo>
                    <a:pt x="500406" y="1388514"/>
                  </a:lnTo>
                  <a:lnTo>
                    <a:pt x="501715" y="1392950"/>
                  </a:lnTo>
                  <a:lnTo>
                    <a:pt x="503024" y="1397386"/>
                  </a:lnTo>
                  <a:lnTo>
                    <a:pt x="504362" y="1401822"/>
                  </a:lnTo>
                  <a:lnTo>
                    <a:pt x="505701" y="1406258"/>
                  </a:lnTo>
                  <a:lnTo>
                    <a:pt x="507041" y="1410695"/>
                  </a:lnTo>
                  <a:lnTo>
                    <a:pt x="508406" y="1415131"/>
                  </a:lnTo>
                  <a:lnTo>
                    <a:pt x="509775" y="1419567"/>
                  </a:lnTo>
                  <a:lnTo>
                    <a:pt x="511144" y="1424003"/>
                  </a:lnTo>
                  <a:lnTo>
                    <a:pt x="512537" y="1428439"/>
                  </a:lnTo>
                  <a:lnTo>
                    <a:pt x="513935" y="1432875"/>
                  </a:lnTo>
                  <a:lnTo>
                    <a:pt x="515333" y="1437311"/>
                  </a:lnTo>
                  <a:lnTo>
                    <a:pt x="516752" y="1441748"/>
                  </a:lnTo>
                  <a:lnTo>
                    <a:pt x="518178" y="1446184"/>
                  </a:lnTo>
                  <a:lnTo>
                    <a:pt x="519604" y="1450620"/>
                  </a:lnTo>
                  <a:lnTo>
                    <a:pt x="521049" y="1455056"/>
                  </a:lnTo>
                  <a:lnTo>
                    <a:pt x="522502" y="1459492"/>
                  </a:lnTo>
                  <a:lnTo>
                    <a:pt x="523954" y="1463928"/>
                  </a:lnTo>
                  <a:lnTo>
                    <a:pt x="525425" y="1468364"/>
                  </a:lnTo>
                  <a:lnTo>
                    <a:pt x="526903" y="1472801"/>
                  </a:lnTo>
                  <a:lnTo>
                    <a:pt x="528382" y="1477237"/>
                  </a:lnTo>
                  <a:lnTo>
                    <a:pt x="529876" y="1481673"/>
                  </a:lnTo>
                  <a:lnTo>
                    <a:pt x="531380" y="1486109"/>
                  </a:lnTo>
                  <a:lnTo>
                    <a:pt x="532883" y="1490545"/>
                  </a:lnTo>
                  <a:lnTo>
                    <a:pt x="534401" y="1494981"/>
                  </a:lnTo>
                  <a:lnTo>
                    <a:pt x="535928" y="1499418"/>
                  </a:lnTo>
                  <a:lnTo>
                    <a:pt x="537456" y="1503854"/>
                  </a:lnTo>
                  <a:lnTo>
                    <a:pt x="538995" y="1508290"/>
                  </a:lnTo>
                  <a:lnTo>
                    <a:pt x="540545" y="1512726"/>
                  </a:lnTo>
                  <a:lnTo>
                    <a:pt x="542095" y="1517162"/>
                  </a:lnTo>
                  <a:lnTo>
                    <a:pt x="543655" y="1521598"/>
                  </a:lnTo>
                  <a:lnTo>
                    <a:pt x="545226" y="1526034"/>
                  </a:lnTo>
                  <a:lnTo>
                    <a:pt x="546798" y="1530471"/>
                  </a:lnTo>
                  <a:lnTo>
                    <a:pt x="548378" y="1534907"/>
                  </a:lnTo>
                  <a:lnTo>
                    <a:pt x="549969" y="1539343"/>
                  </a:lnTo>
                  <a:lnTo>
                    <a:pt x="551561" y="1543779"/>
                  </a:lnTo>
                  <a:lnTo>
                    <a:pt x="553159" y="1548215"/>
                  </a:lnTo>
                  <a:lnTo>
                    <a:pt x="554770" y="1552651"/>
                  </a:lnTo>
                  <a:lnTo>
                    <a:pt x="556380" y="1557087"/>
                  </a:lnTo>
                  <a:lnTo>
                    <a:pt x="557995" y="1561524"/>
                  </a:lnTo>
                  <a:lnTo>
                    <a:pt x="559623" y="1565960"/>
                  </a:lnTo>
                  <a:lnTo>
                    <a:pt x="561251" y="1570396"/>
                  </a:lnTo>
                  <a:lnTo>
                    <a:pt x="562882" y="1574832"/>
                  </a:lnTo>
                  <a:lnTo>
                    <a:pt x="564525" y="1579268"/>
                  </a:lnTo>
                  <a:lnTo>
                    <a:pt x="566169" y="1583704"/>
                  </a:lnTo>
                  <a:lnTo>
                    <a:pt x="567815" y="1588140"/>
                  </a:lnTo>
                  <a:lnTo>
                    <a:pt x="569473" y="1592577"/>
                  </a:lnTo>
                  <a:lnTo>
                    <a:pt x="571130" y="1597013"/>
                  </a:lnTo>
                  <a:lnTo>
                    <a:pt x="572790" y="1601449"/>
                  </a:lnTo>
                  <a:lnTo>
                    <a:pt x="574460" y="1605885"/>
                  </a:lnTo>
                  <a:lnTo>
                    <a:pt x="576130" y="1610321"/>
                  </a:lnTo>
                  <a:lnTo>
                    <a:pt x="577801" y="1614757"/>
                  </a:lnTo>
                  <a:lnTo>
                    <a:pt x="579482" y="1619194"/>
                  </a:lnTo>
                  <a:lnTo>
                    <a:pt x="581163" y="1623630"/>
                  </a:lnTo>
                  <a:lnTo>
                    <a:pt x="582845" y="1628066"/>
                  </a:lnTo>
                  <a:lnTo>
                    <a:pt x="584535" y="1632502"/>
                  </a:lnTo>
                  <a:lnTo>
                    <a:pt x="586225" y="1636938"/>
                  </a:lnTo>
                  <a:lnTo>
                    <a:pt x="587916" y="1641374"/>
                  </a:lnTo>
                  <a:lnTo>
                    <a:pt x="589613" y="1645810"/>
                  </a:lnTo>
                  <a:lnTo>
                    <a:pt x="591311" y="1650247"/>
                  </a:lnTo>
                  <a:lnTo>
                    <a:pt x="593009" y="1654683"/>
                  </a:lnTo>
                  <a:lnTo>
                    <a:pt x="594712" y="1659119"/>
                  </a:lnTo>
                  <a:lnTo>
                    <a:pt x="596415" y="1663555"/>
                  </a:lnTo>
                  <a:lnTo>
                    <a:pt x="598119" y="1667991"/>
                  </a:lnTo>
                  <a:lnTo>
                    <a:pt x="599825" y="1672427"/>
                  </a:lnTo>
                  <a:lnTo>
                    <a:pt x="601532" y="1676863"/>
                  </a:lnTo>
                  <a:lnTo>
                    <a:pt x="603239" y="1681300"/>
                  </a:lnTo>
                  <a:lnTo>
                    <a:pt x="604948" y="1685736"/>
                  </a:lnTo>
                  <a:lnTo>
                    <a:pt x="606657" y="1690172"/>
                  </a:lnTo>
                  <a:lnTo>
                    <a:pt x="608365" y="1694608"/>
                  </a:lnTo>
                  <a:lnTo>
                    <a:pt x="610074" y="1699044"/>
                  </a:lnTo>
                  <a:lnTo>
                    <a:pt x="611783" y="1703480"/>
                  </a:lnTo>
                  <a:lnTo>
                    <a:pt x="613492" y="1707916"/>
                  </a:lnTo>
                  <a:lnTo>
                    <a:pt x="615199" y="1712353"/>
                  </a:lnTo>
                  <a:lnTo>
                    <a:pt x="616905" y="1716789"/>
                  </a:lnTo>
                  <a:lnTo>
                    <a:pt x="618612" y="1721225"/>
                  </a:lnTo>
                  <a:lnTo>
                    <a:pt x="620316" y="1725661"/>
                  </a:lnTo>
                  <a:lnTo>
                    <a:pt x="622018" y="1730097"/>
                  </a:lnTo>
                  <a:lnTo>
                    <a:pt x="623720" y="1734533"/>
                  </a:lnTo>
                  <a:lnTo>
                    <a:pt x="625419" y="1738970"/>
                  </a:lnTo>
                  <a:lnTo>
                    <a:pt x="627115" y="1743406"/>
                  </a:lnTo>
                  <a:lnTo>
                    <a:pt x="628811" y="1747842"/>
                  </a:lnTo>
                  <a:lnTo>
                    <a:pt x="630503" y="1752278"/>
                  </a:lnTo>
                  <a:lnTo>
                    <a:pt x="632190" y="1756714"/>
                  </a:lnTo>
                  <a:lnTo>
                    <a:pt x="633878" y="1761150"/>
                  </a:lnTo>
                  <a:lnTo>
                    <a:pt x="635561" y="1765586"/>
                  </a:lnTo>
                  <a:lnTo>
                    <a:pt x="637238" y="1770023"/>
                  </a:lnTo>
                  <a:lnTo>
                    <a:pt x="638915" y="1774459"/>
                  </a:lnTo>
                  <a:lnTo>
                    <a:pt x="640587" y="1778895"/>
                  </a:lnTo>
                  <a:lnTo>
                    <a:pt x="642251" y="1783331"/>
                  </a:lnTo>
                  <a:lnTo>
                    <a:pt x="643916" y="1787767"/>
                  </a:lnTo>
                  <a:lnTo>
                    <a:pt x="645575" y="1792203"/>
                  </a:lnTo>
                  <a:lnTo>
                    <a:pt x="647225" y="1796639"/>
                  </a:lnTo>
                  <a:lnTo>
                    <a:pt x="648875" y="1801076"/>
                  </a:lnTo>
                  <a:lnTo>
                    <a:pt x="650519" y="1805512"/>
                  </a:lnTo>
                  <a:lnTo>
                    <a:pt x="652152" y="1809948"/>
                  </a:lnTo>
                  <a:lnTo>
                    <a:pt x="653785" y="1814384"/>
                  </a:lnTo>
                  <a:lnTo>
                    <a:pt x="655412" y="1818820"/>
                  </a:lnTo>
                  <a:lnTo>
                    <a:pt x="657026" y="1823256"/>
                  </a:lnTo>
                  <a:lnTo>
                    <a:pt x="658640" y="1827692"/>
                  </a:lnTo>
                  <a:lnTo>
                    <a:pt x="660249" y="1832129"/>
                  </a:lnTo>
                  <a:lnTo>
                    <a:pt x="661841" y="1836565"/>
                  </a:lnTo>
                  <a:lnTo>
                    <a:pt x="663434" y="1841001"/>
                  </a:lnTo>
                  <a:lnTo>
                    <a:pt x="665022" y="1845437"/>
                  </a:lnTo>
                  <a:lnTo>
                    <a:pt x="666591" y="1849873"/>
                  </a:lnTo>
                  <a:lnTo>
                    <a:pt x="668160" y="1854309"/>
                  </a:lnTo>
                  <a:lnTo>
                    <a:pt x="669726" y="1858746"/>
                  </a:lnTo>
                  <a:lnTo>
                    <a:pt x="671270" y="1863182"/>
                  </a:lnTo>
                  <a:lnTo>
                    <a:pt x="672813" y="1867618"/>
                  </a:lnTo>
                  <a:lnTo>
                    <a:pt x="674355" y="1872054"/>
                  </a:lnTo>
                  <a:lnTo>
                    <a:pt x="675870" y="1876490"/>
                  </a:lnTo>
                  <a:lnTo>
                    <a:pt x="677385" y="1880926"/>
                  </a:lnTo>
                  <a:lnTo>
                    <a:pt x="678901" y="1885362"/>
                  </a:lnTo>
                  <a:lnTo>
                    <a:pt x="680386" y="1889799"/>
                  </a:lnTo>
                  <a:lnTo>
                    <a:pt x="681872" y="1894235"/>
                  </a:lnTo>
                  <a:lnTo>
                    <a:pt x="683357" y="1898671"/>
                  </a:lnTo>
                  <a:lnTo>
                    <a:pt x="684812" y="1903107"/>
                  </a:lnTo>
                  <a:lnTo>
                    <a:pt x="686266" y="1907543"/>
                  </a:lnTo>
                  <a:lnTo>
                    <a:pt x="687719" y="1911979"/>
                  </a:lnTo>
                  <a:lnTo>
                    <a:pt x="689142" y="1916415"/>
                  </a:lnTo>
                  <a:lnTo>
                    <a:pt x="690561" y="1920852"/>
                  </a:lnTo>
                  <a:lnTo>
                    <a:pt x="691980" y="1925288"/>
                  </a:lnTo>
                  <a:lnTo>
                    <a:pt x="693369" y="1929724"/>
                  </a:lnTo>
                  <a:lnTo>
                    <a:pt x="694752" y="1934160"/>
                  </a:lnTo>
                  <a:lnTo>
                    <a:pt x="696135" y="1938596"/>
                  </a:lnTo>
                  <a:lnTo>
                    <a:pt x="697488" y="1943032"/>
                  </a:lnTo>
                  <a:lnTo>
                    <a:pt x="698832" y="1947468"/>
                  </a:lnTo>
                  <a:lnTo>
                    <a:pt x="700177" y="1951905"/>
                  </a:lnTo>
                  <a:lnTo>
                    <a:pt x="701492" y="1956341"/>
                  </a:lnTo>
                  <a:lnTo>
                    <a:pt x="702796" y="1960777"/>
                  </a:lnTo>
                  <a:lnTo>
                    <a:pt x="704100" y="1965213"/>
                  </a:lnTo>
                  <a:lnTo>
                    <a:pt x="705376" y="1969649"/>
                  </a:lnTo>
                  <a:lnTo>
                    <a:pt x="706638" y="1974085"/>
                  </a:lnTo>
                  <a:lnTo>
                    <a:pt x="707900" y="1978522"/>
                  </a:lnTo>
                  <a:lnTo>
                    <a:pt x="709134" y="1982958"/>
                  </a:lnTo>
                  <a:lnTo>
                    <a:pt x="710352" y="1987394"/>
                  </a:lnTo>
                  <a:lnTo>
                    <a:pt x="711570" y="1991830"/>
                  </a:lnTo>
                  <a:lnTo>
                    <a:pt x="712761" y="1996266"/>
                  </a:lnTo>
                  <a:lnTo>
                    <a:pt x="713933" y="2000702"/>
                  </a:lnTo>
                  <a:lnTo>
                    <a:pt x="715105" y="2005138"/>
                  </a:lnTo>
                  <a:lnTo>
                    <a:pt x="716252" y="2009575"/>
                  </a:lnTo>
                  <a:lnTo>
                    <a:pt x="717376" y="2014011"/>
                  </a:lnTo>
                  <a:lnTo>
                    <a:pt x="718499" y="2018447"/>
                  </a:lnTo>
                  <a:lnTo>
                    <a:pt x="719600" y="2022883"/>
                  </a:lnTo>
                  <a:lnTo>
                    <a:pt x="720675" y="2027319"/>
                  </a:lnTo>
                  <a:lnTo>
                    <a:pt x="721749" y="2031755"/>
                  </a:lnTo>
                  <a:lnTo>
                    <a:pt x="722802" y="2036191"/>
                  </a:lnTo>
                  <a:lnTo>
                    <a:pt x="723825" y="2040628"/>
                  </a:lnTo>
                  <a:lnTo>
                    <a:pt x="724848" y="2045064"/>
                  </a:lnTo>
                  <a:lnTo>
                    <a:pt x="725853" y="2049500"/>
                  </a:lnTo>
                  <a:lnTo>
                    <a:pt x="726823" y="2053936"/>
                  </a:lnTo>
                  <a:lnTo>
                    <a:pt x="727793" y="2058372"/>
                  </a:lnTo>
                  <a:lnTo>
                    <a:pt x="728747" y="2062808"/>
                  </a:lnTo>
                  <a:lnTo>
                    <a:pt x="729662" y="2067244"/>
                  </a:lnTo>
                  <a:lnTo>
                    <a:pt x="730578" y="2071681"/>
                  </a:lnTo>
                  <a:lnTo>
                    <a:pt x="731480" y="2076117"/>
                  </a:lnTo>
                  <a:lnTo>
                    <a:pt x="732340" y="2080553"/>
                  </a:lnTo>
                  <a:lnTo>
                    <a:pt x="733199" y="2084989"/>
                  </a:lnTo>
                  <a:lnTo>
                    <a:pt x="734049" y="2089425"/>
                  </a:lnTo>
                  <a:lnTo>
                    <a:pt x="734851" y="2093861"/>
                  </a:lnTo>
                  <a:lnTo>
                    <a:pt x="735654" y="2098298"/>
                  </a:lnTo>
                  <a:lnTo>
                    <a:pt x="736448" y="2102734"/>
                  </a:lnTo>
                  <a:lnTo>
                    <a:pt x="737192" y="2107170"/>
                  </a:lnTo>
                  <a:lnTo>
                    <a:pt x="737936" y="2111606"/>
                  </a:lnTo>
                  <a:lnTo>
                    <a:pt x="738676" y="2116042"/>
                  </a:lnTo>
                  <a:lnTo>
                    <a:pt x="739360" y="2120478"/>
                  </a:lnTo>
                  <a:lnTo>
                    <a:pt x="740044" y="2124914"/>
                  </a:lnTo>
                  <a:lnTo>
                    <a:pt x="740727" y="2129351"/>
                  </a:lnTo>
                  <a:lnTo>
                    <a:pt x="741351" y="2133787"/>
                  </a:lnTo>
                  <a:lnTo>
                    <a:pt x="741974" y="2138223"/>
                  </a:lnTo>
                  <a:lnTo>
                    <a:pt x="742597" y="2142659"/>
                  </a:lnTo>
                  <a:lnTo>
                    <a:pt x="743161" y="2147095"/>
                  </a:lnTo>
                  <a:lnTo>
                    <a:pt x="743723" y="2151531"/>
                  </a:lnTo>
                  <a:lnTo>
                    <a:pt x="744284" y="2155967"/>
                  </a:lnTo>
                  <a:lnTo>
                    <a:pt x="744788" y="2160404"/>
                  </a:lnTo>
                  <a:lnTo>
                    <a:pt x="745287" y="2164840"/>
                  </a:lnTo>
                  <a:lnTo>
                    <a:pt x="745786" y="2169276"/>
                  </a:lnTo>
                  <a:lnTo>
                    <a:pt x="746230" y="2173712"/>
                  </a:lnTo>
                  <a:lnTo>
                    <a:pt x="746665" y="2178148"/>
                  </a:lnTo>
                  <a:lnTo>
                    <a:pt x="747101" y="2182584"/>
                  </a:lnTo>
                  <a:lnTo>
                    <a:pt x="747484" y="2187020"/>
                  </a:lnTo>
                  <a:lnTo>
                    <a:pt x="747855" y="2191457"/>
                  </a:lnTo>
                  <a:lnTo>
                    <a:pt x="748226" y="2195893"/>
                  </a:lnTo>
                  <a:lnTo>
                    <a:pt x="748548" y="2200329"/>
                  </a:lnTo>
                  <a:lnTo>
                    <a:pt x="748854" y="2204765"/>
                  </a:lnTo>
                  <a:lnTo>
                    <a:pt x="749160" y="2209201"/>
                  </a:lnTo>
                  <a:lnTo>
                    <a:pt x="749421" y="2213637"/>
                  </a:lnTo>
                  <a:lnTo>
                    <a:pt x="749662" y="2218074"/>
                  </a:lnTo>
                  <a:lnTo>
                    <a:pt x="749902" y="2222510"/>
                  </a:lnTo>
                  <a:lnTo>
                    <a:pt x="750101" y="2226946"/>
                  </a:lnTo>
                  <a:lnTo>
                    <a:pt x="750276" y="2231382"/>
                  </a:lnTo>
                  <a:lnTo>
                    <a:pt x="750450" y="2235818"/>
                  </a:lnTo>
                  <a:lnTo>
                    <a:pt x="750586" y="2240254"/>
                  </a:lnTo>
                  <a:lnTo>
                    <a:pt x="750695" y="2244690"/>
                  </a:lnTo>
                  <a:lnTo>
                    <a:pt x="750804" y="2249127"/>
                  </a:lnTo>
                  <a:lnTo>
                    <a:pt x="750877" y="2253563"/>
                  </a:lnTo>
                  <a:lnTo>
                    <a:pt x="750920" y="2257999"/>
                  </a:lnTo>
                  <a:lnTo>
                    <a:pt x="750962" y="2262435"/>
                  </a:lnTo>
                  <a:lnTo>
                    <a:pt x="750973" y="2266871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04780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9378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245583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89007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85389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1809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737919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041813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054975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001149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66745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24507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84259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62305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46051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620240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63294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86450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30708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022951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461454" y="3675922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657660" y="3789266"/>
              <a:ext cx="1177238" cy="0"/>
            </a:xfrm>
            <a:custGeom>
              <a:avLst/>
              <a:pathLst>
                <a:path w="1177238" h="0">
                  <a:moveTo>
                    <a:pt x="0" y="0"/>
                  </a:moveTo>
                  <a:lnTo>
                    <a:pt x="1177238" y="0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00430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37855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166600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893466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66517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94268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14170" y="323916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529839" y="3277749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514170" y="345754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756594" y="3520774"/>
              <a:ext cx="39284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Db2019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3461454" y="323916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4477123" y="3277749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3461454" y="345754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554930" y="3496367"/>
              <a:ext cx="690741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DbAllopatrics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514170" y="69589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529839" y="108174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514170" y="287968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756594" y="351200"/>
              <a:ext cx="39284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Db2019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3461454" y="69589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4477123" y="108174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461454" y="287968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554930" y="326792"/>
              <a:ext cx="690741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DbAllopatrics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514170" y="6169481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461454" y="6169481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46279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554323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758719" y="6201869"/>
              <a:ext cx="97512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975411" y="6226337"/>
              <a:ext cx="1157823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514170" y="2999907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298996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607039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99571" y="3056762"/>
              <a:ext cx="79884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204131" y="3056941"/>
              <a:ext cx="80581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461454" y="2999907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00102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90030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79958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3513460" y="3032295"/>
              <a:ext cx="97512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436523" y="3032295"/>
              <a:ext cx="927556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328986" y="3056762"/>
              <a:ext cx="94118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514170" y="506348"/>
              <a:ext cx="0" cy="2493558"/>
            </a:xfrm>
            <a:custGeom>
              <a:avLst/>
              <a:pathLst>
                <a:path w="0" h="2493558">
                  <a:moveTo>
                    <a:pt x="0" y="2493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238180" y="2842867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180" y="2276149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180" y="1709431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180" y="1142713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180" y="575995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479375" y="2886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79375" y="2319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79375" y="1753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79375" y="1186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79375" y="619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4170" y="3675922"/>
              <a:ext cx="0" cy="2493558"/>
            </a:xfrm>
            <a:custGeom>
              <a:avLst/>
              <a:pathLst>
                <a:path w="0" h="2493558">
                  <a:moveTo>
                    <a:pt x="0" y="2493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238180" y="6012442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8180" y="5445724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8180" y="4879006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38180" y="4312288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8180" y="3745570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79375" y="6056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79375" y="5489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79375" y="49227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79375" y="4355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79375" y="3789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 rot="-5400000">
              <a:off x="-948432" y="3268709"/>
              <a:ext cx="2099443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Reproductive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6408738"/>
            <a:chOff x="0" y="0"/>
            <a:chExt cx="6408738" cy="64087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64087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6408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83690" y="506348"/>
              <a:ext cx="289293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80935" y="1157652"/>
              <a:ext cx="1183473" cy="1707996"/>
            </a:xfrm>
            <a:custGeom>
              <a:avLst/>
              <a:pathLst>
                <a:path w="1183473" h="1707996">
                  <a:moveTo>
                    <a:pt x="427486" y="1707996"/>
                  </a:moveTo>
                  <a:lnTo>
                    <a:pt x="426308" y="1704654"/>
                  </a:lnTo>
                  <a:lnTo>
                    <a:pt x="425188" y="1701311"/>
                  </a:lnTo>
                  <a:lnTo>
                    <a:pt x="424082" y="1697969"/>
                  </a:lnTo>
                  <a:lnTo>
                    <a:pt x="423050" y="1694626"/>
                  </a:lnTo>
                  <a:lnTo>
                    <a:pt x="422033" y="1691284"/>
                  </a:lnTo>
                  <a:lnTo>
                    <a:pt x="421078" y="1687941"/>
                  </a:lnTo>
                  <a:lnTo>
                    <a:pt x="420153" y="1684599"/>
                  </a:lnTo>
                  <a:lnTo>
                    <a:pt x="419278" y="1681256"/>
                  </a:lnTo>
                  <a:lnTo>
                    <a:pt x="418449" y="1677914"/>
                  </a:lnTo>
                  <a:lnTo>
                    <a:pt x="417655" y="1674571"/>
                  </a:lnTo>
                  <a:lnTo>
                    <a:pt x="416925" y="1671229"/>
                  </a:lnTo>
                  <a:lnTo>
                    <a:pt x="416215" y="1667887"/>
                  </a:lnTo>
                  <a:lnTo>
                    <a:pt x="415586" y="1664544"/>
                  </a:lnTo>
                  <a:lnTo>
                    <a:pt x="414974" y="1661202"/>
                  </a:lnTo>
                  <a:lnTo>
                    <a:pt x="414436" y="1657859"/>
                  </a:lnTo>
                  <a:lnTo>
                    <a:pt x="413927" y="1654517"/>
                  </a:lnTo>
                  <a:lnTo>
                    <a:pt x="413477" y="1651174"/>
                  </a:lnTo>
                  <a:lnTo>
                    <a:pt x="413074" y="1647832"/>
                  </a:lnTo>
                  <a:lnTo>
                    <a:pt x="412713" y="1644489"/>
                  </a:lnTo>
                  <a:lnTo>
                    <a:pt x="412417" y="1641147"/>
                  </a:lnTo>
                  <a:lnTo>
                    <a:pt x="412146" y="1637804"/>
                  </a:lnTo>
                  <a:lnTo>
                    <a:pt x="411957" y="1634462"/>
                  </a:lnTo>
                  <a:lnTo>
                    <a:pt x="411786" y="1631120"/>
                  </a:lnTo>
                  <a:lnTo>
                    <a:pt x="411697" y="1627777"/>
                  </a:lnTo>
                  <a:lnTo>
                    <a:pt x="411634" y="1624435"/>
                  </a:lnTo>
                  <a:lnTo>
                    <a:pt x="411636" y="1621092"/>
                  </a:lnTo>
                  <a:lnTo>
                    <a:pt x="411681" y="1617750"/>
                  </a:lnTo>
                  <a:lnTo>
                    <a:pt x="411774" y="1614407"/>
                  </a:lnTo>
                  <a:lnTo>
                    <a:pt x="411927" y="1611065"/>
                  </a:lnTo>
                  <a:lnTo>
                    <a:pt x="412111" y="1607722"/>
                  </a:lnTo>
                  <a:lnTo>
                    <a:pt x="412371" y="1604380"/>
                  </a:lnTo>
                  <a:lnTo>
                    <a:pt x="412648" y="1601037"/>
                  </a:lnTo>
                  <a:lnTo>
                    <a:pt x="413010" y="1597695"/>
                  </a:lnTo>
                  <a:lnTo>
                    <a:pt x="413393" y="1594352"/>
                  </a:lnTo>
                  <a:lnTo>
                    <a:pt x="413843" y="1591010"/>
                  </a:lnTo>
                  <a:lnTo>
                    <a:pt x="414329" y="1587668"/>
                  </a:lnTo>
                  <a:lnTo>
                    <a:pt x="414866" y="1584325"/>
                  </a:lnTo>
                  <a:lnTo>
                    <a:pt x="415454" y="1580983"/>
                  </a:lnTo>
                  <a:lnTo>
                    <a:pt x="416075" y="1577640"/>
                  </a:lnTo>
                  <a:lnTo>
                    <a:pt x="416763" y="1574298"/>
                  </a:lnTo>
                  <a:lnTo>
                    <a:pt x="417467" y="1570955"/>
                  </a:lnTo>
                  <a:lnTo>
                    <a:pt x="418251" y="1567613"/>
                  </a:lnTo>
                  <a:lnTo>
                    <a:pt x="419049" y="1564270"/>
                  </a:lnTo>
                  <a:lnTo>
                    <a:pt x="419912" y="1560928"/>
                  </a:lnTo>
                  <a:lnTo>
                    <a:pt x="420803" y="1557585"/>
                  </a:lnTo>
                  <a:lnTo>
                    <a:pt x="421742" y="1554243"/>
                  </a:lnTo>
                  <a:lnTo>
                    <a:pt x="422722" y="1550900"/>
                  </a:lnTo>
                  <a:lnTo>
                    <a:pt x="423733" y="1547558"/>
                  </a:lnTo>
                  <a:lnTo>
                    <a:pt x="424797" y="1544216"/>
                  </a:lnTo>
                  <a:lnTo>
                    <a:pt x="425879" y="1540873"/>
                  </a:lnTo>
                  <a:lnTo>
                    <a:pt x="427023" y="1537531"/>
                  </a:lnTo>
                  <a:lnTo>
                    <a:pt x="428180" y="1534188"/>
                  </a:lnTo>
                  <a:lnTo>
                    <a:pt x="429392" y="1530846"/>
                  </a:lnTo>
                  <a:lnTo>
                    <a:pt x="430623" y="1527503"/>
                  </a:lnTo>
                  <a:lnTo>
                    <a:pt x="431895" y="1524161"/>
                  </a:lnTo>
                  <a:lnTo>
                    <a:pt x="433195" y="1520818"/>
                  </a:lnTo>
                  <a:lnTo>
                    <a:pt x="434523" y="1517476"/>
                  </a:lnTo>
                  <a:lnTo>
                    <a:pt x="435888" y="1514133"/>
                  </a:lnTo>
                  <a:lnTo>
                    <a:pt x="437268" y="1510791"/>
                  </a:lnTo>
                  <a:lnTo>
                    <a:pt x="438691" y="1507449"/>
                  </a:lnTo>
                  <a:lnTo>
                    <a:pt x="440123" y="1504106"/>
                  </a:lnTo>
                  <a:lnTo>
                    <a:pt x="441596" y="1500764"/>
                  </a:lnTo>
                  <a:lnTo>
                    <a:pt x="443079" y="1497421"/>
                  </a:lnTo>
                  <a:lnTo>
                    <a:pt x="444592" y="1494079"/>
                  </a:lnTo>
                  <a:lnTo>
                    <a:pt x="446121" y="1490736"/>
                  </a:lnTo>
                  <a:lnTo>
                    <a:pt x="447669" y="1487394"/>
                  </a:lnTo>
                  <a:lnTo>
                    <a:pt x="449237" y="1484051"/>
                  </a:lnTo>
                  <a:lnTo>
                    <a:pt x="450816" y="1480709"/>
                  </a:lnTo>
                  <a:lnTo>
                    <a:pt x="452418" y="1477366"/>
                  </a:lnTo>
                  <a:lnTo>
                    <a:pt x="454024" y="1474024"/>
                  </a:lnTo>
                  <a:lnTo>
                    <a:pt x="455652" y="1470681"/>
                  </a:lnTo>
                  <a:lnTo>
                    <a:pt x="457283" y="1467339"/>
                  </a:lnTo>
                  <a:lnTo>
                    <a:pt x="458929" y="1463997"/>
                  </a:lnTo>
                  <a:lnTo>
                    <a:pt x="460579" y="1460654"/>
                  </a:lnTo>
                  <a:lnTo>
                    <a:pt x="462237" y="1457312"/>
                  </a:lnTo>
                  <a:lnTo>
                    <a:pt x="463899" y="1453969"/>
                  </a:lnTo>
                  <a:lnTo>
                    <a:pt x="465565" y="1450627"/>
                  </a:lnTo>
                  <a:lnTo>
                    <a:pt x="467234" y="1447284"/>
                  </a:lnTo>
                  <a:lnTo>
                    <a:pt x="468903" y="1443942"/>
                  </a:lnTo>
                  <a:lnTo>
                    <a:pt x="470571" y="1440599"/>
                  </a:lnTo>
                  <a:lnTo>
                    <a:pt x="472237" y="1437257"/>
                  </a:lnTo>
                  <a:lnTo>
                    <a:pt x="473899" y="1433914"/>
                  </a:lnTo>
                  <a:lnTo>
                    <a:pt x="475557" y="1430572"/>
                  </a:lnTo>
                  <a:lnTo>
                    <a:pt x="477208" y="1427230"/>
                  </a:lnTo>
                  <a:lnTo>
                    <a:pt x="478851" y="1423887"/>
                  </a:lnTo>
                  <a:lnTo>
                    <a:pt x="480486" y="1420545"/>
                  </a:lnTo>
                  <a:lnTo>
                    <a:pt x="482107" y="1417202"/>
                  </a:lnTo>
                  <a:lnTo>
                    <a:pt x="483723" y="1413860"/>
                  </a:lnTo>
                  <a:lnTo>
                    <a:pt x="485317" y="1410517"/>
                  </a:lnTo>
                  <a:lnTo>
                    <a:pt x="486905" y="1407175"/>
                  </a:lnTo>
                  <a:lnTo>
                    <a:pt x="488468" y="1403832"/>
                  </a:lnTo>
                  <a:lnTo>
                    <a:pt x="490021" y="1400490"/>
                  </a:lnTo>
                  <a:lnTo>
                    <a:pt x="491552" y="1397147"/>
                  </a:lnTo>
                  <a:lnTo>
                    <a:pt x="493064" y="1393805"/>
                  </a:lnTo>
                  <a:lnTo>
                    <a:pt x="494557" y="1390462"/>
                  </a:lnTo>
                  <a:lnTo>
                    <a:pt x="496022" y="1387120"/>
                  </a:lnTo>
                  <a:lnTo>
                    <a:pt x="497475" y="1383778"/>
                  </a:lnTo>
                  <a:lnTo>
                    <a:pt x="498887" y="1380435"/>
                  </a:lnTo>
                  <a:lnTo>
                    <a:pt x="500292" y="1377093"/>
                  </a:lnTo>
                  <a:lnTo>
                    <a:pt x="501651" y="1373750"/>
                  </a:lnTo>
                  <a:lnTo>
                    <a:pt x="502996" y="1370408"/>
                  </a:lnTo>
                  <a:lnTo>
                    <a:pt x="504303" y="1367065"/>
                  </a:lnTo>
                  <a:lnTo>
                    <a:pt x="505584" y="1363723"/>
                  </a:lnTo>
                  <a:lnTo>
                    <a:pt x="506836" y="1360380"/>
                  </a:lnTo>
                  <a:lnTo>
                    <a:pt x="508049" y="1357038"/>
                  </a:lnTo>
                  <a:lnTo>
                    <a:pt x="509242" y="1353695"/>
                  </a:lnTo>
                  <a:lnTo>
                    <a:pt x="510383" y="1350353"/>
                  </a:lnTo>
                  <a:lnTo>
                    <a:pt x="511512" y="1347010"/>
                  </a:lnTo>
                  <a:lnTo>
                    <a:pt x="512577" y="1343668"/>
                  </a:lnTo>
                  <a:lnTo>
                    <a:pt x="513629" y="1340326"/>
                  </a:lnTo>
                  <a:lnTo>
                    <a:pt x="514627" y="1336983"/>
                  </a:lnTo>
                  <a:lnTo>
                    <a:pt x="515598" y="1333641"/>
                  </a:lnTo>
                  <a:lnTo>
                    <a:pt x="516526" y="1330298"/>
                  </a:lnTo>
                  <a:lnTo>
                    <a:pt x="517412" y="1326956"/>
                  </a:lnTo>
                  <a:lnTo>
                    <a:pt x="518268" y="1323613"/>
                  </a:lnTo>
                  <a:lnTo>
                    <a:pt x="519067" y="1320271"/>
                  </a:lnTo>
                  <a:lnTo>
                    <a:pt x="519849" y="1316928"/>
                  </a:lnTo>
                  <a:lnTo>
                    <a:pt x="520557" y="1313586"/>
                  </a:lnTo>
                  <a:lnTo>
                    <a:pt x="521251" y="1310243"/>
                  </a:lnTo>
                  <a:lnTo>
                    <a:pt x="521880" y="1306901"/>
                  </a:lnTo>
                  <a:lnTo>
                    <a:pt x="522481" y="1303559"/>
                  </a:lnTo>
                  <a:lnTo>
                    <a:pt x="523030" y="1300216"/>
                  </a:lnTo>
                  <a:lnTo>
                    <a:pt x="523536" y="1296874"/>
                  </a:lnTo>
                  <a:lnTo>
                    <a:pt x="524006" y="1293531"/>
                  </a:lnTo>
                  <a:lnTo>
                    <a:pt x="524416" y="1290189"/>
                  </a:lnTo>
                  <a:lnTo>
                    <a:pt x="524804" y="1286846"/>
                  </a:lnTo>
                  <a:lnTo>
                    <a:pt x="525117" y="1283504"/>
                  </a:lnTo>
                  <a:lnTo>
                    <a:pt x="525415" y="1280161"/>
                  </a:lnTo>
                  <a:lnTo>
                    <a:pt x="525639" y="1276819"/>
                  </a:lnTo>
                  <a:lnTo>
                    <a:pt x="525838" y="1273476"/>
                  </a:lnTo>
                  <a:lnTo>
                    <a:pt x="525980" y="1270134"/>
                  </a:lnTo>
                  <a:lnTo>
                    <a:pt x="526081" y="1266791"/>
                  </a:lnTo>
                  <a:lnTo>
                    <a:pt x="526140" y="1263449"/>
                  </a:lnTo>
                  <a:lnTo>
                    <a:pt x="526144" y="1260107"/>
                  </a:lnTo>
                  <a:lnTo>
                    <a:pt x="526120" y="1256764"/>
                  </a:lnTo>
                  <a:lnTo>
                    <a:pt x="526026" y="1253422"/>
                  </a:lnTo>
                  <a:lnTo>
                    <a:pt x="525916" y="1250079"/>
                  </a:lnTo>
                  <a:lnTo>
                    <a:pt x="525729" y="1246737"/>
                  </a:lnTo>
                  <a:lnTo>
                    <a:pt x="525522" y="1243394"/>
                  </a:lnTo>
                  <a:lnTo>
                    <a:pt x="525255" y="1240052"/>
                  </a:lnTo>
                  <a:lnTo>
                    <a:pt x="524952" y="1236709"/>
                  </a:lnTo>
                  <a:lnTo>
                    <a:pt x="524606" y="1233367"/>
                  </a:lnTo>
                  <a:lnTo>
                    <a:pt x="524209" y="1230024"/>
                  </a:lnTo>
                  <a:lnTo>
                    <a:pt x="523784" y="1226682"/>
                  </a:lnTo>
                  <a:lnTo>
                    <a:pt x="523296" y="1223340"/>
                  </a:lnTo>
                  <a:lnTo>
                    <a:pt x="522793" y="1219997"/>
                  </a:lnTo>
                  <a:lnTo>
                    <a:pt x="522215" y="1216655"/>
                  </a:lnTo>
                  <a:lnTo>
                    <a:pt x="521623" y="1213312"/>
                  </a:lnTo>
                  <a:lnTo>
                    <a:pt x="520972" y="1209970"/>
                  </a:lnTo>
                  <a:lnTo>
                    <a:pt x="520292" y="1206627"/>
                  </a:lnTo>
                  <a:lnTo>
                    <a:pt x="519569" y="1203285"/>
                  </a:lnTo>
                  <a:lnTo>
                    <a:pt x="518806" y="1199942"/>
                  </a:lnTo>
                  <a:lnTo>
                    <a:pt x="518013" y="1196600"/>
                  </a:lnTo>
                  <a:lnTo>
                    <a:pt x="517168" y="1193257"/>
                  </a:lnTo>
                  <a:lnTo>
                    <a:pt x="516307" y="1189915"/>
                  </a:lnTo>
                  <a:lnTo>
                    <a:pt x="515384" y="1186572"/>
                  </a:lnTo>
                  <a:lnTo>
                    <a:pt x="514449" y="1183230"/>
                  </a:lnTo>
                  <a:lnTo>
                    <a:pt x="513460" y="1179888"/>
                  </a:lnTo>
                  <a:lnTo>
                    <a:pt x="512451" y="1176545"/>
                  </a:lnTo>
                  <a:lnTo>
                    <a:pt x="511402" y="1173203"/>
                  </a:lnTo>
                  <a:lnTo>
                    <a:pt x="510322" y="1169860"/>
                  </a:lnTo>
                  <a:lnTo>
                    <a:pt x="509216" y="1166518"/>
                  </a:lnTo>
                  <a:lnTo>
                    <a:pt x="508069" y="1163175"/>
                  </a:lnTo>
                  <a:lnTo>
                    <a:pt x="506907" y="1159833"/>
                  </a:lnTo>
                  <a:lnTo>
                    <a:pt x="505697" y="1156490"/>
                  </a:lnTo>
                  <a:lnTo>
                    <a:pt x="504478" y="1153148"/>
                  </a:lnTo>
                  <a:lnTo>
                    <a:pt x="503213" y="1149805"/>
                  </a:lnTo>
                  <a:lnTo>
                    <a:pt x="501936" y="1146463"/>
                  </a:lnTo>
                  <a:lnTo>
                    <a:pt x="500625" y="1143120"/>
                  </a:lnTo>
                  <a:lnTo>
                    <a:pt x="499292" y="1139778"/>
                  </a:lnTo>
                  <a:lnTo>
                    <a:pt x="497937" y="1136436"/>
                  </a:lnTo>
                  <a:lnTo>
                    <a:pt x="496554" y="1133093"/>
                  </a:lnTo>
                  <a:lnTo>
                    <a:pt x="495158" y="1129751"/>
                  </a:lnTo>
                  <a:lnTo>
                    <a:pt x="493728" y="1126408"/>
                  </a:lnTo>
                  <a:lnTo>
                    <a:pt x="492291" y="1123066"/>
                  </a:lnTo>
                  <a:lnTo>
                    <a:pt x="490820" y="1119723"/>
                  </a:lnTo>
                  <a:lnTo>
                    <a:pt x="489341" y="1116381"/>
                  </a:lnTo>
                  <a:lnTo>
                    <a:pt x="487837" y="1113038"/>
                  </a:lnTo>
                  <a:lnTo>
                    <a:pt x="486320" y="1109696"/>
                  </a:lnTo>
                  <a:lnTo>
                    <a:pt x="484785" y="1106353"/>
                  </a:lnTo>
                  <a:lnTo>
                    <a:pt x="483234" y="1103011"/>
                  </a:lnTo>
                  <a:lnTo>
                    <a:pt x="481671" y="1099669"/>
                  </a:lnTo>
                  <a:lnTo>
                    <a:pt x="480088" y="1096326"/>
                  </a:lnTo>
                  <a:lnTo>
                    <a:pt x="478499" y="1092984"/>
                  </a:lnTo>
                  <a:lnTo>
                    <a:pt x="476888" y="1089641"/>
                  </a:lnTo>
                  <a:lnTo>
                    <a:pt x="475272" y="1086299"/>
                  </a:lnTo>
                  <a:lnTo>
                    <a:pt x="473640" y="1082956"/>
                  </a:lnTo>
                  <a:lnTo>
                    <a:pt x="472000" y="1079614"/>
                  </a:lnTo>
                  <a:lnTo>
                    <a:pt x="470348" y="1076271"/>
                  </a:lnTo>
                  <a:lnTo>
                    <a:pt x="468687" y="1072929"/>
                  </a:lnTo>
                  <a:lnTo>
                    <a:pt x="467018" y="1069586"/>
                  </a:lnTo>
                  <a:lnTo>
                    <a:pt x="465337" y="1066244"/>
                  </a:lnTo>
                  <a:lnTo>
                    <a:pt x="463653" y="1062901"/>
                  </a:lnTo>
                  <a:lnTo>
                    <a:pt x="461955" y="1059559"/>
                  </a:lnTo>
                  <a:lnTo>
                    <a:pt x="460255" y="1056217"/>
                  </a:lnTo>
                  <a:lnTo>
                    <a:pt x="458545" y="1052874"/>
                  </a:lnTo>
                  <a:lnTo>
                    <a:pt x="456830" y="1049532"/>
                  </a:lnTo>
                  <a:lnTo>
                    <a:pt x="455108" y="1046189"/>
                  </a:lnTo>
                  <a:lnTo>
                    <a:pt x="453380" y="1042847"/>
                  </a:lnTo>
                  <a:lnTo>
                    <a:pt x="451647" y="1039504"/>
                  </a:lnTo>
                  <a:lnTo>
                    <a:pt x="449908" y="1036162"/>
                  </a:lnTo>
                  <a:lnTo>
                    <a:pt x="448165" y="1032819"/>
                  </a:lnTo>
                  <a:lnTo>
                    <a:pt x="446414" y="1029477"/>
                  </a:lnTo>
                  <a:lnTo>
                    <a:pt x="444662" y="1026134"/>
                  </a:lnTo>
                  <a:lnTo>
                    <a:pt x="442901" y="1022792"/>
                  </a:lnTo>
                  <a:lnTo>
                    <a:pt x="441138" y="1019450"/>
                  </a:lnTo>
                  <a:lnTo>
                    <a:pt x="439368" y="1016107"/>
                  </a:lnTo>
                  <a:lnTo>
                    <a:pt x="437594" y="1012765"/>
                  </a:lnTo>
                  <a:lnTo>
                    <a:pt x="435816" y="1009422"/>
                  </a:lnTo>
                  <a:lnTo>
                    <a:pt x="434030" y="1006080"/>
                  </a:lnTo>
                  <a:lnTo>
                    <a:pt x="432242" y="1002737"/>
                  </a:lnTo>
                  <a:lnTo>
                    <a:pt x="430445" y="999395"/>
                  </a:lnTo>
                  <a:lnTo>
                    <a:pt x="428646" y="996052"/>
                  </a:lnTo>
                  <a:lnTo>
                    <a:pt x="426836" y="992710"/>
                  </a:lnTo>
                  <a:lnTo>
                    <a:pt x="425023" y="989367"/>
                  </a:lnTo>
                  <a:lnTo>
                    <a:pt x="423201" y="986025"/>
                  </a:lnTo>
                  <a:lnTo>
                    <a:pt x="421373" y="982682"/>
                  </a:lnTo>
                  <a:lnTo>
                    <a:pt x="419537" y="979340"/>
                  </a:lnTo>
                  <a:lnTo>
                    <a:pt x="417692" y="975998"/>
                  </a:lnTo>
                  <a:lnTo>
                    <a:pt x="415841" y="972655"/>
                  </a:lnTo>
                  <a:lnTo>
                    <a:pt x="413976" y="969313"/>
                  </a:lnTo>
                  <a:lnTo>
                    <a:pt x="412108" y="965970"/>
                  </a:lnTo>
                  <a:lnTo>
                    <a:pt x="410221" y="962628"/>
                  </a:lnTo>
                  <a:lnTo>
                    <a:pt x="408330" y="959285"/>
                  </a:lnTo>
                  <a:lnTo>
                    <a:pt x="406422" y="955943"/>
                  </a:lnTo>
                  <a:lnTo>
                    <a:pt x="404505" y="952600"/>
                  </a:lnTo>
                  <a:lnTo>
                    <a:pt x="402572" y="949258"/>
                  </a:lnTo>
                  <a:lnTo>
                    <a:pt x="400626" y="945915"/>
                  </a:lnTo>
                  <a:lnTo>
                    <a:pt x="398667" y="942573"/>
                  </a:lnTo>
                  <a:lnTo>
                    <a:pt x="396687" y="939230"/>
                  </a:lnTo>
                  <a:lnTo>
                    <a:pt x="394700" y="935888"/>
                  </a:lnTo>
                  <a:lnTo>
                    <a:pt x="392683" y="932546"/>
                  </a:lnTo>
                  <a:lnTo>
                    <a:pt x="390659" y="929203"/>
                  </a:lnTo>
                  <a:lnTo>
                    <a:pt x="388605" y="925861"/>
                  </a:lnTo>
                  <a:lnTo>
                    <a:pt x="386539" y="922518"/>
                  </a:lnTo>
                  <a:lnTo>
                    <a:pt x="384448" y="919176"/>
                  </a:lnTo>
                  <a:lnTo>
                    <a:pt x="382335" y="915833"/>
                  </a:lnTo>
                  <a:lnTo>
                    <a:pt x="380202" y="912491"/>
                  </a:lnTo>
                  <a:lnTo>
                    <a:pt x="378039" y="909148"/>
                  </a:lnTo>
                  <a:lnTo>
                    <a:pt x="375862" y="905806"/>
                  </a:lnTo>
                  <a:lnTo>
                    <a:pt x="373643" y="902463"/>
                  </a:lnTo>
                  <a:lnTo>
                    <a:pt x="371414" y="899121"/>
                  </a:lnTo>
                  <a:lnTo>
                    <a:pt x="369139" y="895779"/>
                  </a:lnTo>
                  <a:lnTo>
                    <a:pt x="366850" y="892436"/>
                  </a:lnTo>
                  <a:lnTo>
                    <a:pt x="364520" y="889094"/>
                  </a:lnTo>
                  <a:lnTo>
                    <a:pt x="362165" y="885751"/>
                  </a:lnTo>
                  <a:lnTo>
                    <a:pt x="359778" y="882409"/>
                  </a:lnTo>
                  <a:lnTo>
                    <a:pt x="357353" y="879066"/>
                  </a:lnTo>
                  <a:lnTo>
                    <a:pt x="354906" y="875724"/>
                  </a:lnTo>
                  <a:lnTo>
                    <a:pt x="352406" y="872381"/>
                  </a:lnTo>
                  <a:lnTo>
                    <a:pt x="349893" y="869039"/>
                  </a:lnTo>
                  <a:lnTo>
                    <a:pt x="347316" y="865696"/>
                  </a:lnTo>
                  <a:lnTo>
                    <a:pt x="344724" y="862354"/>
                  </a:lnTo>
                  <a:lnTo>
                    <a:pt x="342077" y="859011"/>
                  </a:lnTo>
                  <a:lnTo>
                    <a:pt x="339401" y="855669"/>
                  </a:lnTo>
                  <a:lnTo>
                    <a:pt x="336682" y="852327"/>
                  </a:lnTo>
                  <a:lnTo>
                    <a:pt x="333919" y="848984"/>
                  </a:lnTo>
                  <a:lnTo>
                    <a:pt x="331125" y="845642"/>
                  </a:lnTo>
                  <a:lnTo>
                    <a:pt x="328271" y="842299"/>
                  </a:lnTo>
                  <a:lnTo>
                    <a:pt x="325401" y="838957"/>
                  </a:lnTo>
                  <a:lnTo>
                    <a:pt x="322453" y="835614"/>
                  </a:lnTo>
                  <a:lnTo>
                    <a:pt x="319490" y="832272"/>
                  </a:lnTo>
                  <a:lnTo>
                    <a:pt x="316459" y="828929"/>
                  </a:lnTo>
                  <a:lnTo>
                    <a:pt x="313399" y="825587"/>
                  </a:lnTo>
                  <a:lnTo>
                    <a:pt x="310286" y="822244"/>
                  </a:lnTo>
                  <a:lnTo>
                    <a:pt x="307128" y="818902"/>
                  </a:lnTo>
                  <a:lnTo>
                    <a:pt x="303931" y="815560"/>
                  </a:lnTo>
                  <a:lnTo>
                    <a:pt x="300673" y="812217"/>
                  </a:lnTo>
                  <a:lnTo>
                    <a:pt x="297392" y="808875"/>
                  </a:lnTo>
                  <a:lnTo>
                    <a:pt x="294032" y="805532"/>
                  </a:lnTo>
                  <a:lnTo>
                    <a:pt x="290656" y="802190"/>
                  </a:lnTo>
                  <a:lnTo>
                    <a:pt x="287206" y="798847"/>
                  </a:lnTo>
                  <a:lnTo>
                    <a:pt x="283729" y="795505"/>
                  </a:lnTo>
                  <a:lnTo>
                    <a:pt x="280193" y="792162"/>
                  </a:lnTo>
                  <a:lnTo>
                    <a:pt x="276616" y="788820"/>
                  </a:lnTo>
                  <a:lnTo>
                    <a:pt x="272997" y="785477"/>
                  </a:lnTo>
                  <a:lnTo>
                    <a:pt x="269321" y="782135"/>
                  </a:lnTo>
                  <a:lnTo>
                    <a:pt x="265619" y="778792"/>
                  </a:lnTo>
                  <a:lnTo>
                    <a:pt x="261846" y="775450"/>
                  </a:lnTo>
                  <a:lnTo>
                    <a:pt x="258058" y="772108"/>
                  </a:lnTo>
                  <a:lnTo>
                    <a:pt x="254196" y="768765"/>
                  </a:lnTo>
                  <a:lnTo>
                    <a:pt x="250315" y="765423"/>
                  </a:lnTo>
                  <a:lnTo>
                    <a:pt x="246377" y="762080"/>
                  </a:lnTo>
                  <a:lnTo>
                    <a:pt x="242406" y="758738"/>
                  </a:lnTo>
                  <a:lnTo>
                    <a:pt x="238396" y="755395"/>
                  </a:lnTo>
                  <a:lnTo>
                    <a:pt x="234341" y="752053"/>
                  </a:lnTo>
                  <a:lnTo>
                    <a:pt x="230261" y="748710"/>
                  </a:lnTo>
                  <a:lnTo>
                    <a:pt x="226127" y="745368"/>
                  </a:lnTo>
                  <a:lnTo>
                    <a:pt x="221981" y="742025"/>
                  </a:lnTo>
                  <a:lnTo>
                    <a:pt x="217776" y="738683"/>
                  </a:lnTo>
                  <a:lnTo>
                    <a:pt x="213559" y="735340"/>
                  </a:lnTo>
                  <a:lnTo>
                    <a:pt x="209299" y="731998"/>
                  </a:lnTo>
                  <a:lnTo>
                    <a:pt x="205019" y="728656"/>
                  </a:lnTo>
                  <a:lnTo>
                    <a:pt x="200710" y="725313"/>
                  </a:lnTo>
                  <a:lnTo>
                    <a:pt x="196376" y="721971"/>
                  </a:lnTo>
                  <a:lnTo>
                    <a:pt x="192024" y="718628"/>
                  </a:lnTo>
                  <a:lnTo>
                    <a:pt x="187644" y="715286"/>
                  </a:lnTo>
                  <a:lnTo>
                    <a:pt x="183256" y="711943"/>
                  </a:lnTo>
                  <a:lnTo>
                    <a:pt x="178840" y="708601"/>
                  </a:lnTo>
                  <a:lnTo>
                    <a:pt x="174421" y="705258"/>
                  </a:lnTo>
                  <a:lnTo>
                    <a:pt x="169983" y="701916"/>
                  </a:lnTo>
                  <a:lnTo>
                    <a:pt x="165542" y="698573"/>
                  </a:lnTo>
                  <a:lnTo>
                    <a:pt x="161093" y="695231"/>
                  </a:lnTo>
                  <a:lnTo>
                    <a:pt x="156641" y="691889"/>
                  </a:lnTo>
                  <a:lnTo>
                    <a:pt x="152188" y="688546"/>
                  </a:lnTo>
                  <a:lnTo>
                    <a:pt x="147740" y="685204"/>
                  </a:lnTo>
                  <a:lnTo>
                    <a:pt x="143292" y="681861"/>
                  </a:lnTo>
                  <a:lnTo>
                    <a:pt x="138859" y="678519"/>
                  </a:lnTo>
                  <a:lnTo>
                    <a:pt x="134430" y="675176"/>
                  </a:lnTo>
                  <a:lnTo>
                    <a:pt x="130024" y="671834"/>
                  </a:lnTo>
                  <a:lnTo>
                    <a:pt x="125628" y="668491"/>
                  </a:lnTo>
                  <a:lnTo>
                    <a:pt x="121257" y="665149"/>
                  </a:lnTo>
                  <a:lnTo>
                    <a:pt x="116909" y="661806"/>
                  </a:lnTo>
                  <a:lnTo>
                    <a:pt x="112584" y="658464"/>
                  </a:lnTo>
                  <a:lnTo>
                    <a:pt x="108299" y="655121"/>
                  </a:lnTo>
                  <a:lnTo>
                    <a:pt x="104031" y="651779"/>
                  </a:lnTo>
                  <a:lnTo>
                    <a:pt x="99823" y="648437"/>
                  </a:lnTo>
                  <a:lnTo>
                    <a:pt x="95629" y="645094"/>
                  </a:lnTo>
                  <a:lnTo>
                    <a:pt x="91510" y="641752"/>
                  </a:lnTo>
                  <a:lnTo>
                    <a:pt x="87413" y="638409"/>
                  </a:lnTo>
                  <a:lnTo>
                    <a:pt x="83386" y="635067"/>
                  </a:lnTo>
                  <a:lnTo>
                    <a:pt x="79402" y="631724"/>
                  </a:lnTo>
                  <a:lnTo>
                    <a:pt x="75477" y="628382"/>
                  </a:lnTo>
                  <a:lnTo>
                    <a:pt x="71624" y="625039"/>
                  </a:lnTo>
                  <a:lnTo>
                    <a:pt x="67813" y="621697"/>
                  </a:lnTo>
                  <a:lnTo>
                    <a:pt x="64105" y="618354"/>
                  </a:lnTo>
                  <a:lnTo>
                    <a:pt x="60420" y="615012"/>
                  </a:lnTo>
                  <a:lnTo>
                    <a:pt x="56872" y="611670"/>
                  </a:lnTo>
                  <a:lnTo>
                    <a:pt x="53353" y="608327"/>
                  </a:lnTo>
                  <a:lnTo>
                    <a:pt x="49955" y="604985"/>
                  </a:lnTo>
                  <a:lnTo>
                    <a:pt x="46617" y="601642"/>
                  </a:lnTo>
                  <a:lnTo>
                    <a:pt x="43378" y="598300"/>
                  </a:lnTo>
                  <a:lnTo>
                    <a:pt x="40236" y="594957"/>
                  </a:lnTo>
                  <a:lnTo>
                    <a:pt x="37168" y="591615"/>
                  </a:lnTo>
                  <a:lnTo>
                    <a:pt x="34237" y="588272"/>
                  </a:lnTo>
                  <a:lnTo>
                    <a:pt x="31350" y="584930"/>
                  </a:lnTo>
                  <a:lnTo>
                    <a:pt x="28646" y="581587"/>
                  </a:lnTo>
                  <a:lnTo>
                    <a:pt x="25979" y="578245"/>
                  </a:lnTo>
                  <a:lnTo>
                    <a:pt x="23485" y="574902"/>
                  </a:lnTo>
                  <a:lnTo>
                    <a:pt x="21061" y="571560"/>
                  </a:lnTo>
                  <a:lnTo>
                    <a:pt x="18777" y="568218"/>
                  </a:lnTo>
                  <a:lnTo>
                    <a:pt x="16609" y="564875"/>
                  </a:lnTo>
                  <a:lnTo>
                    <a:pt x="14545" y="561533"/>
                  </a:lnTo>
                  <a:lnTo>
                    <a:pt x="12644" y="558190"/>
                  </a:lnTo>
                  <a:lnTo>
                    <a:pt x="10809" y="554848"/>
                  </a:lnTo>
                  <a:lnTo>
                    <a:pt x="9186" y="551505"/>
                  </a:lnTo>
                  <a:lnTo>
                    <a:pt x="7609" y="548163"/>
                  </a:lnTo>
                  <a:lnTo>
                    <a:pt x="6253" y="544820"/>
                  </a:lnTo>
                  <a:lnTo>
                    <a:pt x="4966" y="541478"/>
                  </a:lnTo>
                  <a:lnTo>
                    <a:pt x="3859" y="538135"/>
                  </a:lnTo>
                  <a:lnTo>
                    <a:pt x="2872" y="534793"/>
                  </a:lnTo>
                  <a:lnTo>
                    <a:pt x="2019" y="531450"/>
                  </a:lnTo>
                  <a:lnTo>
                    <a:pt x="1339" y="528108"/>
                  </a:lnTo>
                  <a:lnTo>
                    <a:pt x="746" y="524766"/>
                  </a:lnTo>
                  <a:lnTo>
                    <a:pt x="379" y="521423"/>
                  </a:lnTo>
                  <a:lnTo>
                    <a:pt x="61" y="518081"/>
                  </a:lnTo>
                  <a:lnTo>
                    <a:pt x="0" y="514738"/>
                  </a:lnTo>
                  <a:lnTo>
                    <a:pt x="0" y="511396"/>
                  </a:lnTo>
                  <a:lnTo>
                    <a:pt x="208" y="508053"/>
                  </a:lnTo>
                  <a:lnTo>
                    <a:pt x="531" y="504711"/>
                  </a:lnTo>
                  <a:lnTo>
                    <a:pt x="1009" y="501368"/>
                  </a:lnTo>
                  <a:lnTo>
                    <a:pt x="1655" y="498026"/>
                  </a:lnTo>
                  <a:lnTo>
                    <a:pt x="2405" y="494683"/>
                  </a:lnTo>
                  <a:lnTo>
                    <a:pt x="3373" y="491341"/>
                  </a:lnTo>
                  <a:lnTo>
                    <a:pt x="4395" y="487999"/>
                  </a:lnTo>
                  <a:lnTo>
                    <a:pt x="5685" y="484656"/>
                  </a:lnTo>
                  <a:lnTo>
                    <a:pt x="7026" y="481314"/>
                  </a:lnTo>
                  <a:lnTo>
                    <a:pt x="8587" y="477971"/>
                  </a:lnTo>
                  <a:lnTo>
                    <a:pt x="10246" y="474629"/>
                  </a:lnTo>
                  <a:lnTo>
                    <a:pt x="12071" y="471286"/>
                  </a:lnTo>
                  <a:lnTo>
                    <a:pt x="14044" y="467944"/>
                  </a:lnTo>
                  <a:lnTo>
                    <a:pt x="16131" y="464601"/>
                  </a:lnTo>
                  <a:lnTo>
                    <a:pt x="18410" y="461259"/>
                  </a:lnTo>
                  <a:lnTo>
                    <a:pt x="20754" y="457916"/>
                  </a:lnTo>
                  <a:lnTo>
                    <a:pt x="23333" y="454574"/>
                  </a:lnTo>
                  <a:lnTo>
                    <a:pt x="25960" y="451231"/>
                  </a:lnTo>
                  <a:lnTo>
                    <a:pt x="28799" y="447889"/>
                  </a:lnTo>
                  <a:lnTo>
                    <a:pt x="31714" y="444547"/>
                  </a:lnTo>
                  <a:lnTo>
                    <a:pt x="34791" y="441204"/>
                  </a:lnTo>
                  <a:lnTo>
                    <a:pt x="37984" y="437862"/>
                  </a:lnTo>
                  <a:lnTo>
                    <a:pt x="41290" y="434519"/>
                  </a:lnTo>
                  <a:lnTo>
                    <a:pt x="44750" y="431177"/>
                  </a:lnTo>
                  <a:lnTo>
                    <a:pt x="48277" y="427834"/>
                  </a:lnTo>
                  <a:lnTo>
                    <a:pt x="51991" y="424492"/>
                  </a:lnTo>
                  <a:lnTo>
                    <a:pt x="55745" y="421149"/>
                  </a:lnTo>
                  <a:lnTo>
                    <a:pt x="59683" y="417807"/>
                  </a:lnTo>
                  <a:lnTo>
                    <a:pt x="63673" y="414464"/>
                  </a:lnTo>
                  <a:lnTo>
                    <a:pt x="67802" y="411122"/>
                  </a:lnTo>
                  <a:lnTo>
                    <a:pt x="72013" y="407780"/>
                  </a:lnTo>
                  <a:lnTo>
                    <a:pt x="76321" y="404437"/>
                  </a:lnTo>
                  <a:lnTo>
                    <a:pt x="80738" y="401095"/>
                  </a:lnTo>
                  <a:lnTo>
                    <a:pt x="85213" y="397752"/>
                  </a:lnTo>
                  <a:lnTo>
                    <a:pt x="89819" y="394410"/>
                  </a:lnTo>
                  <a:lnTo>
                    <a:pt x="94454" y="391067"/>
                  </a:lnTo>
                  <a:lnTo>
                    <a:pt x="99227" y="387725"/>
                  </a:lnTo>
                  <a:lnTo>
                    <a:pt x="104028" y="384382"/>
                  </a:lnTo>
                  <a:lnTo>
                    <a:pt x="108931" y="381040"/>
                  </a:lnTo>
                  <a:lnTo>
                    <a:pt x="113881" y="377697"/>
                  </a:lnTo>
                  <a:lnTo>
                    <a:pt x="118900" y="374355"/>
                  </a:lnTo>
                  <a:lnTo>
                    <a:pt x="123981" y="371012"/>
                  </a:lnTo>
                  <a:lnTo>
                    <a:pt x="129103" y="367670"/>
                  </a:lnTo>
                  <a:lnTo>
                    <a:pt x="134296" y="364328"/>
                  </a:lnTo>
                  <a:lnTo>
                    <a:pt x="139508" y="360985"/>
                  </a:lnTo>
                  <a:lnTo>
                    <a:pt x="144794" y="357643"/>
                  </a:lnTo>
                  <a:lnTo>
                    <a:pt x="150092" y="354300"/>
                  </a:lnTo>
                  <a:lnTo>
                    <a:pt x="155442" y="350958"/>
                  </a:lnTo>
                  <a:lnTo>
                    <a:pt x="160809" y="347615"/>
                  </a:lnTo>
                  <a:lnTo>
                    <a:pt x="166208" y="344273"/>
                  </a:lnTo>
                  <a:lnTo>
                    <a:pt x="171626" y="340930"/>
                  </a:lnTo>
                  <a:lnTo>
                    <a:pt x="177059" y="337588"/>
                  </a:lnTo>
                  <a:lnTo>
                    <a:pt x="182509" y="334245"/>
                  </a:lnTo>
                  <a:lnTo>
                    <a:pt x="187964" y="330903"/>
                  </a:lnTo>
                  <a:lnTo>
                    <a:pt x="193427" y="327560"/>
                  </a:lnTo>
                  <a:lnTo>
                    <a:pt x="198890" y="324218"/>
                  </a:lnTo>
                  <a:lnTo>
                    <a:pt x="204350" y="320876"/>
                  </a:lnTo>
                  <a:lnTo>
                    <a:pt x="209804" y="317533"/>
                  </a:lnTo>
                  <a:lnTo>
                    <a:pt x="215246" y="314191"/>
                  </a:lnTo>
                  <a:lnTo>
                    <a:pt x="220674" y="310848"/>
                  </a:lnTo>
                  <a:lnTo>
                    <a:pt x="226088" y="307506"/>
                  </a:lnTo>
                  <a:lnTo>
                    <a:pt x="231473" y="304163"/>
                  </a:lnTo>
                  <a:lnTo>
                    <a:pt x="236845" y="300821"/>
                  </a:lnTo>
                  <a:lnTo>
                    <a:pt x="242172" y="297478"/>
                  </a:lnTo>
                  <a:lnTo>
                    <a:pt x="247488" y="294136"/>
                  </a:lnTo>
                  <a:lnTo>
                    <a:pt x="252745" y="290793"/>
                  </a:lnTo>
                  <a:lnTo>
                    <a:pt x="257983" y="287451"/>
                  </a:lnTo>
                  <a:lnTo>
                    <a:pt x="263167" y="284109"/>
                  </a:lnTo>
                  <a:lnTo>
                    <a:pt x="268314" y="280766"/>
                  </a:lnTo>
                  <a:lnTo>
                    <a:pt x="273415" y="277424"/>
                  </a:lnTo>
                  <a:lnTo>
                    <a:pt x="278457" y="274081"/>
                  </a:lnTo>
                  <a:lnTo>
                    <a:pt x="283466" y="270739"/>
                  </a:lnTo>
                  <a:lnTo>
                    <a:pt x="288391" y="267396"/>
                  </a:lnTo>
                  <a:lnTo>
                    <a:pt x="293297" y="264054"/>
                  </a:lnTo>
                  <a:lnTo>
                    <a:pt x="298097" y="260711"/>
                  </a:lnTo>
                  <a:lnTo>
                    <a:pt x="302873" y="257369"/>
                  </a:lnTo>
                  <a:lnTo>
                    <a:pt x="307558" y="254026"/>
                  </a:lnTo>
                  <a:lnTo>
                    <a:pt x="312194" y="250684"/>
                  </a:lnTo>
                  <a:lnTo>
                    <a:pt x="316756" y="247341"/>
                  </a:lnTo>
                  <a:lnTo>
                    <a:pt x="321244" y="243999"/>
                  </a:lnTo>
                  <a:lnTo>
                    <a:pt x="325679" y="240657"/>
                  </a:lnTo>
                  <a:lnTo>
                    <a:pt x="330011" y="237314"/>
                  </a:lnTo>
                  <a:lnTo>
                    <a:pt x="334313" y="233972"/>
                  </a:lnTo>
                  <a:lnTo>
                    <a:pt x="338483" y="230629"/>
                  </a:lnTo>
                  <a:lnTo>
                    <a:pt x="342626" y="227287"/>
                  </a:lnTo>
                  <a:lnTo>
                    <a:pt x="346651" y="223944"/>
                  </a:lnTo>
                  <a:lnTo>
                    <a:pt x="350627" y="220602"/>
                  </a:lnTo>
                  <a:lnTo>
                    <a:pt x="354509" y="217259"/>
                  </a:lnTo>
                  <a:lnTo>
                    <a:pt x="358312" y="213917"/>
                  </a:lnTo>
                  <a:lnTo>
                    <a:pt x="362049" y="210574"/>
                  </a:lnTo>
                  <a:lnTo>
                    <a:pt x="365678" y="207232"/>
                  </a:lnTo>
                  <a:lnTo>
                    <a:pt x="369268" y="203890"/>
                  </a:lnTo>
                  <a:lnTo>
                    <a:pt x="372722" y="200547"/>
                  </a:lnTo>
                  <a:lnTo>
                    <a:pt x="376148" y="197205"/>
                  </a:lnTo>
                  <a:lnTo>
                    <a:pt x="379442" y="193862"/>
                  </a:lnTo>
                  <a:lnTo>
                    <a:pt x="382693" y="190520"/>
                  </a:lnTo>
                  <a:lnTo>
                    <a:pt x="385840" y="187177"/>
                  </a:lnTo>
                  <a:lnTo>
                    <a:pt x="388916" y="183835"/>
                  </a:lnTo>
                  <a:lnTo>
                    <a:pt x="391917" y="180492"/>
                  </a:lnTo>
                  <a:lnTo>
                    <a:pt x="394821" y="177150"/>
                  </a:lnTo>
                  <a:lnTo>
                    <a:pt x="397678" y="173807"/>
                  </a:lnTo>
                  <a:lnTo>
                    <a:pt x="400411" y="170465"/>
                  </a:lnTo>
                  <a:lnTo>
                    <a:pt x="403118" y="167122"/>
                  </a:lnTo>
                  <a:lnTo>
                    <a:pt x="405695" y="163780"/>
                  </a:lnTo>
                  <a:lnTo>
                    <a:pt x="408237" y="160438"/>
                  </a:lnTo>
                  <a:lnTo>
                    <a:pt x="410678" y="157095"/>
                  </a:lnTo>
                  <a:lnTo>
                    <a:pt x="413061" y="153753"/>
                  </a:lnTo>
                  <a:lnTo>
                    <a:pt x="415369" y="150410"/>
                  </a:lnTo>
                  <a:lnTo>
                    <a:pt x="417598" y="147068"/>
                  </a:lnTo>
                  <a:lnTo>
                    <a:pt x="419779" y="143725"/>
                  </a:lnTo>
                  <a:lnTo>
                    <a:pt x="421860" y="140383"/>
                  </a:lnTo>
                  <a:lnTo>
                    <a:pt x="423918" y="137040"/>
                  </a:lnTo>
                  <a:lnTo>
                    <a:pt x="425858" y="133698"/>
                  </a:lnTo>
                  <a:lnTo>
                    <a:pt x="427777" y="130355"/>
                  </a:lnTo>
                  <a:lnTo>
                    <a:pt x="429605" y="127013"/>
                  </a:lnTo>
                  <a:lnTo>
                    <a:pt x="431392" y="123670"/>
                  </a:lnTo>
                  <a:lnTo>
                    <a:pt x="433113" y="120328"/>
                  </a:lnTo>
                  <a:lnTo>
                    <a:pt x="434776" y="116986"/>
                  </a:lnTo>
                  <a:lnTo>
                    <a:pt x="436396" y="113643"/>
                  </a:lnTo>
                  <a:lnTo>
                    <a:pt x="437944" y="110301"/>
                  </a:lnTo>
                  <a:lnTo>
                    <a:pt x="439469" y="106958"/>
                  </a:lnTo>
                  <a:lnTo>
                    <a:pt x="440909" y="103616"/>
                  </a:lnTo>
                  <a:lnTo>
                    <a:pt x="442334" y="100273"/>
                  </a:lnTo>
                  <a:lnTo>
                    <a:pt x="443688" y="96931"/>
                  </a:lnTo>
                  <a:lnTo>
                    <a:pt x="445016" y="93588"/>
                  </a:lnTo>
                  <a:lnTo>
                    <a:pt x="446294" y="90246"/>
                  </a:lnTo>
                  <a:lnTo>
                    <a:pt x="447536" y="86903"/>
                  </a:lnTo>
                  <a:lnTo>
                    <a:pt x="448744" y="83561"/>
                  </a:lnTo>
                  <a:lnTo>
                    <a:pt x="449907" y="80219"/>
                  </a:lnTo>
                  <a:lnTo>
                    <a:pt x="451052" y="76876"/>
                  </a:lnTo>
                  <a:lnTo>
                    <a:pt x="452146" y="73534"/>
                  </a:lnTo>
                  <a:lnTo>
                    <a:pt x="453229" y="70191"/>
                  </a:lnTo>
                  <a:lnTo>
                    <a:pt x="454266" y="66849"/>
                  </a:lnTo>
                  <a:lnTo>
                    <a:pt x="455291" y="63506"/>
                  </a:lnTo>
                  <a:lnTo>
                    <a:pt x="456285" y="60164"/>
                  </a:lnTo>
                  <a:lnTo>
                    <a:pt x="457260" y="56821"/>
                  </a:lnTo>
                  <a:lnTo>
                    <a:pt x="458214" y="53479"/>
                  </a:lnTo>
                  <a:lnTo>
                    <a:pt x="459148" y="50136"/>
                  </a:lnTo>
                  <a:lnTo>
                    <a:pt x="460070" y="46794"/>
                  </a:lnTo>
                  <a:lnTo>
                    <a:pt x="460970" y="43451"/>
                  </a:lnTo>
                  <a:lnTo>
                    <a:pt x="461864" y="40109"/>
                  </a:lnTo>
                  <a:lnTo>
                    <a:pt x="462739" y="36767"/>
                  </a:lnTo>
                  <a:lnTo>
                    <a:pt x="463609" y="33424"/>
                  </a:lnTo>
                  <a:lnTo>
                    <a:pt x="464467" y="30082"/>
                  </a:lnTo>
                  <a:lnTo>
                    <a:pt x="465321" y="26739"/>
                  </a:lnTo>
                  <a:lnTo>
                    <a:pt x="466168" y="23397"/>
                  </a:lnTo>
                  <a:lnTo>
                    <a:pt x="467011" y="20054"/>
                  </a:lnTo>
                  <a:lnTo>
                    <a:pt x="467852" y="16712"/>
                  </a:lnTo>
                  <a:lnTo>
                    <a:pt x="468690" y="13369"/>
                  </a:lnTo>
                  <a:lnTo>
                    <a:pt x="469529" y="10027"/>
                  </a:lnTo>
                  <a:lnTo>
                    <a:pt x="470369" y="6684"/>
                  </a:lnTo>
                  <a:lnTo>
                    <a:pt x="471210" y="3342"/>
                  </a:lnTo>
                  <a:lnTo>
                    <a:pt x="472056" y="0"/>
                  </a:lnTo>
                  <a:lnTo>
                    <a:pt x="711416" y="0"/>
                  </a:lnTo>
                  <a:lnTo>
                    <a:pt x="712262" y="3342"/>
                  </a:lnTo>
                  <a:lnTo>
                    <a:pt x="713103" y="6684"/>
                  </a:lnTo>
                  <a:lnTo>
                    <a:pt x="713944" y="10027"/>
                  </a:lnTo>
                  <a:lnTo>
                    <a:pt x="714782" y="13369"/>
                  </a:lnTo>
                  <a:lnTo>
                    <a:pt x="715621" y="16712"/>
                  </a:lnTo>
                  <a:lnTo>
                    <a:pt x="716461" y="20054"/>
                  </a:lnTo>
                  <a:lnTo>
                    <a:pt x="717304" y="23397"/>
                  </a:lnTo>
                  <a:lnTo>
                    <a:pt x="718151" y="26739"/>
                  </a:lnTo>
                  <a:lnTo>
                    <a:pt x="719005" y="30082"/>
                  </a:lnTo>
                  <a:lnTo>
                    <a:pt x="719863" y="33424"/>
                  </a:lnTo>
                  <a:lnTo>
                    <a:pt x="720734" y="36767"/>
                  </a:lnTo>
                  <a:lnTo>
                    <a:pt x="721608" y="40109"/>
                  </a:lnTo>
                  <a:lnTo>
                    <a:pt x="722503" y="43451"/>
                  </a:lnTo>
                  <a:lnTo>
                    <a:pt x="723402" y="46794"/>
                  </a:lnTo>
                  <a:lnTo>
                    <a:pt x="724325" y="50136"/>
                  </a:lnTo>
                  <a:lnTo>
                    <a:pt x="725258" y="53479"/>
                  </a:lnTo>
                  <a:lnTo>
                    <a:pt x="726213" y="56821"/>
                  </a:lnTo>
                  <a:lnTo>
                    <a:pt x="727188" y="60164"/>
                  </a:lnTo>
                  <a:lnTo>
                    <a:pt x="728181" y="63506"/>
                  </a:lnTo>
                  <a:lnTo>
                    <a:pt x="729206" y="66849"/>
                  </a:lnTo>
                  <a:lnTo>
                    <a:pt x="730244" y="70191"/>
                  </a:lnTo>
                  <a:lnTo>
                    <a:pt x="731327" y="73534"/>
                  </a:lnTo>
                  <a:lnTo>
                    <a:pt x="732420" y="76876"/>
                  </a:lnTo>
                  <a:lnTo>
                    <a:pt x="733565" y="80219"/>
                  </a:lnTo>
                  <a:lnTo>
                    <a:pt x="734728" y="83561"/>
                  </a:lnTo>
                  <a:lnTo>
                    <a:pt x="735937" y="86903"/>
                  </a:lnTo>
                  <a:lnTo>
                    <a:pt x="737178" y="90246"/>
                  </a:lnTo>
                  <a:lnTo>
                    <a:pt x="738456" y="93588"/>
                  </a:lnTo>
                  <a:lnTo>
                    <a:pt x="739784" y="96931"/>
                  </a:lnTo>
                  <a:lnTo>
                    <a:pt x="741139" y="100273"/>
                  </a:lnTo>
                  <a:lnTo>
                    <a:pt x="742563" y="103616"/>
                  </a:lnTo>
                  <a:lnTo>
                    <a:pt x="744003" y="106958"/>
                  </a:lnTo>
                  <a:lnTo>
                    <a:pt x="745529" y="110301"/>
                  </a:lnTo>
                  <a:lnTo>
                    <a:pt x="747076" y="113643"/>
                  </a:lnTo>
                  <a:lnTo>
                    <a:pt x="748696" y="116986"/>
                  </a:lnTo>
                  <a:lnTo>
                    <a:pt x="750359" y="120328"/>
                  </a:lnTo>
                  <a:lnTo>
                    <a:pt x="752081" y="123670"/>
                  </a:lnTo>
                  <a:lnTo>
                    <a:pt x="753867" y="127013"/>
                  </a:lnTo>
                  <a:lnTo>
                    <a:pt x="755696" y="130355"/>
                  </a:lnTo>
                  <a:lnTo>
                    <a:pt x="757614" y="133698"/>
                  </a:lnTo>
                  <a:lnTo>
                    <a:pt x="759555" y="137040"/>
                  </a:lnTo>
                  <a:lnTo>
                    <a:pt x="761612" y="140383"/>
                  </a:lnTo>
                  <a:lnTo>
                    <a:pt x="763693" y="143725"/>
                  </a:lnTo>
                  <a:lnTo>
                    <a:pt x="765874" y="147068"/>
                  </a:lnTo>
                  <a:lnTo>
                    <a:pt x="768103" y="150410"/>
                  </a:lnTo>
                  <a:lnTo>
                    <a:pt x="770412" y="153753"/>
                  </a:lnTo>
                  <a:lnTo>
                    <a:pt x="772795" y="157095"/>
                  </a:lnTo>
                  <a:lnTo>
                    <a:pt x="775235" y="160438"/>
                  </a:lnTo>
                  <a:lnTo>
                    <a:pt x="777778" y="163780"/>
                  </a:lnTo>
                  <a:lnTo>
                    <a:pt x="780354" y="167122"/>
                  </a:lnTo>
                  <a:lnTo>
                    <a:pt x="783061" y="170465"/>
                  </a:lnTo>
                  <a:lnTo>
                    <a:pt x="785795" y="173807"/>
                  </a:lnTo>
                  <a:lnTo>
                    <a:pt x="788652" y="177150"/>
                  </a:lnTo>
                  <a:lnTo>
                    <a:pt x="791555" y="180492"/>
                  </a:lnTo>
                  <a:lnTo>
                    <a:pt x="794557" y="183835"/>
                  </a:lnTo>
                  <a:lnTo>
                    <a:pt x="797632" y="187177"/>
                  </a:lnTo>
                  <a:lnTo>
                    <a:pt x="800780" y="190520"/>
                  </a:lnTo>
                  <a:lnTo>
                    <a:pt x="804030" y="193862"/>
                  </a:lnTo>
                  <a:lnTo>
                    <a:pt x="807324" y="197205"/>
                  </a:lnTo>
                  <a:lnTo>
                    <a:pt x="810750" y="200547"/>
                  </a:lnTo>
                  <a:lnTo>
                    <a:pt x="814204" y="203890"/>
                  </a:lnTo>
                  <a:lnTo>
                    <a:pt x="817794" y="207232"/>
                  </a:lnTo>
                  <a:lnTo>
                    <a:pt x="821424" y="210574"/>
                  </a:lnTo>
                  <a:lnTo>
                    <a:pt x="825160" y="213917"/>
                  </a:lnTo>
                  <a:lnTo>
                    <a:pt x="828964" y="217259"/>
                  </a:lnTo>
                  <a:lnTo>
                    <a:pt x="832846" y="220602"/>
                  </a:lnTo>
                  <a:lnTo>
                    <a:pt x="836821" y="223944"/>
                  </a:lnTo>
                  <a:lnTo>
                    <a:pt x="840846" y="227287"/>
                  </a:lnTo>
                  <a:lnTo>
                    <a:pt x="844989" y="230629"/>
                  </a:lnTo>
                  <a:lnTo>
                    <a:pt x="849159" y="233972"/>
                  </a:lnTo>
                  <a:lnTo>
                    <a:pt x="853462" y="237314"/>
                  </a:lnTo>
                  <a:lnTo>
                    <a:pt x="857794" y="240657"/>
                  </a:lnTo>
                  <a:lnTo>
                    <a:pt x="862229" y="243999"/>
                  </a:lnTo>
                  <a:lnTo>
                    <a:pt x="866716" y="247341"/>
                  </a:lnTo>
                  <a:lnTo>
                    <a:pt x="871279" y="250684"/>
                  </a:lnTo>
                  <a:lnTo>
                    <a:pt x="875915" y="254026"/>
                  </a:lnTo>
                  <a:lnTo>
                    <a:pt x="880599" y="257369"/>
                  </a:lnTo>
                  <a:lnTo>
                    <a:pt x="885375" y="260711"/>
                  </a:lnTo>
                  <a:lnTo>
                    <a:pt x="890175" y="264054"/>
                  </a:lnTo>
                  <a:lnTo>
                    <a:pt x="895081" y="267396"/>
                  </a:lnTo>
                  <a:lnTo>
                    <a:pt x="900007" y="270739"/>
                  </a:lnTo>
                  <a:lnTo>
                    <a:pt x="905015" y="274081"/>
                  </a:lnTo>
                  <a:lnTo>
                    <a:pt x="910057" y="277424"/>
                  </a:lnTo>
                  <a:lnTo>
                    <a:pt x="915158" y="280766"/>
                  </a:lnTo>
                  <a:lnTo>
                    <a:pt x="920305" y="284109"/>
                  </a:lnTo>
                  <a:lnTo>
                    <a:pt x="925489" y="287451"/>
                  </a:lnTo>
                  <a:lnTo>
                    <a:pt x="930727" y="290793"/>
                  </a:lnTo>
                  <a:lnTo>
                    <a:pt x="935985" y="294136"/>
                  </a:lnTo>
                  <a:lnTo>
                    <a:pt x="941300" y="297478"/>
                  </a:lnTo>
                  <a:lnTo>
                    <a:pt x="946627" y="300821"/>
                  </a:lnTo>
                  <a:lnTo>
                    <a:pt x="952000" y="304163"/>
                  </a:lnTo>
                  <a:lnTo>
                    <a:pt x="957385" y="307506"/>
                  </a:lnTo>
                  <a:lnTo>
                    <a:pt x="962798" y="310848"/>
                  </a:lnTo>
                  <a:lnTo>
                    <a:pt x="968226" y="314191"/>
                  </a:lnTo>
                  <a:lnTo>
                    <a:pt x="973669" y="317533"/>
                  </a:lnTo>
                  <a:lnTo>
                    <a:pt x="979123" y="320876"/>
                  </a:lnTo>
                  <a:lnTo>
                    <a:pt x="984582" y="324218"/>
                  </a:lnTo>
                  <a:lnTo>
                    <a:pt x="990045" y="327560"/>
                  </a:lnTo>
                  <a:lnTo>
                    <a:pt x="995509" y="330903"/>
                  </a:lnTo>
                  <a:lnTo>
                    <a:pt x="1000964" y="334245"/>
                  </a:lnTo>
                  <a:lnTo>
                    <a:pt x="1006413" y="337588"/>
                  </a:lnTo>
                  <a:lnTo>
                    <a:pt x="1011847" y="340930"/>
                  </a:lnTo>
                  <a:lnTo>
                    <a:pt x="1017265" y="344273"/>
                  </a:lnTo>
                  <a:lnTo>
                    <a:pt x="1022663" y="347615"/>
                  </a:lnTo>
                  <a:lnTo>
                    <a:pt x="1028030" y="350958"/>
                  </a:lnTo>
                  <a:lnTo>
                    <a:pt x="1033380" y="354300"/>
                  </a:lnTo>
                  <a:lnTo>
                    <a:pt x="1038678" y="357643"/>
                  </a:lnTo>
                  <a:lnTo>
                    <a:pt x="1043964" y="360985"/>
                  </a:lnTo>
                  <a:lnTo>
                    <a:pt x="1049176" y="364328"/>
                  </a:lnTo>
                  <a:lnTo>
                    <a:pt x="1054369" y="367670"/>
                  </a:lnTo>
                  <a:lnTo>
                    <a:pt x="1059491" y="371012"/>
                  </a:lnTo>
                  <a:lnTo>
                    <a:pt x="1064572" y="374355"/>
                  </a:lnTo>
                  <a:lnTo>
                    <a:pt x="1069591" y="377697"/>
                  </a:lnTo>
                  <a:lnTo>
                    <a:pt x="1074542" y="381040"/>
                  </a:lnTo>
                  <a:lnTo>
                    <a:pt x="1079444" y="384382"/>
                  </a:lnTo>
                  <a:lnTo>
                    <a:pt x="1084246" y="387725"/>
                  </a:lnTo>
                  <a:lnTo>
                    <a:pt x="1089019" y="391067"/>
                  </a:lnTo>
                  <a:lnTo>
                    <a:pt x="1093653" y="394410"/>
                  </a:lnTo>
                  <a:lnTo>
                    <a:pt x="1098259" y="397752"/>
                  </a:lnTo>
                  <a:lnTo>
                    <a:pt x="1102734" y="401095"/>
                  </a:lnTo>
                  <a:lnTo>
                    <a:pt x="1107151" y="404437"/>
                  </a:lnTo>
                  <a:lnTo>
                    <a:pt x="1111459" y="407780"/>
                  </a:lnTo>
                  <a:lnTo>
                    <a:pt x="1115670" y="411122"/>
                  </a:lnTo>
                  <a:lnTo>
                    <a:pt x="1119799" y="414464"/>
                  </a:lnTo>
                  <a:lnTo>
                    <a:pt x="1123789" y="417807"/>
                  </a:lnTo>
                  <a:lnTo>
                    <a:pt x="1127728" y="421149"/>
                  </a:lnTo>
                  <a:lnTo>
                    <a:pt x="1131481" y="424492"/>
                  </a:lnTo>
                  <a:lnTo>
                    <a:pt x="1135196" y="427834"/>
                  </a:lnTo>
                  <a:lnTo>
                    <a:pt x="1138722" y="431177"/>
                  </a:lnTo>
                  <a:lnTo>
                    <a:pt x="1142182" y="434519"/>
                  </a:lnTo>
                  <a:lnTo>
                    <a:pt x="1145488" y="437862"/>
                  </a:lnTo>
                  <a:lnTo>
                    <a:pt x="1148682" y="441204"/>
                  </a:lnTo>
                  <a:lnTo>
                    <a:pt x="1151758" y="444547"/>
                  </a:lnTo>
                  <a:lnTo>
                    <a:pt x="1154673" y="447889"/>
                  </a:lnTo>
                  <a:lnTo>
                    <a:pt x="1157512" y="451231"/>
                  </a:lnTo>
                  <a:lnTo>
                    <a:pt x="1160139" y="454574"/>
                  </a:lnTo>
                  <a:lnTo>
                    <a:pt x="1162719" y="457916"/>
                  </a:lnTo>
                  <a:lnTo>
                    <a:pt x="1165062" y="461259"/>
                  </a:lnTo>
                  <a:lnTo>
                    <a:pt x="1167342" y="464601"/>
                  </a:lnTo>
                  <a:lnTo>
                    <a:pt x="1169429" y="467944"/>
                  </a:lnTo>
                  <a:lnTo>
                    <a:pt x="1171401" y="471286"/>
                  </a:lnTo>
                  <a:lnTo>
                    <a:pt x="1173227" y="474629"/>
                  </a:lnTo>
                  <a:lnTo>
                    <a:pt x="1174886" y="477971"/>
                  </a:lnTo>
                  <a:lnTo>
                    <a:pt x="1176446" y="481314"/>
                  </a:lnTo>
                  <a:lnTo>
                    <a:pt x="1177787" y="484656"/>
                  </a:lnTo>
                  <a:lnTo>
                    <a:pt x="1179077" y="487999"/>
                  </a:lnTo>
                  <a:lnTo>
                    <a:pt x="1180099" y="491341"/>
                  </a:lnTo>
                  <a:lnTo>
                    <a:pt x="1181067" y="494683"/>
                  </a:lnTo>
                  <a:lnTo>
                    <a:pt x="1181818" y="498026"/>
                  </a:lnTo>
                  <a:lnTo>
                    <a:pt x="1182463" y="501368"/>
                  </a:lnTo>
                  <a:lnTo>
                    <a:pt x="1182942" y="504711"/>
                  </a:lnTo>
                  <a:lnTo>
                    <a:pt x="1183264" y="508053"/>
                  </a:lnTo>
                  <a:lnTo>
                    <a:pt x="1183472" y="511396"/>
                  </a:lnTo>
                  <a:lnTo>
                    <a:pt x="1183473" y="514738"/>
                  </a:lnTo>
                  <a:lnTo>
                    <a:pt x="1183411" y="518081"/>
                  </a:lnTo>
                  <a:lnTo>
                    <a:pt x="1183094" y="521423"/>
                  </a:lnTo>
                  <a:lnTo>
                    <a:pt x="1182726" y="524766"/>
                  </a:lnTo>
                  <a:lnTo>
                    <a:pt x="1182133" y="528108"/>
                  </a:lnTo>
                  <a:lnTo>
                    <a:pt x="1181453" y="531450"/>
                  </a:lnTo>
                  <a:lnTo>
                    <a:pt x="1180600" y="534793"/>
                  </a:lnTo>
                  <a:lnTo>
                    <a:pt x="1179613" y="538135"/>
                  </a:lnTo>
                  <a:lnTo>
                    <a:pt x="1178506" y="541478"/>
                  </a:lnTo>
                  <a:lnTo>
                    <a:pt x="1177220" y="544820"/>
                  </a:lnTo>
                  <a:lnTo>
                    <a:pt x="1175863" y="548163"/>
                  </a:lnTo>
                  <a:lnTo>
                    <a:pt x="1174286" y="551505"/>
                  </a:lnTo>
                  <a:lnTo>
                    <a:pt x="1172663" y="554848"/>
                  </a:lnTo>
                  <a:lnTo>
                    <a:pt x="1170828" y="558190"/>
                  </a:lnTo>
                  <a:lnTo>
                    <a:pt x="1168927" y="561533"/>
                  </a:lnTo>
                  <a:lnTo>
                    <a:pt x="1166863" y="564875"/>
                  </a:lnTo>
                  <a:lnTo>
                    <a:pt x="1164695" y="568218"/>
                  </a:lnTo>
                  <a:lnTo>
                    <a:pt x="1162412" y="571560"/>
                  </a:lnTo>
                  <a:lnTo>
                    <a:pt x="1159988" y="574902"/>
                  </a:lnTo>
                  <a:lnTo>
                    <a:pt x="1157494" y="578245"/>
                  </a:lnTo>
                  <a:lnTo>
                    <a:pt x="1154827" y="581587"/>
                  </a:lnTo>
                  <a:lnTo>
                    <a:pt x="1152122" y="584930"/>
                  </a:lnTo>
                  <a:lnTo>
                    <a:pt x="1149235" y="588272"/>
                  </a:lnTo>
                  <a:lnTo>
                    <a:pt x="1146305" y="591615"/>
                  </a:lnTo>
                  <a:lnTo>
                    <a:pt x="1143236" y="594957"/>
                  </a:lnTo>
                  <a:lnTo>
                    <a:pt x="1140095" y="598300"/>
                  </a:lnTo>
                  <a:lnTo>
                    <a:pt x="1136856" y="601642"/>
                  </a:lnTo>
                  <a:lnTo>
                    <a:pt x="1133518" y="604985"/>
                  </a:lnTo>
                  <a:lnTo>
                    <a:pt x="1130119" y="608327"/>
                  </a:lnTo>
                  <a:lnTo>
                    <a:pt x="1126600" y="611670"/>
                  </a:lnTo>
                  <a:lnTo>
                    <a:pt x="1123052" y="615012"/>
                  </a:lnTo>
                  <a:lnTo>
                    <a:pt x="1119368" y="618354"/>
                  </a:lnTo>
                  <a:lnTo>
                    <a:pt x="1115659" y="621697"/>
                  </a:lnTo>
                  <a:lnTo>
                    <a:pt x="1111849" y="625039"/>
                  </a:lnTo>
                  <a:lnTo>
                    <a:pt x="1107995" y="628382"/>
                  </a:lnTo>
                  <a:lnTo>
                    <a:pt x="1104070" y="631724"/>
                  </a:lnTo>
                  <a:lnTo>
                    <a:pt x="1100087" y="635067"/>
                  </a:lnTo>
                  <a:lnTo>
                    <a:pt x="1096059" y="638409"/>
                  </a:lnTo>
                  <a:lnTo>
                    <a:pt x="1091962" y="641752"/>
                  </a:lnTo>
                  <a:lnTo>
                    <a:pt x="1087843" y="645094"/>
                  </a:lnTo>
                  <a:lnTo>
                    <a:pt x="1083649" y="648437"/>
                  </a:lnTo>
                  <a:lnTo>
                    <a:pt x="1079441" y="651779"/>
                  </a:lnTo>
                  <a:lnTo>
                    <a:pt x="1075174" y="655121"/>
                  </a:lnTo>
                  <a:lnTo>
                    <a:pt x="1070888" y="658464"/>
                  </a:lnTo>
                  <a:lnTo>
                    <a:pt x="1066564" y="661806"/>
                  </a:lnTo>
                  <a:lnTo>
                    <a:pt x="1062215" y="665149"/>
                  </a:lnTo>
                  <a:lnTo>
                    <a:pt x="1057845" y="668491"/>
                  </a:lnTo>
                  <a:lnTo>
                    <a:pt x="1053449" y="671834"/>
                  </a:lnTo>
                  <a:lnTo>
                    <a:pt x="1049042" y="675176"/>
                  </a:lnTo>
                  <a:lnTo>
                    <a:pt x="1044613" y="678519"/>
                  </a:lnTo>
                  <a:lnTo>
                    <a:pt x="1040180" y="681861"/>
                  </a:lnTo>
                  <a:lnTo>
                    <a:pt x="1035733" y="685204"/>
                  </a:lnTo>
                  <a:lnTo>
                    <a:pt x="1031284" y="688546"/>
                  </a:lnTo>
                  <a:lnTo>
                    <a:pt x="1026831" y="691889"/>
                  </a:lnTo>
                  <a:lnTo>
                    <a:pt x="1022380" y="695231"/>
                  </a:lnTo>
                  <a:lnTo>
                    <a:pt x="1017930" y="698573"/>
                  </a:lnTo>
                  <a:lnTo>
                    <a:pt x="1013489" y="701916"/>
                  </a:lnTo>
                  <a:lnTo>
                    <a:pt x="1009052" y="705258"/>
                  </a:lnTo>
                  <a:lnTo>
                    <a:pt x="1004632" y="708601"/>
                  </a:lnTo>
                  <a:lnTo>
                    <a:pt x="1000217" y="711943"/>
                  </a:lnTo>
                  <a:lnTo>
                    <a:pt x="995829" y="715286"/>
                  </a:lnTo>
                  <a:lnTo>
                    <a:pt x="991449" y="718628"/>
                  </a:lnTo>
                  <a:lnTo>
                    <a:pt x="987097" y="721971"/>
                  </a:lnTo>
                  <a:lnTo>
                    <a:pt x="982762" y="725313"/>
                  </a:lnTo>
                  <a:lnTo>
                    <a:pt x="978453" y="728656"/>
                  </a:lnTo>
                  <a:lnTo>
                    <a:pt x="974173" y="731998"/>
                  </a:lnTo>
                  <a:lnTo>
                    <a:pt x="969913" y="735340"/>
                  </a:lnTo>
                  <a:lnTo>
                    <a:pt x="965697" y="738683"/>
                  </a:lnTo>
                  <a:lnTo>
                    <a:pt x="961491" y="742025"/>
                  </a:lnTo>
                  <a:lnTo>
                    <a:pt x="957345" y="745368"/>
                  </a:lnTo>
                  <a:lnTo>
                    <a:pt x="953212" y="748710"/>
                  </a:lnTo>
                  <a:lnTo>
                    <a:pt x="949132" y="752053"/>
                  </a:lnTo>
                  <a:lnTo>
                    <a:pt x="945077" y="755395"/>
                  </a:lnTo>
                  <a:lnTo>
                    <a:pt x="941066" y="758738"/>
                  </a:lnTo>
                  <a:lnTo>
                    <a:pt x="937096" y="762080"/>
                  </a:lnTo>
                  <a:lnTo>
                    <a:pt x="933158" y="765423"/>
                  </a:lnTo>
                  <a:lnTo>
                    <a:pt x="929276" y="768765"/>
                  </a:lnTo>
                  <a:lnTo>
                    <a:pt x="925415" y="772108"/>
                  </a:lnTo>
                  <a:lnTo>
                    <a:pt x="921626" y="775450"/>
                  </a:lnTo>
                  <a:lnTo>
                    <a:pt x="917854" y="778792"/>
                  </a:lnTo>
                  <a:lnTo>
                    <a:pt x="914151" y="782135"/>
                  </a:lnTo>
                  <a:lnTo>
                    <a:pt x="910475" y="785477"/>
                  </a:lnTo>
                  <a:lnTo>
                    <a:pt x="906856" y="788820"/>
                  </a:lnTo>
                  <a:lnTo>
                    <a:pt x="903279" y="792162"/>
                  </a:lnTo>
                  <a:lnTo>
                    <a:pt x="899743" y="795505"/>
                  </a:lnTo>
                  <a:lnTo>
                    <a:pt x="896267" y="798847"/>
                  </a:lnTo>
                  <a:lnTo>
                    <a:pt x="892816" y="802190"/>
                  </a:lnTo>
                  <a:lnTo>
                    <a:pt x="889440" y="805532"/>
                  </a:lnTo>
                  <a:lnTo>
                    <a:pt x="886081" y="808875"/>
                  </a:lnTo>
                  <a:lnTo>
                    <a:pt x="882800" y="812217"/>
                  </a:lnTo>
                  <a:lnTo>
                    <a:pt x="879541" y="815560"/>
                  </a:lnTo>
                  <a:lnTo>
                    <a:pt x="876345" y="818902"/>
                  </a:lnTo>
                  <a:lnTo>
                    <a:pt x="873186" y="822244"/>
                  </a:lnTo>
                  <a:lnTo>
                    <a:pt x="870073" y="825587"/>
                  </a:lnTo>
                  <a:lnTo>
                    <a:pt x="867013" y="828929"/>
                  </a:lnTo>
                  <a:lnTo>
                    <a:pt x="863983" y="832272"/>
                  </a:lnTo>
                  <a:lnTo>
                    <a:pt x="861019" y="835614"/>
                  </a:lnTo>
                  <a:lnTo>
                    <a:pt x="858072" y="838957"/>
                  </a:lnTo>
                  <a:lnTo>
                    <a:pt x="855201" y="842299"/>
                  </a:lnTo>
                  <a:lnTo>
                    <a:pt x="852347" y="845642"/>
                  </a:lnTo>
                  <a:lnTo>
                    <a:pt x="849553" y="848984"/>
                  </a:lnTo>
                  <a:lnTo>
                    <a:pt x="846790" y="852327"/>
                  </a:lnTo>
                  <a:lnTo>
                    <a:pt x="844071" y="855669"/>
                  </a:lnTo>
                  <a:lnTo>
                    <a:pt x="841395" y="859011"/>
                  </a:lnTo>
                  <a:lnTo>
                    <a:pt x="838748" y="862354"/>
                  </a:lnTo>
                  <a:lnTo>
                    <a:pt x="836156" y="865696"/>
                  </a:lnTo>
                  <a:lnTo>
                    <a:pt x="833579" y="869039"/>
                  </a:lnTo>
                  <a:lnTo>
                    <a:pt x="831067" y="872381"/>
                  </a:lnTo>
                  <a:lnTo>
                    <a:pt x="828567" y="875724"/>
                  </a:lnTo>
                  <a:lnTo>
                    <a:pt x="826119" y="879066"/>
                  </a:lnTo>
                  <a:lnTo>
                    <a:pt x="823694" y="882409"/>
                  </a:lnTo>
                  <a:lnTo>
                    <a:pt x="821307" y="885751"/>
                  </a:lnTo>
                  <a:lnTo>
                    <a:pt x="818952" y="889094"/>
                  </a:lnTo>
                  <a:lnTo>
                    <a:pt x="816623" y="892436"/>
                  </a:lnTo>
                  <a:lnTo>
                    <a:pt x="814333" y="895779"/>
                  </a:lnTo>
                  <a:lnTo>
                    <a:pt x="812058" y="899121"/>
                  </a:lnTo>
                  <a:lnTo>
                    <a:pt x="809830" y="902463"/>
                  </a:lnTo>
                  <a:lnTo>
                    <a:pt x="807611" y="905806"/>
                  </a:lnTo>
                  <a:lnTo>
                    <a:pt x="805434" y="909148"/>
                  </a:lnTo>
                  <a:lnTo>
                    <a:pt x="803270" y="912491"/>
                  </a:lnTo>
                  <a:lnTo>
                    <a:pt x="801137" y="915833"/>
                  </a:lnTo>
                  <a:lnTo>
                    <a:pt x="799025" y="919176"/>
                  </a:lnTo>
                  <a:lnTo>
                    <a:pt x="796933" y="922518"/>
                  </a:lnTo>
                  <a:lnTo>
                    <a:pt x="794867" y="925861"/>
                  </a:lnTo>
                  <a:lnTo>
                    <a:pt x="792813" y="929203"/>
                  </a:lnTo>
                  <a:lnTo>
                    <a:pt x="790790" y="932546"/>
                  </a:lnTo>
                  <a:lnTo>
                    <a:pt x="788773" y="935888"/>
                  </a:lnTo>
                  <a:lnTo>
                    <a:pt x="786785" y="939230"/>
                  </a:lnTo>
                  <a:lnTo>
                    <a:pt x="784805" y="942573"/>
                  </a:lnTo>
                  <a:lnTo>
                    <a:pt x="782847" y="945915"/>
                  </a:lnTo>
                  <a:lnTo>
                    <a:pt x="780900" y="949258"/>
                  </a:lnTo>
                  <a:lnTo>
                    <a:pt x="778968" y="952600"/>
                  </a:lnTo>
                  <a:lnTo>
                    <a:pt x="777051" y="955943"/>
                  </a:lnTo>
                  <a:lnTo>
                    <a:pt x="775142" y="959285"/>
                  </a:lnTo>
                  <a:lnTo>
                    <a:pt x="773251" y="962628"/>
                  </a:lnTo>
                  <a:lnTo>
                    <a:pt x="771364" y="965970"/>
                  </a:lnTo>
                  <a:lnTo>
                    <a:pt x="769496" y="969313"/>
                  </a:lnTo>
                  <a:lnTo>
                    <a:pt x="767631" y="972655"/>
                  </a:lnTo>
                  <a:lnTo>
                    <a:pt x="765780" y="975998"/>
                  </a:lnTo>
                  <a:lnTo>
                    <a:pt x="763935" y="979340"/>
                  </a:lnTo>
                  <a:lnTo>
                    <a:pt x="762099" y="982682"/>
                  </a:lnTo>
                  <a:lnTo>
                    <a:pt x="760271" y="986025"/>
                  </a:lnTo>
                  <a:lnTo>
                    <a:pt x="758449" y="989367"/>
                  </a:lnTo>
                  <a:lnTo>
                    <a:pt x="756636" y="992710"/>
                  </a:lnTo>
                  <a:lnTo>
                    <a:pt x="754827" y="996052"/>
                  </a:lnTo>
                  <a:lnTo>
                    <a:pt x="753027" y="999395"/>
                  </a:lnTo>
                  <a:lnTo>
                    <a:pt x="751230" y="1002737"/>
                  </a:lnTo>
                  <a:lnTo>
                    <a:pt x="749442" y="1006080"/>
                  </a:lnTo>
                  <a:lnTo>
                    <a:pt x="747657" y="1009422"/>
                  </a:lnTo>
                  <a:lnTo>
                    <a:pt x="745878" y="1012765"/>
                  </a:lnTo>
                  <a:lnTo>
                    <a:pt x="744104" y="1016107"/>
                  </a:lnTo>
                  <a:lnTo>
                    <a:pt x="742334" y="1019450"/>
                  </a:lnTo>
                  <a:lnTo>
                    <a:pt x="740571" y="1022792"/>
                  </a:lnTo>
                  <a:lnTo>
                    <a:pt x="738810" y="1026134"/>
                  </a:lnTo>
                  <a:lnTo>
                    <a:pt x="737058" y="1029477"/>
                  </a:lnTo>
                  <a:lnTo>
                    <a:pt x="735307" y="1032819"/>
                  </a:lnTo>
                  <a:lnTo>
                    <a:pt x="733565" y="1036162"/>
                  </a:lnTo>
                  <a:lnTo>
                    <a:pt x="731825" y="1039504"/>
                  </a:lnTo>
                  <a:lnTo>
                    <a:pt x="730092" y="1042847"/>
                  </a:lnTo>
                  <a:lnTo>
                    <a:pt x="728365" y="1046189"/>
                  </a:lnTo>
                  <a:lnTo>
                    <a:pt x="726642" y="1049532"/>
                  </a:lnTo>
                  <a:lnTo>
                    <a:pt x="724928" y="1052874"/>
                  </a:lnTo>
                  <a:lnTo>
                    <a:pt x="723217" y="1056217"/>
                  </a:lnTo>
                  <a:lnTo>
                    <a:pt x="721517" y="1059559"/>
                  </a:lnTo>
                  <a:lnTo>
                    <a:pt x="719820" y="1062901"/>
                  </a:lnTo>
                  <a:lnTo>
                    <a:pt x="718135" y="1066244"/>
                  </a:lnTo>
                  <a:lnTo>
                    <a:pt x="716455" y="1069586"/>
                  </a:lnTo>
                  <a:lnTo>
                    <a:pt x="714786" y="1072929"/>
                  </a:lnTo>
                  <a:lnTo>
                    <a:pt x="713124" y="1076271"/>
                  </a:lnTo>
                  <a:lnTo>
                    <a:pt x="711473" y="1079614"/>
                  </a:lnTo>
                  <a:lnTo>
                    <a:pt x="709833" y="1082956"/>
                  </a:lnTo>
                  <a:lnTo>
                    <a:pt x="708200" y="1086299"/>
                  </a:lnTo>
                  <a:lnTo>
                    <a:pt x="706585" y="1089641"/>
                  </a:lnTo>
                  <a:lnTo>
                    <a:pt x="704973" y="1092984"/>
                  </a:lnTo>
                  <a:lnTo>
                    <a:pt x="703385" y="1096326"/>
                  </a:lnTo>
                  <a:lnTo>
                    <a:pt x="701802" y="1099669"/>
                  </a:lnTo>
                  <a:lnTo>
                    <a:pt x="700239" y="1103011"/>
                  </a:lnTo>
                  <a:lnTo>
                    <a:pt x="698687" y="1106353"/>
                  </a:lnTo>
                  <a:lnTo>
                    <a:pt x="697152" y="1109696"/>
                  </a:lnTo>
                  <a:lnTo>
                    <a:pt x="695635" y="1113038"/>
                  </a:lnTo>
                  <a:lnTo>
                    <a:pt x="694131" y="1116381"/>
                  </a:lnTo>
                  <a:lnTo>
                    <a:pt x="692652" y="1119723"/>
                  </a:lnTo>
                  <a:lnTo>
                    <a:pt x="691181" y="1123066"/>
                  </a:lnTo>
                  <a:lnTo>
                    <a:pt x="689744" y="1126408"/>
                  </a:lnTo>
                  <a:lnTo>
                    <a:pt x="688315" y="1129751"/>
                  </a:lnTo>
                  <a:lnTo>
                    <a:pt x="686918" y="1133093"/>
                  </a:lnTo>
                  <a:lnTo>
                    <a:pt x="685535" y="1136436"/>
                  </a:lnTo>
                  <a:lnTo>
                    <a:pt x="684180" y="1139778"/>
                  </a:lnTo>
                  <a:lnTo>
                    <a:pt x="682848" y="1143120"/>
                  </a:lnTo>
                  <a:lnTo>
                    <a:pt x="681537" y="1146463"/>
                  </a:lnTo>
                  <a:lnTo>
                    <a:pt x="680259" y="1149805"/>
                  </a:lnTo>
                  <a:lnTo>
                    <a:pt x="678995" y="1153148"/>
                  </a:lnTo>
                  <a:lnTo>
                    <a:pt x="677775" y="1156490"/>
                  </a:lnTo>
                  <a:lnTo>
                    <a:pt x="676566" y="1159833"/>
                  </a:lnTo>
                  <a:lnTo>
                    <a:pt x="675403" y="1163175"/>
                  </a:lnTo>
                  <a:lnTo>
                    <a:pt x="674257" y="1166518"/>
                  </a:lnTo>
                  <a:lnTo>
                    <a:pt x="673150" y="1169860"/>
                  </a:lnTo>
                  <a:lnTo>
                    <a:pt x="672070" y="1173203"/>
                  </a:lnTo>
                  <a:lnTo>
                    <a:pt x="671021" y="1176545"/>
                  </a:lnTo>
                  <a:lnTo>
                    <a:pt x="670012" y="1179888"/>
                  </a:lnTo>
                  <a:lnTo>
                    <a:pt x="669023" y="1183230"/>
                  </a:lnTo>
                  <a:lnTo>
                    <a:pt x="668088" y="1186572"/>
                  </a:lnTo>
                  <a:lnTo>
                    <a:pt x="667165" y="1189915"/>
                  </a:lnTo>
                  <a:lnTo>
                    <a:pt x="666304" y="1193257"/>
                  </a:lnTo>
                  <a:lnTo>
                    <a:pt x="665459" y="1196600"/>
                  </a:lnTo>
                  <a:lnTo>
                    <a:pt x="664667" y="1199942"/>
                  </a:lnTo>
                  <a:lnTo>
                    <a:pt x="663903" y="1203285"/>
                  </a:lnTo>
                  <a:lnTo>
                    <a:pt x="663180" y="1206627"/>
                  </a:lnTo>
                  <a:lnTo>
                    <a:pt x="662501" y="1209970"/>
                  </a:lnTo>
                  <a:lnTo>
                    <a:pt x="661849" y="1213312"/>
                  </a:lnTo>
                  <a:lnTo>
                    <a:pt x="661257" y="1216655"/>
                  </a:lnTo>
                  <a:lnTo>
                    <a:pt x="660679" y="1219997"/>
                  </a:lnTo>
                  <a:lnTo>
                    <a:pt x="660176" y="1223340"/>
                  </a:lnTo>
                  <a:lnTo>
                    <a:pt x="659688" y="1226682"/>
                  </a:lnTo>
                  <a:lnTo>
                    <a:pt x="659263" y="1230024"/>
                  </a:lnTo>
                  <a:lnTo>
                    <a:pt x="658867" y="1233367"/>
                  </a:lnTo>
                  <a:lnTo>
                    <a:pt x="658520" y="1236709"/>
                  </a:lnTo>
                  <a:lnTo>
                    <a:pt x="658218" y="1240052"/>
                  </a:lnTo>
                  <a:lnTo>
                    <a:pt x="657950" y="1243394"/>
                  </a:lnTo>
                  <a:lnTo>
                    <a:pt x="657744" y="1246737"/>
                  </a:lnTo>
                  <a:lnTo>
                    <a:pt x="657557" y="1250079"/>
                  </a:lnTo>
                  <a:lnTo>
                    <a:pt x="657447" y="1253422"/>
                  </a:lnTo>
                  <a:lnTo>
                    <a:pt x="657352" y="1256764"/>
                  </a:lnTo>
                  <a:lnTo>
                    <a:pt x="657329" y="1260107"/>
                  </a:lnTo>
                  <a:lnTo>
                    <a:pt x="657332" y="1263449"/>
                  </a:lnTo>
                  <a:lnTo>
                    <a:pt x="657391" y="1266791"/>
                  </a:lnTo>
                  <a:lnTo>
                    <a:pt x="657492" y="1270134"/>
                  </a:lnTo>
                  <a:lnTo>
                    <a:pt x="657634" y="1273476"/>
                  </a:lnTo>
                  <a:lnTo>
                    <a:pt x="657833" y="1276819"/>
                  </a:lnTo>
                  <a:lnTo>
                    <a:pt x="658058" y="1280161"/>
                  </a:lnTo>
                  <a:lnTo>
                    <a:pt x="658355" y="1283504"/>
                  </a:lnTo>
                  <a:lnTo>
                    <a:pt x="658668" y="1286846"/>
                  </a:lnTo>
                  <a:lnTo>
                    <a:pt x="659056" y="1290189"/>
                  </a:lnTo>
                  <a:lnTo>
                    <a:pt x="659467" y="1293531"/>
                  </a:lnTo>
                  <a:lnTo>
                    <a:pt x="659936" y="1296874"/>
                  </a:lnTo>
                  <a:lnTo>
                    <a:pt x="660442" y="1300216"/>
                  </a:lnTo>
                  <a:lnTo>
                    <a:pt x="660992" y="1303559"/>
                  </a:lnTo>
                  <a:lnTo>
                    <a:pt x="661593" y="1306901"/>
                  </a:lnTo>
                  <a:lnTo>
                    <a:pt x="662221" y="1310243"/>
                  </a:lnTo>
                  <a:lnTo>
                    <a:pt x="662915" y="1313586"/>
                  </a:lnTo>
                  <a:lnTo>
                    <a:pt x="663623" y="1316928"/>
                  </a:lnTo>
                  <a:lnTo>
                    <a:pt x="664405" y="1320271"/>
                  </a:lnTo>
                  <a:lnTo>
                    <a:pt x="665204" y="1323613"/>
                  </a:lnTo>
                  <a:lnTo>
                    <a:pt x="666060" y="1326956"/>
                  </a:lnTo>
                  <a:lnTo>
                    <a:pt x="666946" y="1330298"/>
                  </a:lnTo>
                  <a:lnTo>
                    <a:pt x="667875" y="1333641"/>
                  </a:lnTo>
                  <a:lnTo>
                    <a:pt x="668845" y="1336983"/>
                  </a:lnTo>
                  <a:lnTo>
                    <a:pt x="669843" y="1340326"/>
                  </a:lnTo>
                  <a:lnTo>
                    <a:pt x="670895" y="1343668"/>
                  </a:lnTo>
                  <a:lnTo>
                    <a:pt x="671961" y="1347010"/>
                  </a:lnTo>
                  <a:lnTo>
                    <a:pt x="673090" y="1350353"/>
                  </a:lnTo>
                  <a:lnTo>
                    <a:pt x="674231" y="1353695"/>
                  </a:lnTo>
                  <a:lnTo>
                    <a:pt x="675423" y="1357038"/>
                  </a:lnTo>
                  <a:lnTo>
                    <a:pt x="676637" y="1360380"/>
                  </a:lnTo>
                  <a:lnTo>
                    <a:pt x="677888" y="1363723"/>
                  </a:lnTo>
                  <a:lnTo>
                    <a:pt x="679170" y="1367065"/>
                  </a:lnTo>
                  <a:lnTo>
                    <a:pt x="680476" y="1370408"/>
                  </a:lnTo>
                  <a:lnTo>
                    <a:pt x="681822" y="1373750"/>
                  </a:lnTo>
                  <a:lnTo>
                    <a:pt x="683181" y="1377093"/>
                  </a:lnTo>
                  <a:lnTo>
                    <a:pt x="684585" y="1380435"/>
                  </a:lnTo>
                  <a:lnTo>
                    <a:pt x="685998" y="1383778"/>
                  </a:lnTo>
                  <a:lnTo>
                    <a:pt x="687450" y="1387120"/>
                  </a:lnTo>
                  <a:lnTo>
                    <a:pt x="688915" y="1390462"/>
                  </a:lnTo>
                  <a:lnTo>
                    <a:pt x="690409" y="1393805"/>
                  </a:lnTo>
                  <a:lnTo>
                    <a:pt x="691921" y="1397147"/>
                  </a:lnTo>
                  <a:lnTo>
                    <a:pt x="693451" y="1400490"/>
                  </a:lnTo>
                  <a:lnTo>
                    <a:pt x="695004" y="1403832"/>
                  </a:lnTo>
                  <a:lnTo>
                    <a:pt x="696567" y="1407175"/>
                  </a:lnTo>
                  <a:lnTo>
                    <a:pt x="698155" y="1410517"/>
                  </a:lnTo>
                  <a:lnTo>
                    <a:pt x="699749" y="1413860"/>
                  </a:lnTo>
                  <a:lnTo>
                    <a:pt x="701365" y="1417202"/>
                  </a:lnTo>
                  <a:lnTo>
                    <a:pt x="702986" y="1420545"/>
                  </a:lnTo>
                  <a:lnTo>
                    <a:pt x="704622" y="1423887"/>
                  </a:lnTo>
                  <a:lnTo>
                    <a:pt x="706264" y="1427230"/>
                  </a:lnTo>
                  <a:lnTo>
                    <a:pt x="707915" y="1430572"/>
                  </a:lnTo>
                  <a:lnTo>
                    <a:pt x="709573" y="1433914"/>
                  </a:lnTo>
                  <a:lnTo>
                    <a:pt x="711235" y="1437257"/>
                  </a:lnTo>
                  <a:lnTo>
                    <a:pt x="712902" y="1440599"/>
                  </a:lnTo>
                  <a:lnTo>
                    <a:pt x="714570" y="1443942"/>
                  </a:lnTo>
                  <a:lnTo>
                    <a:pt x="716239" y="1447284"/>
                  </a:lnTo>
                  <a:lnTo>
                    <a:pt x="717907" y="1450627"/>
                  </a:lnTo>
                  <a:lnTo>
                    <a:pt x="719573" y="1453969"/>
                  </a:lnTo>
                  <a:lnTo>
                    <a:pt x="721236" y="1457312"/>
                  </a:lnTo>
                  <a:lnTo>
                    <a:pt x="722893" y="1460654"/>
                  </a:lnTo>
                  <a:lnTo>
                    <a:pt x="724544" y="1463997"/>
                  </a:lnTo>
                  <a:lnTo>
                    <a:pt x="726189" y="1467339"/>
                  </a:lnTo>
                  <a:lnTo>
                    <a:pt x="727820" y="1470681"/>
                  </a:lnTo>
                  <a:lnTo>
                    <a:pt x="729448" y="1474024"/>
                  </a:lnTo>
                  <a:lnTo>
                    <a:pt x="731055" y="1477366"/>
                  </a:lnTo>
                  <a:lnTo>
                    <a:pt x="732656" y="1480709"/>
                  </a:lnTo>
                  <a:lnTo>
                    <a:pt x="734235" y="1484051"/>
                  </a:lnTo>
                  <a:lnTo>
                    <a:pt x="735804" y="1487394"/>
                  </a:lnTo>
                  <a:lnTo>
                    <a:pt x="737352" y="1490736"/>
                  </a:lnTo>
                  <a:lnTo>
                    <a:pt x="738881" y="1494079"/>
                  </a:lnTo>
                  <a:lnTo>
                    <a:pt x="740393" y="1497421"/>
                  </a:lnTo>
                  <a:lnTo>
                    <a:pt x="741877" y="1500764"/>
                  </a:lnTo>
                  <a:lnTo>
                    <a:pt x="743349" y="1504106"/>
                  </a:lnTo>
                  <a:lnTo>
                    <a:pt x="744781" y="1507449"/>
                  </a:lnTo>
                  <a:lnTo>
                    <a:pt x="746205" y="1510791"/>
                  </a:lnTo>
                  <a:lnTo>
                    <a:pt x="747585" y="1514133"/>
                  </a:lnTo>
                  <a:lnTo>
                    <a:pt x="748949" y="1517476"/>
                  </a:lnTo>
                  <a:lnTo>
                    <a:pt x="750277" y="1520818"/>
                  </a:lnTo>
                  <a:lnTo>
                    <a:pt x="751578" y="1524161"/>
                  </a:lnTo>
                  <a:lnTo>
                    <a:pt x="752849" y="1527503"/>
                  </a:lnTo>
                  <a:lnTo>
                    <a:pt x="754080" y="1530846"/>
                  </a:lnTo>
                  <a:lnTo>
                    <a:pt x="755292" y="1534188"/>
                  </a:lnTo>
                  <a:lnTo>
                    <a:pt x="756449" y="1537531"/>
                  </a:lnTo>
                  <a:lnTo>
                    <a:pt x="757593" y="1540873"/>
                  </a:lnTo>
                  <a:lnTo>
                    <a:pt x="758675" y="1544216"/>
                  </a:lnTo>
                  <a:lnTo>
                    <a:pt x="759739" y="1547558"/>
                  </a:lnTo>
                  <a:lnTo>
                    <a:pt x="760751" y="1550900"/>
                  </a:lnTo>
                  <a:lnTo>
                    <a:pt x="761730" y="1554243"/>
                  </a:lnTo>
                  <a:lnTo>
                    <a:pt x="762669" y="1557585"/>
                  </a:lnTo>
                  <a:lnTo>
                    <a:pt x="763560" y="1560928"/>
                  </a:lnTo>
                  <a:lnTo>
                    <a:pt x="764423" y="1564270"/>
                  </a:lnTo>
                  <a:lnTo>
                    <a:pt x="765222" y="1567613"/>
                  </a:lnTo>
                  <a:lnTo>
                    <a:pt x="766006" y="1570955"/>
                  </a:lnTo>
                  <a:lnTo>
                    <a:pt x="766710" y="1574298"/>
                  </a:lnTo>
                  <a:lnTo>
                    <a:pt x="767397" y="1577640"/>
                  </a:lnTo>
                  <a:lnTo>
                    <a:pt x="768018" y="1580983"/>
                  </a:lnTo>
                  <a:lnTo>
                    <a:pt x="768606" y="1584325"/>
                  </a:lnTo>
                  <a:lnTo>
                    <a:pt x="769143" y="1587668"/>
                  </a:lnTo>
                  <a:lnTo>
                    <a:pt x="769629" y="1591010"/>
                  </a:lnTo>
                  <a:lnTo>
                    <a:pt x="770079" y="1594352"/>
                  </a:lnTo>
                  <a:lnTo>
                    <a:pt x="770462" y="1597695"/>
                  </a:lnTo>
                  <a:lnTo>
                    <a:pt x="770824" y="1601037"/>
                  </a:lnTo>
                  <a:lnTo>
                    <a:pt x="771102" y="1604380"/>
                  </a:lnTo>
                  <a:lnTo>
                    <a:pt x="771362" y="1607722"/>
                  </a:lnTo>
                  <a:lnTo>
                    <a:pt x="771545" y="1611065"/>
                  </a:lnTo>
                  <a:lnTo>
                    <a:pt x="771698" y="1614407"/>
                  </a:lnTo>
                  <a:lnTo>
                    <a:pt x="771791" y="1617750"/>
                  </a:lnTo>
                  <a:lnTo>
                    <a:pt x="771836" y="1621092"/>
                  </a:lnTo>
                  <a:lnTo>
                    <a:pt x="771839" y="1624435"/>
                  </a:lnTo>
                  <a:lnTo>
                    <a:pt x="771775" y="1627777"/>
                  </a:lnTo>
                  <a:lnTo>
                    <a:pt x="771686" y="1631120"/>
                  </a:lnTo>
                  <a:lnTo>
                    <a:pt x="771515" y="1634462"/>
                  </a:lnTo>
                  <a:lnTo>
                    <a:pt x="771326" y="1637804"/>
                  </a:lnTo>
                  <a:lnTo>
                    <a:pt x="771056" y="1641147"/>
                  </a:lnTo>
                  <a:lnTo>
                    <a:pt x="770759" y="1644489"/>
                  </a:lnTo>
                  <a:lnTo>
                    <a:pt x="770398" y="1647832"/>
                  </a:lnTo>
                  <a:lnTo>
                    <a:pt x="769995" y="1651174"/>
                  </a:lnTo>
                  <a:lnTo>
                    <a:pt x="769545" y="1654517"/>
                  </a:lnTo>
                  <a:lnTo>
                    <a:pt x="769037" y="1657859"/>
                  </a:lnTo>
                  <a:lnTo>
                    <a:pt x="768499" y="1661202"/>
                  </a:lnTo>
                  <a:lnTo>
                    <a:pt x="767886" y="1664544"/>
                  </a:lnTo>
                  <a:lnTo>
                    <a:pt x="767257" y="1667887"/>
                  </a:lnTo>
                  <a:lnTo>
                    <a:pt x="766547" y="1671229"/>
                  </a:lnTo>
                  <a:lnTo>
                    <a:pt x="765817" y="1674571"/>
                  </a:lnTo>
                  <a:lnTo>
                    <a:pt x="765023" y="1677914"/>
                  </a:lnTo>
                  <a:lnTo>
                    <a:pt x="764194" y="1681256"/>
                  </a:lnTo>
                  <a:lnTo>
                    <a:pt x="763319" y="1684599"/>
                  </a:lnTo>
                  <a:lnTo>
                    <a:pt x="762395" y="1687941"/>
                  </a:lnTo>
                  <a:lnTo>
                    <a:pt x="761440" y="1691284"/>
                  </a:lnTo>
                  <a:lnTo>
                    <a:pt x="760423" y="1694626"/>
                  </a:lnTo>
                  <a:lnTo>
                    <a:pt x="759391" y="1697969"/>
                  </a:lnTo>
                  <a:lnTo>
                    <a:pt x="758285" y="1701311"/>
                  </a:lnTo>
                  <a:lnTo>
                    <a:pt x="757165" y="1704654"/>
                  </a:lnTo>
                  <a:lnTo>
                    <a:pt x="755987" y="1707996"/>
                  </a:lnTo>
                  <a:close/>
                </a:path>
              </a:pathLst>
            </a:custGeom>
            <a:solidFill>
              <a:srgbClr val="00008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331955" y="1345880"/>
              <a:ext cx="511374" cy="1536035"/>
            </a:xfrm>
            <a:custGeom>
              <a:avLst/>
              <a:pathLst>
                <a:path w="511374" h="1536035">
                  <a:moveTo>
                    <a:pt x="6417" y="1536035"/>
                  </a:moveTo>
                  <a:lnTo>
                    <a:pt x="5989" y="1533029"/>
                  </a:lnTo>
                  <a:lnTo>
                    <a:pt x="5561" y="1530023"/>
                  </a:lnTo>
                  <a:lnTo>
                    <a:pt x="5157" y="1527017"/>
                  </a:lnTo>
                  <a:lnTo>
                    <a:pt x="4772" y="1524011"/>
                  </a:lnTo>
                  <a:lnTo>
                    <a:pt x="4387" y="1521005"/>
                  </a:lnTo>
                  <a:lnTo>
                    <a:pt x="4033" y="1517999"/>
                  </a:lnTo>
                  <a:lnTo>
                    <a:pt x="3692" y="1514993"/>
                  </a:lnTo>
                  <a:lnTo>
                    <a:pt x="3350" y="1511987"/>
                  </a:lnTo>
                  <a:lnTo>
                    <a:pt x="3046" y="1508981"/>
                  </a:lnTo>
                  <a:lnTo>
                    <a:pt x="2749" y="1505975"/>
                  </a:lnTo>
                  <a:lnTo>
                    <a:pt x="2451" y="1502969"/>
                  </a:lnTo>
                  <a:lnTo>
                    <a:pt x="2198" y="1499963"/>
                  </a:lnTo>
                  <a:lnTo>
                    <a:pt x="1944" y="1496957"/>
                  </a:lnTo>
                  <a:lnTo>
                    <a:pt x="1697" y="1493951"/>
                  </a:lnTo>
                  <a:lnTo>
                    <a:pt x="1487" y="1490945"/>
                  </a:lnTo>
                  <a:lnTo>
                    <a:pt x="1278" y="1487939"/>
                  </a:lnTo>
                  <a:lnTo>
                    <a:pt x="1081" y="1484934"/>
                  </a:lnTo>
                  <a:lnTo>
                    <a:pt x="916" y="1481928"/>
                  </a:lnTo>
                  <a:lnTo>
                    <a:pt x="751" y="1478922"/>
                  </a:lnTo>
                  <a:lnTo>
                    <a:pt x="604" y="1475916"/>
                  </a:lnTo>
                  <a:lnTo>
                    <a:pt x="483" y="1472910"/>
                  </a:lnTo>
                  <a:lnTo>
                    <a:pt x="363" y="1469904"/>
                  </a:lnTo>
                  <a:lnTo>
                    <a:pt x="266" y="1466898"/>
                  </a:lnTo>
                  <a:lnTo>
                    <a:pt x="189" y="1463892"/>
                  </a:lnTo>
                  <a:lnTo>
                    <a:pt x="112" y="1460886"/>
                  </a:lnTo>
                  <a:lnTo>
                    <a:pt x="66" y="1457880"/>
                  </a:lnTo>
                  <a:lnTo>
                    <a:pt x="33" y="1454874"/>
                  </a:lnTo>
                  <a:lnTo>
                    <a:pt x="0" y="1451868"/>
                  </a:lnTo>
                  <a:lnTo>
                    <a:pt x="3" y="1448862"/>
                  </a:lnTo>
                  <a:lnTo>
                    <a:pt x="13" y="1445856"/>
                  </a:lnTo>
                  <a:lnTo>
                    <a:pt x="23" y="1442850"/>
                  </a:lnTo>
                  <a:lnTo>
                    <a:pt x="75" y="1439844"/>
                  </a:lnTo>
                  <a:lnTo>
                    <a:pt x="129" y="1436839"/>
                  </a:lnTo>
                  <a:lnTo>
                    <a:pt x="187" y="1433833"/>
                  </a:lnTo>
                  <a:lnTo>
                    <a:pt x="283" y="1430827"/>
                  </a:lnTo>
                  <a:lnTo>
                    <a:pt x="378" y="1427821"/>
                  </a:lnTo>
                  <a:lnTo>
                    <a:pt x="485" y="1424815"/>
                  </a:lnTo>
                  <a:lnTo>
                    <a:pt x="623" y="1421809"/>
                  </a:lnTo>
                  <a:lnTo>
                    <a:pt x="761" y="1418803"/>
                  </a:lnTo>
                  <a:lnTo>
                    <a:pt x="915" y="1415797"/>
                  </a:lnTo>
                  <a:lnTo>
                    <a:pt x="1094" y="1412791"/>
                  </a:lnTo>
                  <a:lnTo>
                    <a:pt x="1273" y="1409785"/>
                  </a:lnTo>
                  <a:lnTo>
                    <a:pt x="1474" y="1406779"/>
                  </a:lnTo>
                  <a:lnTo>
                    <a:pt x="1693" y="1403773"/>
                  </a:lnTo>
                  <a:lnTo>
                    <a:pt x="1913" y="1400767"/>
                  </a:lnTo>
                  <a:lnTo>
                    <a:pt x="2160" y="1397761"/>
                  </a:lnTo>
                  <a:lnTo>
                    <a:pt x="2419" y="1394755"/>
                  </a:lnTo>
                  <a:lnTo>
                    <a:pt x="2679" y="1391749"/>
                  </a:lnTo>
                  <a:lnTo>
                    <a:pt x="2970" y="1388743"/>
                  </a:lnTo>
                  <a:lnTo>
                    <a:pt x="3268" y="1385738"/>
                  </a:lnTo>
                  <a:lnTo>
                    <a:pt x="3567" y="1382732"/>
                  </a:lnTo>
                  <a:lnTo>
                    <a:pt x="3901" y="1379726"/>
                  </a:lnTo>
                  <a:lnTo>
                    <a:pt x="4237" y="1376720"/>
                  </a:lnTo>
                  <a:lnTo>
                    <a:pt x="4577" y="1373714"/>
                  </a:lnTo>
                  <a:lnTo>
                    <a:pt x="4951" y="1370708"/>
                  </a:lnTo>
                  <a:lnTo>
                    <a:pt x="5324" y="1367702"/>
                  </a:lnTo>
                  <a:lnTo>
                    <a:pt x="5706" y="1364696"/>
                  </a:lnTo>
                  <a:lnTo>
                    <a:pt x="6115" y="1361690"/>
                  </a:lnTo>
                  <a:lnTo>
                    <a:pt x="6524" y="1358684"/>
                  </a:lnTo>
                  <a:lnTo>
                    <a:pt x="6946" y="1355678"/>
                  </a:lnTo>
                  <a:lnTo>
                    <a:pt x="7390" y="1352672"/>
                  </a:lnTo>
                  <a:lnTo>
                    <a:pt x="7834" y="1349666"/>
                  </a:lnTo>
                  <a:lnTo>
                    <a:pt x="8295" y="1346660"/>
                  </a:lnTo>
                  <a:lnTo>
                    <a:pt x="8772" y="1343654"/>
                  </a:lnTo>
                  <a:lnTo>
                    <a:pt x="9250" y="1340648"/>
                  </a:lnTo>
                  <a:lnTo>
                    <a:pt x="9748" y="1337643"/>
                  </a:lnTo>
                  <a:lnTo>
                    <a:pt x="10258" y="1334637"/>
                  </a:lnTo>
                  <a:lnTo>
                    <a:pt x="10767" y="1331631"/>
                  </a:lnTo>
                  <a:lnTo>
                    <a:pt x="11301" y="1328625"/>
                  </a:lnTo>
                  <a:lnTo>
                    <a:pt x="11842" y="1325619"/>
                  </a:lnTo>
                  <a:lnTo>
                    <a:pt x="12382" y="1322613"/>
                  </a:lnTo>
                  <a:lnTo>
                    <a:pt x="12950" y="1319607"/>
                  </a:lnTo>
                  <a:lnTo>
                    <a:pt x="13520" y="1316601"/>
                  </a:lnTo>
                  <a:lnTo>
                    <a:pt x="14093" y="1313595"/>
                  </a:lnTo>
                  <a:lnTo>
                    <a:pt x="14691" y="1310589"/>
                  </a:lnTo>
                  <a:lnTo>
                    <a:pt x="15289" y="1307583"/>
                  </a:lnTo>
                  <a:lnTo>
                    <a:pt x="15893" y="1304577"/>
                  </a:lnTo>
                  <a:lnTo>
                    <a:pt x="16517" y="1301571"/>
                  </a:lnTo>
                  <a:lnTo>
                    <a:pt x="17142" y="1298565"/>
                  </a:lnTo>
                  <a:lnTo>
                    <a:pt x="17776" y="1295559"/>
                  </a:lnTo>
                  <a:lnTo>
                    <a:pt x="18426" y="1292553"/>
                  </a:lnTo>
                  <a:lnTo>
                    <a:pt x="19076" y="1289547"/>
                  </a:lnTo>
                  <a:lnTo>
                    <a:pt x="19737" y="1286542"/>
                  </a:lnTo>
                  <a:lnTo>
                    <a:pt x="20411" y="1283536"/>
                  </a:lnTo>
                  <a:lnTo>
                    <a:pt x="21084" y="1280530"/>
                  </a:lnTo>
                  <a:lnTo>
                    <a:pt x="21772" y="1277524"/>
                  </a:lnTo>
                  <a:lnTo>
                    <a:pt x="22467" y="1274518"/>
                  </a:lnTo>
                  <a:lnTo>
                    <a:pt x="23163" y="1271512"/>
                  </a:lnTo>
                  <a:lnTo>
                    <a:pt x="23874" y="1268506"/>
                  </a:lnTo>
                  <a:lnTo>
                    <a:pt x="24590" y="1265500"/>
                  </a:lnTo>
                  <a:lnTo>
                    <a:pt x="25306" y="1262494"/>
                  </a:lnTo>
                  <a:lnTo>
                    <a:pt x="26039" y="1259488"/>
                  </a:lnTo>
                  <a:lnTo>
                    <a:pt x="26774" y="1256482"/>
                  </a:lnTo>
                  <a:lnTo>
                    <a:pt x="27509" y="1253476"/>
                  </a:lnTo>
                  <a:lnTo>
                    <a:pt x="28261" y="1250470"/>
                  </a:lnTo>
                  <a:lnTo>
                    <a:pt x="29013" y="1247464"/>
                  </a:lnTo>
                  <a:lnTo>
                    <a:pt x="29768" y="1244458"/>
                  </a:lnTo>
                  <a:lnTo>
                    <a:pt x="30535" y="1241452"/>
                  </a:lnTo>
                  <a:lnTo>
                    <a:pt x="31302" y="1238447"/>
                  </a:lnTo>
                  <a:lnTo>
                    <a:pt x="32074" y="1235441"/>
                  </a:lnTo>
                  <a:lnTo>
                    <a:pt x="32855" y="1232435"/>
                  </a:lnTo>
                  <a:lnTo>
                    <a:pt x="33636" y="1229429"/>
                  </a:lnTo>
                  <a:lnTo>
                    <a:pt x="34423" y="1226423"/>
                  </a:lnTo>
                  <a:lnTo>
                    <a:pt x="35216" y="1223417"/>
                  </a:lnTo>
                  <a:lnTo>
                    <a:pt x="36009" y="1220411"/>
                  </a:lnTo>
                  <a:lnTo>
                    <a:pt x="36809" y="1217405"/>
                  </a:lnTo>
                  <a:lnTo>
                    <a:pt x="37612" y="1214399"/>
                  </a:lnTo>
                  <a:lnTo>
                    <a:pt x="38416" y="1211393"/>
                  </a:lnTo>
                  <a:lnTo>
                    <a:pt x="39226" y="1208387"/>
                  </a:lnTo>
                  <a:lnTo>
                    <a:pt x="40038" y="1205381"/>
                  </a:lnTo>
                  <a:lnTo>
                    <a:pt x="40850" y="1202375"/>
                  </a:lnTo>
                  <a:lnTo>
                    <a:pt x="41669" y="1199369"/>
                  </a:lnTo>
                  <a:lnTo>
                    <a:pt x="42488" y="1196363"/>
                  </a:lnTo>
                  <a:lnTo>
                    <a:pt x="43307" y="1193357"/>
                  </a:lnTo>
                  <a:lnTo>
                    <a:pt x="44131" y="1190351"/>
                  </a:lnTo>
                  <a:lnTo>
                    <a:pt x="44956" y="1187346"/>
                  </a:lnTo>
                  <a:lnTo>
                    <a:pt x="45781" y="1184340"/>
                  </a:lnTo>
                  <a:lnTo>
                    <a:pt x="46609" y="1181334"/>
                  </a:lnTo>
                  <a:lnTo>
                    <a:pt x="47437" y="1178328"/>
                  </a:lnTo>
                  <a:lnTo>
                    <a:pt x="48266" y="1175322"/>
                  </a:lnTo>
                  <a:lnTo>
                    <a:pt x="49096" y="1172316"/>
                  </a:lnTo>
                  <a:lnTo>
                    <a:pt x="49926" y="1169310"/>
                  </a:lnTo>
                  <a:lnTo>
                    <a:pt x="50756" y="1166304"/>
                  </a:lnTo>
                  <a:lnTo>
                    <a:pt x="51586" y="1163298"/>
                  </a:lnTo>
                  <a:lnTo>
                    <a:pt x="52417" y="1160292"/>
                  </a:lnTo>
                  <a:lnTo>
                    <a:pt x="53246" y="1157286"/>
                  </a:lnTo>
                  <a:lnTo>
                    <a:pt x="54075" y="1154280"/>
                  </a:lnTo>
                  <a:lnTo>
                    <a:pt x="54904" y="1151274"/>
                  </a:lnTo>
                  <a:lnTo>
                    <a:pt x="55731" y="1148268"/>
                  </a:lnTo>
                  <a:lnTo>
                    <a:pt x="56557" y="1145262"/>
                  </a:lnTo>
                  <a:lnTo>
                    <a:pt x="57383" y="1142256"/>
                  </a:lnTo>
                  <a:lnTo>
                    <a:pt x="58205" y="1139251"/>
                  </a:lnTo>
                  <a:lnTo>
                    <a:pt x="59026" y="1136245"/>
                  </a:lnTo>
                  <a:lnTo>
                    <a:pt x="59847" y="1133239"/>
                  </a:lnTo>
                  <a:lnTo>
                    <a:pt x="60663" y="1130233"/>
                  </a:lnTo>
                  <a:lnTo>
                    <a:pt x="61478" y="1127227"/>
                  </a:lnTo>
                  <a:lnTo>
                    <a:pt x="62292" y="1124221"/>
                  </a:lnTo>
                  <a:lnTo>
                    <a:pt x="63100" y="1121215"/>
                  </a:lnTo>
                  <a:lnTo>
                    <a:pt x="63908" y="1118209"/>
                  </a:lnTo>
                  <a:lnTo>
                    <a:pt x="64713" y="1115203"/>
                  </a:lnTo>
                  <a:lnTo>
                    <a:pt x="65511" y="1112197"/>
                  </a:lnTo>
                  <a:lnTo>
                    <a:pt x="66310" y="1109191"/>
                  </a:lnTo>
                  <a:lnTo>
                    <a:pt x="67104" y="1106185"/>
                  </a:lnTo>
                  <a:lnTo>
                    <a:pt x="67892" y="1103179"/>
                  </a:lnTo>
                  <a:lnTo>
                    <a:pt x="68680" y="1100173"/>
                  </a:lnTo>
                  <a:lnTo>
                    <a:pt x="69461" y="1097167"/>
                  </a:lnTo>
                  <a:lnTo>
                    <a:pt x="70237" y="1094161"/>
                  </a:lnTo>
                  <a:lnTo>
                    <a:pt x="71013" y="1091155"/>
                  </a:lnTo>
                  <a:lnTo>
                    <a:pt x="71780" y="1088150"/>
                  </a:lnTo>
                  <a:lnTo>
                    <a:pt x="72542" y="1085144"/>
                  </a:lnTo>
                  <a:lnTo>
                    <a:pt x="73305" y="1082138"/>
                  </a:lnTo>
                  <a:lnTo>
                    <a:pt x="74055" y="1079132"/>
                  </a:lnTo>
                  <a:lnTo>
                    <a:pt x="74803" y="1076126"/>
                  </a:lnTo>
                  <a:lnTo>
                    <a:pt x="75551" y="1073120"/>
                  </a:lnTo>
                  <a:lnTo>
                    <a:pt x="76284" y="1070114"/>
                  </a:lnTo>
                  <a:lnTo>
                    <a:pt x="77016" y="1067108"/>
                  </a:lnTo>
                  <a:lnTo>
                    <a:pt x="77745" y="1064102"/>
                  </a:lnTo>
                  <a:lnTo>
                    <a:pt x="78460" y="1061096"/>
                  </a:lnTo>
                  <a:lnTo>
                    <a:pt x="79175" y="1058090"/>
                  </a:lnTo>
                  <a:lnTo>
                    <a:pt x="79885" y="1055084"/>
                  </a:lnTo>
                  <a:lnTo>
                    <a:pt x="80582" y="1052078"/>
                  </a:lnTo>
                  <a:lnTo>
                    <a:pt x="81278" y="1049072"/>
                  </a:lnTo>
                  <a:lnTo>
                    <a:pt x="81967" y="1046066"/>
                  </a:lnTo>
                  <a:lnTo>
                    <a:pt x="82644" y="1043060"/>
                  </a:lnTo>
                  <a:lnTo>
                    <a:pt x="83321" y="1040055"/>
                  </a:lnTo>
                  <a:lnTo>
                    <a:pt x="83986" y="1037049"/>
                  </a:lnTo>
                  <a:lnTo>
                    <a:pt x="84643" y="1034043"/>
                  </a:lnTo>
                  <a:lnTo>
                    <a:pt x="85300" y="1031037"/>
                  </a:lnTo>
                  <a:lnTo>
                    <a:pt x="85941" y="1028031"/>
                  </a:lnTo>
                  <a:lnTo>
                    <a:pt x="86576" y="1025025"/>
                  </a:lnTo>
                  <a:lnTo>
                    <a:pt x="87211" y="1022019"/>
                  </a:lnTo>
                  <a:lnTo>
                    <a:pt x="87827" y="1019013"/>
                  </a:lnTo>
                  <a:lnTo>
                    <a:pt x="88439" y="1016007"/>
                  </a:lnTo>
                  <a:lnTo>
                    <a:pt x="89052" y="1013001"/>
                  </a:lnTo>
                  <a:lnTo>
                    <a:pt x="89641" y="1009995"/>
                  </a:lnTo>
                  <a:lnTo>
                    <a:pt x="90230" y="1006989"/>
                  </a:lnTo>
                  <a:lnTo>
                    <a:pt x="90815" y="1003983"/>
                  </a:lnTo>
                  <a:lnTo>
                    <a:pt x="91380" y="1000977"/>
                  </a:lnTo>
                  <a:lnTo>
                    <a:pt x="91945" y="997971"/>
                  </a:lnTo>
                  <a:lnTo>
                    <a:pt x="92502" y="994965"/>
                  </a:lnTo>
                  <a:lnTo>
                    <a:pt x="93042" y="991959"/>
                  </a:lnTo>
                  <a:lnTo>
                    <a:pt x="93581" y="988954"/>
                  </a:lnTo>
                  <a:lnTo>
                    <a:pt x="94110" y="985948"/>
                  </a:lnTo>
                  <a:lnTo>
                    <a:pt x="94624" y="982942"/>
                  </a:lnTo>
                  <a:lnTo>
                    <a:pt x="95137" y="979936"/>
                  </a:lnTo>
                  <a:lnTo>
                    <a:pt x="95636" y="976930"/>
                  </a:lnTo>
                  <a:lnTo>
                    <a:pt x="96123" y="973924"/>
                  </a:lnTo>
                  <a:lnTo>
                    <a:pt x="96610" y="970918"/>
                  </a:lnTo>
                  <a:lnTo>
                    <a:pt x="97078" y="967912"/>
                  </a:lnTo>
                  <a:lnTo>
                    <a:pt x="97538" y="964906"/>
                  </a:lnTo>
                  <a:lnTo>
                    <a:pt x="97998" y="961900"/>
                  </a:lnTo>
                  <a:lnTo>
                    <a:pt x="98435" y="958894"/>
                  </a:lnTo>
                  <a:lnTo>
                    <a:pt x="98867" y="955888"/>
                  </a:lnTo>
                  <a:lnTo>
                    <a:pt x="99299" y="952882"/>
                  </a:lnTo>
                  <a:lnTo>
                    <a:pt x="99703" y="949876"/>
                  </a:lnTo>
                  <a:lnTo>
                    <a:pt x="100107" y="946870"/>
                  </a:lnTo>
                  <a:lnTo>
                    <a:pt x="100507" y="943864"/>
                  </a:lnTo>
                  <a:lnTo>
                    <a:pt x="100882" y="940859"/>
                  </a:lnTo>
                  <a:lnTo>
                    <a:pt x="101257" y="937853"/>
                  </a:lnTo>
                  <a:lnTo>
                    <a:pt x="101625" y="934847"/>
                  </a:lnTo>
                  <a:lnTo>
                    <a:pt x="101970" y="931841"/>
                  </a:lnTo>
                  <a:lnTo>
                    <a:pt x="102316" y="928835"/>
                  </a:lnTo>
                  <a:lnTo>
                    <a:pt x="102650" y="925829"/>
                  </a:lnTo>
                  <a:lnTo>
                    <a:pt x="102967" y="922823"/>
                  </a:lnTo>
                  <a:lnTo>
                    <a:pt x="103283" y="919817"/>
                  </a:lnTo>
                  <a:lnTo>
                    <a:pt x="103583" y="916811"/>
                  </a:lnTo>
                  <a:lnTo>
                    <a:pt x="103870" y="913805"/>
                  </a:lnTo>
                  <a:lnTo>
                    <a:pt x="104156" y="910799"/>
                  </a:lnTo>
                  <a:lnTo>
                    <a:pt x="104422" y="907793"/>
                  </a:lnTo>
                  <a:lnTo>
                    <a:pt x="104678" y="904787"/>
                  </a:lnTo>
                  <a:lnTo>
                    <a:pt x="104935" y="901781"/>
                  </a:lnTo>
                  <a:lnTo>
                    <a:pt x="105167" y="898775"/>
                  </a:lnTo>
                  <a:lnTo>
                    <a:pt x="105393" y="895769"/>
                  </a:lnTo>
                  <a:lnTo>
                    <a:pt x="105619" y="892763"/>
                  </a:lnTo>
                  <a:lnTo>
                    <a:pt x="105816" y="889758"/>
                  </a:lnTo>
                  <a:lnTo>
                    <a:pt x="106012" y="886752"/>
                  </a:lnTo>
                  <a:lnTo>
                    <a:pt x="106205" y="883746"/>
                  </a:lnTo>
                  <a:lnTo>
                    <a:pt x="106370" y="880740"/>
                  </a:lnTo>
                  <a:lnTo>
                    <a:pt x="106535" y="877734"/>
                  </a:lnTo>
                  <a:lnTo>
                    <a:pt x="106693" y="874728"/>
                  </a:lnTo>
                  <a:lnTo>
                    <a:pt x="106828" y="871722"/>
                  </a:lnTo>
                  <a:lnTo>
                    <a:pt x="106963" y="868716"/>
                  </a:lnTo>
                  <a:lnTo>
                    <a:pt x="107087" y="865710"/>
                  </a:lnTo>
                  <a:lnTo>
                    <a:pt x="107191" y="862704"/>
                  </a:lnTo>
                  <a:lnTo>
                    <a:pt x="107296" y="859698"/>
                  </a:lnTo>
                  <a:lnTo>
                    <a:pt x="107384" y="856692"/>
                  </a:lnTo>
                  <a:lnTo>
                    <a:pt x="107459" y="853686"/>
                  </a:lnTo>
                  <a:lnTo>
                    <a:pt x="107533" y="850680"/>
                  </a:lnTo>
                  <a:lnTo>
                    <a:pt x="107587" y="847674"/>
                  </a:lnTo>
                  <a:lnTo>
                    <a:pt x="107631" y="844668"/>
                  </a:lnTo>
                  <a:lnTo>
                    <a:pt x="107675" y="841663"/>
                  </a:lnTo>
                  <a:lnTo>
                    <a:pt x="107695" y="838657"/>
                  </a:lnTo>
                  <a:lnTo>
                    <a:pt x="107709" y="835651"/>
                  </a:lnTo>
                  <a:lnTo>
                    <a:pt x="107722" y="832645"/>
                  </a:lnTo>
                  <a:lnTo>
                    <a:pt x="107708" y="829639"/>
                  </a:lnTo>
                  <a:lnTo>
                    <a:pt x="107692" y="826633"/>
                  </a:lnTo>
                  <a:lnTo>
                    <a:pt x="107674" y="823627"/>
                  </a:lnTo>
                  <a:lnTo>
                    <a:pt x="107628" y="820621"/>
                  </a:lnTo>
                  <a:lnTo>
                    <a:pt x="107583" y="817615"/>
                  </a:lnTo>
                  <a:lnTo>
                    <a:pt x="107531" y="814609"/>
                  </a:lnTo>
                  <a:lnTo>
                    <a:pt x="107456" y="811603"/>
                  </a:lnTo>
                  <a:lnTo>
                    <a:pt x="107381" y="808597"/>
                  </a:lnTo>
                  <a:lnTo>
                    <a:pt x="107296" y="805591"/>
                  </a:lnTo>
                  <a:lnTo>
                    <a:pt x="107192" y="802585"/>
                  </a:lnTo>
                  <a:lnTo>
                    <a:pt x="107089" y="799579"/>
                  </a:lnTo>
                  <a:lnTo>
                    <a:pt x="106971" y="796573"/>
                  </a:lnTo>
                  <a:lnTo>
                    <a:pt x="106838" y="793567"/>
                  </a:lnTo>
                  <a:lnTo>
                    <a:pt x="106706" y="790562"/>
                  </a:lnTo>
                  <a:lnTo>
                    <a:pt x="106556" y="787556"/>
                  </a:lnTo>
                  <a:lnTo>
                    <a:pt x="106396" y="784550"/>
                  </a:lnTo>
                  <a:lnTo>
                    <a:pt x="106236" y="781544"/>
                  </a:lnTo>
                  <a:lnTo>
                    <a:pt x="106054" y="778538"/>
                  </a:lnTo>
                  <a:lnTo>
                    <a:pt x="105866" y="775532"/>
                  </a:lnTo>
                  <a:lnTo>
                    <a:pt x="105678" y="772526"/>
                  </a:lnTo>
                  <a:lnTo>
                    <a:pt x="105465" y="769520"/>
                  </a:lnTo>
                  <a:lnTo>
                    <a:pt x="105250" y="766514"/>
                  </a:lnTo>
                  <a:lnTo>
                    <a:pt x="105033" y="763508"/>
                  </a:lnTo>
                  <a:lnTo>
                    <a:pt x="104792" y="760502"/>
                  </a:lnTo>
                  <a:lnTo>
                    <a:pt x="104551" y="757496"/>
                  </a:lnTo>
                  <a:lnTo>
                    <a:pt x="104304" y="754490"/>
                  </a:lnTo>
                  <a:lnTo>
                    <a:pt x="104036" y="751484"/>
                  </a:lnTo>
                  <a:lnTo>
                    <a:pt x="103769" y="748478"/>
                  </a:lnTo>
                  <a:lnTo>
                    <a:pt x="103493" y="745472"/>
                  </a:lnTo>
                  <a:lnTo>
                    <a:pt x="103200" y="742467"/>
                  </a:lnTo>
                  <a:lnTo>
                    <a:pt x="102908" y="739461"/>
                  </a:lnTo>
                  <a:lnTo>
                    <a:pt x="102603" y="736455"/>
                  </a:lnTo>
                  <a:lnTo>
                    <a:pt x="102285" y="733449"/>
                  </a:lnTo>
                  <a:lnTo>
                    <a:pt x="101968" y="730443"/>
                  </a:lnTo>
                  <a:lnTo>
                    <a:pt x="101636" y="727437"/>
                  </a:lnTo>
                  <a:lnTo>
                    <a:pt x="101294" y="724431"/>
                  </a:lnTo>
                  <a:lnTo>
                    <a:pt x="100953" y="721425"/>
                  </a:lnTo>
                  <a:lnTo>
                    <a:pt x="100594" y="718419"/>
                  </a:lnTo>
                  <a:lnTo>
                    <a:pt x="100229" y="715413"/>
                  </a:lnTo>
                  <a:lnTo>
                    <a:pt x="99865" y="712407"/>
                  </a:lnTo>
                  <a:lnTo>
                    <a:pt x="99480" y="709401"/>
                  </a:lnTo>
                  <a:lnTo>
                    <a:pt x="99093" y="706395"/>
                  </a:lnTo>
                  <a:lnTo>
                    <a:pt x="98705" y="703389"/>
                  </a:lnTo>
                  <a:lnTo>
                    <a:pt x="98296" y="700383"/>
                  </a:lnTo>
                  <a:lnTo>
                    <a:pt x="97887" y="697377"/>
                  </a:lnTo>
                  <a:lnTo>
                    <a:pt x="97474" y="694371"/>
                  </a:lnTo>
                  <a:lnTo>
                    <a:pt x="97045" y="691366"/>
                  </a:lnTo>
                  <a:lnTo>
                    <a:pt x="96615" y="688360"/>
                  </a:lnTo>
                  <a:lnTo>
                    <a:pt x="96179" y="685354"/>
                  </a:lnTo>
                  <a:lnTo>
                    <a:pt x="95729" y="682348"/>
                  </a:lnTo>
                  <a:lnTo>
                    <a:pt x="95279" y="679342"/>
                  </a:lnTo>
                  <a:lnTo>
                    <a:pt x="94820" y="676336"/>
                  </a:lnTo>
                  <a:lnTo>
                    <a:pt x="94351" y="673330"/>
                  </a:lnTo>
                  <a:lnTo>
                    <a:pt x="93882" y="670324"/>
                  </a:lnTo>
                  <a:lnTo>
                    <a:pt x="93402" y="667318"/>
                  </a:lnTo>
                  <a:lnTo>
                    <a:pt x="92914" y="664312"/>
                  </a:lnTo>
                  <a:lnTo>
                    <a:pt x="92427" y="661306"/>
                  </a:lnTo>
                  <a:lnTo>
                    <a:pt x="91927" y="658300"/>
                  </a:lnTo>
                  <a:lnTo>
                    <a:pt x="91422" y="655294"/>
                  </a:lnTo>
                  <a:lnTo>
                    <a:pt x="90917" y="652288"/>
                  </a:lnTo>
                  <a:lnTo>
                    <a:pt x="90397" y="649282"/>
                  </a:lnTo>
                  <a:lnTo>
                    <a:pt x="89876" y="646276"/>
                  </a:lnTo>
                  <a:lnTo>
                    <a:pt x="89354" y="643271"/>
                  </a:lnTo>
                  <a:lnTo>
                    <a:pt x="88817" y="640265"/>
                  </a:lnTo>
                  <a:lnTo>
                    <a:pt x="88280" y="637259"/>
                  </a:lnTo>
                  <a:lnTo>
                    <a:pt x="87741" y="634253"/>
                  </a:lnTo>
                  <a:lnTo>
                    <a:pt x="87189" y="631247"/>
                  </a:lnTo>
                  <a:lnTo>
                    <a:pt x="86638" y="628241"/>
                  </a:lnTo>
                  <a:lnTo>
                    <a:pt x="86082" y="625235"/>
                  </a:lnTo>
                  <a:lnTo>
                    <a:pt x="85517" y="622229"/>
                  </a:lnTo>
                  <a:lnTo>
                    <a:pt x="84952" y="619223"/>
                  </a:lnTo>
                  <a:lnTo>
                    <a:pt x="84381" y="616217"/>
                  </a:lnTo>
                  <a:lnTo>
                    <a:pt x="83803" y="613211"/>
                  </a:lnTo>
                  <a:lnTo>
                    <a:pt x="83225" y="610205"/>
                  </a:lnTo>
                  <a:lnTo>
                    <a:pt x="82640" y="607199"/>
                  </a:lnTo>
                  <a:lnTo>
                    <a:pt x="82051" y="604193"/>
                  </a:lnTo>
                  <a:lnTo>
                    <a:pt x="81462" y="601187"/>
                  </a:lnTo>
                  <a:lnTo>
                    <a:pt x="80864" y="598181"/>
                  </a:lnTo>
                  <a:lnTo>
                    <a:pt x="80264" y="595175"/>
                  </a:lnTo>
                  <a:lnTo>
                    <a:pt x="79664" y="592170"/>
                  </a:lnTo>
                  <a:lnTo>
                    <a:pt x="79056" y="589164"/>
                  </a:lnTo>
                  <a:lnTo>
                    <a:pt x="78446" y="586158"/>
                  </a:lnTo>
                  <a:lnTo>
                    <a:pt x="77837" y="583152"/>
                  </a:lnTo>
                  <a:lnTo>
                    <a:pt x="77219" y="580146"/>
                  </a:lnTo>
                  <a:lnTo>
                    <a:pt x="76601" y="577140"/>
                  </a:lnTo>
                  <a:lnTo>
                    <a:pt x="75981" y="574134"/>
                  </a:lnTo>
                  <a:lnTo>
                    <a:pt x="75356" y="571128"/>
                  </a:lnTo>
                  <a:lnTo>
                    <a:pt x="74730" y="568122"/>
                  </a:lnTo>
                  <a:lnTo>
                    <a:pt x="74103" y="565116"/>
                  </a:lnTo>
                  <a:lnTo>
                    <a:pt x="73471" y="562110"/>
                  </a:lnTo>
                  <a:lnTo>
                    <a:pt x="72840" y="559104"/>
                  </a:lnTo>
                  <a:lnTo>
                    <a:pt x="72205" y="556098"/>
                  </a:lnTo>
                  <a:lnTo>
                    <a:pt x="71568" y="553092"/>
                  </a:lnTo>
                  <a:lnTo>
                    <a:pt x="70931" y="550086"/>
                  </a:lnTo>
                  <a:lnTo>
                    <a:pt x="70292" y="547080"/>
                  </a:lnTo>
                  <a:lnTo>
                    <a:pt x="69651" y="544075"/>
                  </a:lnTo>
                  <a:lnTo>
                    <a:pt x="69009" y="541069"/>
                  </a:lnTo>
                  <a:lnTo>
                    <a:pt x="68366" y="538063"/>
                  </a:lnTo>
                  <a:lnTo>
                    <a:pt x="67722" y="535057"/>
                  </a:lnTo>
                  <a:lnTo>
                    <a:pt x="67078" y="532051"/>
                  </a:lnTo>
                  <a:lnTo>
                    <a:pt x="66432" y="529045"/>
                  </a:lnTo>
                  <a:lnTo>
                    <a:pt x="65785" y="526039"/>
                  </a:lnTo>
                  <a:lnTo>
                    <a:pt x="65139" y="523033"/>
                  </a:lnTo>
                  <a:lnTo>
                    <a:pt x="64492" y="520027"/>
                  </a:lnTo>
                  <a:lnTo>
                    <a:pt x="63845" y="517021"/>
                  </a:lnTo>
                  <a:lnTo>
                    <a:pt x="63198" y="514015"/>
                  </a:lnTo>
                  <a:lnTo>
                    <a:pt x="62551" y="511009"/>
                  </a:lnTo>
                  <a:lnTo>
                    <a:pt x="61904" y="508003"/>
                  </a:lnTo>
                  <a:lnTo>
                    <a:pt x="61258" y="504997"/>
                  </a:lnTo>
                  <a:lnTo>
                    <a:pt x="60613" y="501991"/>
                  </a:lnTo>
                  <a:lnTo>
                    <a:pt x="59967" y="498985"/>
                  </a:lnTo>
                  <a:lnTo>
                    <a:pt x="59323" y="495979"/>
                  </a:lnTo>
                  <a:lnTo>
                    <a:pt x="58680" y="492974"/>
                  </a:lnTo>
                  <a:lnTo>
                    <a:pt x="58037" y="489968"/>
                  </a:lnTo>
                  <a:lnTo>
                    <a:pt x="57396" y="486962"/>
                  </a:lnTo>
                  <a:lnTo>
                    <a:pt x="56757" y="483956"/>
                  </a:lnTo>
                  <a:lnTo>
                    <a:pt x="56118" y="480950"/>
                  </a:lnTo>
                  <a:lnTo>
                    <a:pt x="55482" y="477944"/>
                  </a:lnTo>
                  <a:lnTo>
                    <a:pt x="54848" y="474938"/>
                  </a:lnTo>
                  <a:lnTo>
                    <a:pt x="54213" y="471932"/>
                  </a:lnTo>
                  <a:lnTo>
                    <a:pt x="53584" y="468926"/>
                  </a:lnTo>
                  <a:lnTo>
                    <a:pt x="52955" y="465920"/>
                  </a:lnTo>
                  <a:lnTo>
                    <a:pt x="52326" y="462914"/>
                  </a:lnTo>
                  <a:lnTo>
                    <a:pt x="51704" y="459908"/>
                  </a:lnTo>
                  <a:lnTo>
                    <a:pt x="51083" y="456902"/>
                  </a:lnTo>
                  <a:lnTo>
                    <a:pt x="50462" y="453896"/>
                  </a:lnTo>
                  <a:lnTo>
                    <a:pt x="49848" y="450890"/>
                  </a:lnTo>
                  <a:lnTo>
                    <a:pt x="49235" y="447884"/>
                  </a:lnTo>
                  <a:lnTo>
                    <a:pt x="48624" y="444879"/>
                  </a:lnTo>
                  <a:lnTo>
                    <a:pt x="48019" y="441873"/>
                  </a:lnTo>
                  <a:lnTo>
                    <a:pt x="47415" y="438867"/>
                  </a:lnTo>
                  <a:lnTo>
                    <a:pt x="46814" y="435861"/>
                  </a:lnTo>
                  <a:lnTo>
                    <a:pt x="46220" y="432855"/>
                  </a:lnTo>
                  <a:lnTo>
                    <a:pt x="45626" y="429849"/>
                  </a:lnTo>
                  <a:lnTo>
                    <a:pt x="45038" y="426843"/>
                  </a:lnTo>
                  <a:lnTo>
                    <a:pt x="44455" y="423837"/>
                  </a:lnTo>
                  <a:lnTo>
                    <a:pt x="43872" y="420831"/>
                  </a:lnTo>
                  <a:lnTo>
                    <a:pt x="43297" y="417825"/>
                  </a:lnTo>
                  <a:lnTo>
                    <a:pt x="42727" y="414819"/>
                  </a:lnTo>
                  <a:lnTo>
                    <a:pt x="42156" y="411813"/>
                  </a:lnTo>
                  <a:lnTo>
                    <a:pt x="41596" y="408807"/>
                  </a:lnTo>
                  <a:lnTo>
                    <a:pt x="41039" y="405801"/>
                  </a:lnTo>
                  <a:lnTo>
                    <a:pt x="40482" y="402795"/>
                  </a:lnTo>
                  <a:lnTo>
                    <a:pt x="39939" y="399789"/>
                  </a:lnTo>
                  <a:lnTo>
                    <a:pt x="39396" y="396783"/>
                  </a:lnTo>
                  <a:lnTo>
                    <a:pt x="38855" y="393778"/>
                  </a:lnTo>
                  <a:lnTo>
                    <a:pt x="38328" y="390772"/>
                  </a:lnTo>
                  <a:lnTo>
                    <a:pt x="37800" y="387766"/>
                  </a:lnTo>
                  <a:lnTo>
                    <a:pt x="37277" y="384760"/>
                  </a:lnTo>
                  <a:lnTo>
                    <a:pt x="36766" y="381754"/>
                  </a:lnTo>
                  <a:lnTo>
                    <a:pt x="36256" y="378748"/>
                  </a:lnTo>
                  <a:lnTo>
                    <a:pt x="35752" y="375742"/>
                  </a:lnTo>
                  <a:lnTo>
                    <a:pt x="35258" y="372736"/>
                  </a:lnTo>
                  <a:lnTo>
                    <a:pt x="34765" y="369730"/>
                  </a:lnTo>
                  <a:lnTo>
                    <a:pt x="34281" y="366724"/>
                  </a:lnTo>
                  <a:lnTo>
                    <a:pt x="33806" y="363718"/>
                  </a:lnTo>
                  <a:lnTo>
                    <a:pt x="33331" y="360712"/>
                  </a:lnTo>
                  <a:lnTo>
                    <a:pt x="32869" y="357706"/>
                  </a:lnTo>
                  <a:lnTo>
                    <a:pt x="32413" y="354700"/>
                  </a:lnTo>
                  <a:lnTo>
                    <a:pt x="31958" y="351694"/>
                  </a:lnTo>
                  <a:lnTo>
                    <a:pt x="31518" y="348688"/>
                  </a:lnTo>
                  <a:lnTo>
                    <a:pt x="31083" y="345683"/>
                  </a:lnTo>
                  <a:lnTo>
                    <a:pt x="30647" y="342677"/>
                  </a:lnTo>
                  <a:lnTo>
                    <a:pt x="30232" y="339671"/>
                  </a:lnTo>
                  <a:lnTo>
                    <a:pt x="29818" y="336665"/>
                  </a:lnTo>
                  <a:lnTo>
                    <a:pt x="29406" y="333659"/>
                  </a:lnTo>
                  <a:lnTo>
                    <a:pt x="29013" y="330653"/>
                  </a:lnTo>
                  <a:lnTo>
                    <a:pt x="28621" y="327647"/>
                  </a:lnTo>
                  <a:lnTo>
                    <a:pt x="28234" y="324641"/>
                  </a:lnTo>
                  <a:lnTo>
                    <a:pt x="27864" y="321635"/>
                  </a:lnTo>
                  <a:lnTo>
                    <a:pt x="27495" y="318629"/>
                  </a:lnTo>
                  <a:lnTo>
                    <a:pt x="27134" y="315623"/>
                  </a:lnTo>
                  <a:lnTo>
                    <a:pt x="26788" y="312617"/>
                  </a:lnTo>
                  <a:lnTo>
                    <a:pt x="26442" y="309611"/>
                  </a:lnTo>
                  <a:lnTo>
                    <a:pt x="26109" y="306605"/>
                  </a:lnTo>
                  <a:lnTo>
                    <a:pt x="25788" y="303599"/>
                  </a:lnTo>
                  <a:lnTo>
                    <a:pt x="25466" y="300593"/>
                  </a:lnTo>
                  <a:lnTo>
                    <a:pt x="25161" y="297587"/>
                  </a:lnTo>
                  <a:lnTo>
                    <a:pt x="24865" y="294582"/>
                  </a:lnTo>
                  <a:lnTo>
                    <a:pt x="24569" y="291576"/>
                  </a:lnTo>
                  <a:lnTo>
                    <a:pt x="24293" y="288570"/>
                  </a:lnTo>
                  <a:lnTo>
                    <a:pt x="24022" y="285564"/>
                  </a:lnTo>
                  <a:lnTo>
                    <a:pt x="23752" y="282558"/>
                  </a:lnTo>
                  <a:lnTo>
                    <a:pt x="23506" y="279552"/>
                  </a:lnTo>
                  <a:lnTo>
                    <a:pt x="23262" y="276546"/>
                  </a:lnTo>
                  <a:lnTo>
                    <a:pt x="23020" y="273540"/>
                  </a:lnTo>
                  <a:lnTo>
                    <a:pt x="22804" y="270534"/>
                  </a:lnTo>
                  <a:lnTo>
                    <a:pt x="22587" y="267528"/>
                  </a:lnTo>
                  <a:lnTo>
                    <a:pt x="22376" y="264522"/>
                  </a:lnTo>
                  <a:lnTo>
                    <a:pt x="22187" y="261516"/>
                  </a:lnTo>
                  <a:lnTo>
                    <a:pt x="21998" y="258510"/>
                  </a:lnTo>
                  <a:lnTo>
                    <a:pt x="21819" y="255504"/>
                  </a:lnTo>
                  <a:lnTo>
                    <a:pt x="21659" y="252498"/>
                  </a:lnTo>
                  <a:lnTo>
                    <a:pt x="21498" y="249492"/>
                  </a:lnTo>
                  <a:lnTo>
                    <a:pt x="21352" y="246487"/>
                  </a:lnTo>
                  <a:lnTo>
                    <a:pt x="21220" y="243481"/>
                  </a:lnTo>
                  <a:lnTo>
                    <a:pt x="21088" y="240475"/>
                  </a:lnTo>
                  <a:lnTo>
                    <a:pt x="20975" y="237469"/>
                  </a:lnTo>
                  <a:lnTo>
                    <a:pt x="20872" y="234463"/>
                  </a:lnTo>
                  <a:lnTo>
                    <a:pt x="20770" y="231457"/>
                  </a:lnTo>
                  <a:lnTo>
                    <a:pt x="20691" y="228451"/>
                  </a:lnTo>
                  <a:lnTo>
                    <a:pt x="20618" y="225445"/>
                  </a:lnTo>
                  <a:lnTo>
                    <a:pt x="20545" y="222439"/>
                  </a:lnTo>
                  <a:lnTo>
                    <a:pt x="20500" y="219433"/>
                  </a:lnTo>
                  <a:lnTo>
                    <a:pt x="20458" y="216427"/>
                  </a:lnTo>
                  <a:lnTo>
                    <a:pt x="20417" y="213421"/>
                  </a:lnTo>
                  <a:lnTo>
                    <a:pt x="20405" y="210415"/>
                  </a:lnTo>
                  <a:lnTo>
                    <a:pt x="20393" y="207409"/>
                  </a:lnTo>
                  <a:lnTo>
                    <a:pt x="20387" y="204403"/>
                  </a:lnTo>
                  <a:lnTo>
                    <a:pt x="20406" y="201397"/>
                  </a:lnTo>
                  <a:lnTo>
                    <a:pt x="20425" y="198391"/>
                  </a:lnTo>
                  <a:lnTo>
                    <a:pt x="20455" y="195386"/>
                  </a:lnTo>
                  <a:lnTo>
                    <a:pt x="20505" y="192380"/>
                  </a:lnTo>
                  <a:lnTo>
                    <a:pt x="20555" y="189374"/>
                  </a:lnTo>
                  <a:lnTo>
                    <a:pt x="20620" y="186368"/>
                  </a:lnTo>
                  <a:lnTo>
                    <a:pt x="20701" y="183362"/>
                  </a:lnTo>
                  <a:lnTo>
                    <a:pt x="20783" y="180356"/>
                  </a:lnTo>
                  <a:lnTo>
                    <a:pt x="20884" y="177350"/>
                  </a:lnTo>
                  <a:lnTo>
                    <a:pt x="20997" y="174344"/>
                  </a:lnTo>
                  <a:lnTo>
                    <a:pt x="21110" y="171338"/>
                  </a:lnTo>
                  <a:lnTo>
                    <a:pt x="21247" y="168332"/>
                  </a:lnTo>
                  <a:lnTo>
                    <a:pt x="21391" y="165326"/>
                  </a:lnTo>
                  <a:lnTo>
                    <a:pt x="21536" y="162320"/>
                  </a:lnTo>
                  <a:lnTo>
                    <a:pt x="21709" y="159314"/>
                  </a:lnTo>
                  <a:lnTo>
                    <a:pt x="21886" y="156308"/>
                  </a:lnTo>
                  <a:lnTo>
                    <a:pt x="22064" y="153302"/>
                  </a:lnTo>
                  <a:lnTo>
                    <a:pt x="22272" y="150296"/>
                  </a:lnTo>
                  <a:lnTo>
                    <a:pt x="22480" y="147291"/>
                  </a:lnTo>
                  <a:lnTo>
                    <a:pt x="22694" y="144285"/>
                  </a:lnTo>
                  <a:lnTo>
                    <a:pt x="22934" y="141279"/>
                  </a:lnTo>
                  <a:lnTo>
                    <a:pt x="23174" y="138273"/>
                  </a:lnTo>
                  <a:lnTo>
                    <a:pt x="23424" y="135267"/>
                  </a:lnTo>
                  <a:lnTo>
                    <a:pt x="23696" y="132261"/>
                  </a:lnTo>
                  <a:lnTo>
                    <a:pt x="23968" y="129255"/>
                  </a:lnTo>
                  <a:lnTo>
                    <a:pt x="24254" y="126249"/>
                  </a:lnTo>
                  <a:lnTo>
                    <a:pt x="24558" y="123243"/>
                  </a:lnTo>
                  <a:lnTo>
                    <a:pt x="24861" y="120237"/>
                  </a:lnTo>
                  <a:lnTo>
                    <a:pt x="25184" y="117231"/>
                  </a:lnTo>
                  <a:lnTo>
                    <a:pt x="25519" y="114225"/>
                  </a:lnTo>
                  <a:lnTo>
                    <a:pt x="25854" y="111219"/>
                  </a:lnTo>
                  <a:lnTo>
                    <a:pt x="26212" y="108213"/>
                  </a:lnTo>
                  <a:lnTo>
                    <a:pt x="26579" y="105207"/>
                  </a:lnTo>
                  <a:lnTo>
                    <a:pt x="26945" y="102201"/>
                  </a:lnTo>
                  <a:lnTo>
                    <a:pt x="27339" y="99195"/>
                  </a:lnTo>
                  <a:lnTo>
                    <a:pt x="27736" y="96190"/>
                  </a:lnTo>
                  <a:lnTo>
                    <a:pt x="28135" y="93184"/>
                  </a:lnTo>
                  <a:lnTo>
                    <a:pt x="28563" y="90178"/>
                  </a:lnTo>
                  <a:lnTo>
                    <a:pt x="28991" y="87172"/>
                  </a:lnTo>
                  <a:lnTo>
                    <a:pt x="29424" y="84166"/>
                  </a:lnTo>
                  <a:lnTo>
                    <a:pt x="29883" y="81160"/>
                  </a:lnTo>
                  <a:lnTo>
                    <a:pt x="30342" y="78154"/>
                  </a:lnTo>
                  <a:lnTo>
                    <a:pt x="30810" y="75148"/>
                  </a:lnTo>
                  <a:lnTo>
                    <a:pt x="31299" y="72142"/>
                  </a:lnTo>
                  <a:lnTo>
                    <a:pt x="31788" y="69136"/>
                  </a:lnTo>
                  <a:lnTo>
                    <a:pt x="32290" y="66130"/>
                  </a:lnTo>
                  <a:lnTo>
                    <a:pt x="32809" y="63124"/>
                  </a:lnTo>
                  <a:lnTo>
                    <a:pt x="33327" y="60118"/>
                  </a:lnTo>
                  <a:lnTo>
                    <a:pt x="33863" y="57112"/>
                  </a:lnTo>
                  <a:lnTo>
                    <a:pt x="34411" y="54106"/>
                  </a:lnTo>
                  <a:lnTo>
                    <a:pt x="34959" y="51100"/>
                  </a:lnTo>
                  <a:lnTo>
                    <a:pt x="35528" y="48095"/>
                  </a:lnTo>
                  <a:lnTo>
                    <a:pt x="36105" y="45089"/>
                  </a:lnTo>
                  <a:lnTo>
                    <a:pt x="36681" y="42083"/>
                  </a:lnTo>
                  <a:lnTo>
                    <a:pt x="37283" y="39077"/>
                  </a:lnTo>
                  <a:lnTo>
                    <a:pt x="37888" y="36071"/>
                  </a:lnTo>
                  <a:lnTo>
                    <a:pt x="38493" y="33065"/>
                  </a:lnTo>
                  <a:lnTo>
                    <a:pt x="39126" y="30059"/>
                  </a:lnTo>
                  <a:lnTo>
                    <a:pt x="39758" y="27053"/>
                  </a:lnTo>
                  <a:lnTo>
                    <a:pt x="40395" y="24047"/>
                  </a:lnTo>
                  <a:lnTo>
                    <a:pt x="41055" y="21041"/>
                  </a:lnTo>
                  <a:lnTo>
                    <a:pt x="41715" y="18035"/>
                  </a:lnTo>
                  <a:lnTo>
                    <a:pt x="42382" y="15029"/>
                  </a:lnTo>
                  <a:lnTo>
                    <a:pt x="43068" y="12023"/>
                  </a:lnTo>
                  <a:lnTo>
                    <a:pt x="43754" y="9017"/>
                  </a:lnTo>
                  <a:lnTo>
                    <a:pt x="44452" y="6011"/>
                  </a:lnTo>
                  <a:lnTo>
                    <a:pt x="45163" y="3005"/>
                  </a:lnTo>
                  <a:lnTo>
                    <a:pt x="45875" y="0"/>
                  </a:lnTo>
                  <a:lnTo>
                    <a:pt x="465498" y="0"/>
                  </a:lnTo>
                  <a:lnTo>
                    <a:pt x="466210" y="3005"/>
                  </a:lnTo>
                  <a:lnTo>
                    <a:pt x="466922" y="6011"/>
                  </a:lnTo>
                  <a:lnTo>
                    <a:pt x="467619" y="9017"/>
                  </a:lnTo>
                  <a:lnTo>
                    <a:pt x="468305" y="12023"/>
                  </a:lnTo>
                  <a:lnTo>
                    <a:pt x="468991" y="15029"/>
                  </a:lnTo>
                  <a:lnTo>
                    <a:pt x="469659" y="18035"/>
                  </a:lnTo>
                  <a:lnTo>
                    <a:pt x="470318" y="21041"/>
                  </a:lnTo>
                  <a:lnTo>
                    <a:pt x="470978" y="24047"/>
                  </a:lnTo>
                  <a:lnTo>
                    <a:pt x="471615" y="27053"/>
                  </a:lnTo>
                  <a:lnTo>
                    <a:pt x="472248" y="30059"/>
                  </a:lnTo>
                  <a:lnTo>
                    <a:pt x="472880" y="33065"/>
                  </a:lnTo>
                  <a:lnTo>
                    <a:pt x="473485" y="36071"/>
                  </a:lnTo>
                  <a:lnTo>
                    <a:pt x="474090" y="39077"/>
                  </a:lnTo>
                  <a:lnTo>
                    <a:pt x="474692" y="42083"/>
                  </a:lnTo>
                  <a:lnTo>
                    <a:pt x="475268" y="45089"/>
                  </a:lnTo>
                  <a:lnTo>
                    <a:pt x="475845" y="48095"/>
                  </a:lnTo>
                  <a:lnTo>
                    <a:pt x="476414" y="51100"/>
                  </a:lnTo>
                  <a:lnTo>
                    <a:pt x="476962" y="54106"/>
                  </a:lnTo>
                  <a:lnTo>
                    <a:pt x="477510" y="57112"/>
                  </a:lnTo>
                  <a:lnTo>
                    <a:pt x="478046" y="60118"/>
                  </a:lnTo>
                  <a:lnTo>
                    <a:pt x="478565" y="63124"/>
                  </a:lnTo>
                  <a:lnTo>
                    <a:pt x="479083" y="66130"/>
                  </a:lnTo>
                  <a:lnTo>
                    <a:pt x="479585" y="69136"/>
                  </a:lnTo>
                  <a:lnTo>
                    <a:pt x="480074" y="72142"/>
                  </a:lnTo>
                  <a:lnTo>
                    <a:pt x="480563" y="75148"/>
                  </a:lnTo>
                  <a:lnTo>
                    <a:pt x="481031" y="78154"/>
                  </a:lnTo>
                  <a:lnTo>
                    <a:pt x="481490" y="81160"/>
                  </a:lnTo>
                  <a:lnTo>
                    <a:pt x="481949" y="84166"/>
                  </a:lnTo>
                  <a:lnTo>
                    <a:pt x="482382" y="87172"/>
                  </a:lnTo>
                  <a:lnTo>
                    <a:pt x="482811" y="90178"/>
                  </a:lnTo>
                  <a:lnTo>
                    <a:pt x="483239" y="93184"/>
                  </a:lnTo>
                  <a:lnTo>
                    <a:pt x="483637" y="96190"/>
                  </a:lnTo>
                  <a:lnTo>
                    <a:pt x="484034" y="99195"/>
                  </a:lnTo>
                  <a:lnTo>
                    <a:pt x="484428" y="102201"/>
                  </a:lnTo>
                  <a:lnTo>
                    <a:pt x="484795" y="105207"/>
                  </a:lnTo>
                  <a:lnTo>
                    <a:pt x="485161" y="108213"/>
                  </a:lnTo>
                  <a:lnTo>
                    <a:pt x="485519" y="111219"/>
                  </a:lnTo>
                  <a:lnTo>
                    <a:pt x="485854" y="114225"/>
                  </a:lnTo>
                  <a:lnTo>
                    <a:pt x="486189" y="117231"/>
                  </a:lnTo>
                  <a:lnTo>
                    <a:pt x="486512" y="120237"/>
                  </a:lnTo>
                  <a:lnTo>
                    <a:pt x="486815" y="123243"/>
                  </a:lnTo>
                  <a:lnTo>
                    <a:pt x="487119" y="126249"/>
                  </a:lnTo>
                  <a:lnTo>
                    <a:pt x="487405" y="129255"/>
                  </a:lnTo>
                  <a:lnTo>
                    <a:pt x="487677" y="132261"/>
                  </a:lnTo>
                  <a:lnTo>
                    <a:pt x="487949" y="135267"/>
                  </a:lnTo>
                  <a:lnTo>
                    <a:pt x="488199" y="138273"/>
                  </a:lnTo>
                  <a:lnTo>
                    <a:pt x="488439" y="141279"/>
                  </a:lnTo>
                  <a:lnTo>
                    <a:pt x="488679" y="144285"/>
                  </a:lnTo>
                  <a:lnTo>
                    <a:pt x="488893" y="147291"/>
                  </a:lnTo>
                  <a:lnTo>
                    <a:pt x="489101" y="150296"/>
                  </a:lnTo>
                  <a:lnTo>
                    <a:pt x="489310" y="153302"/>
                  </a:lnTo>
                  <a:lnTo>
                    <a:pt x="489487" y="156308"/>
                  </a:lnTo>
                  <a:lnTo>
                    <a:pt x="489664" y="159314"/>
                  </a:lnTo>
                  <a:lnTo>
                    <a:pt x="489837" y="162320"/>
                  </a:lnTo>
                  <a:lnTo>
                    <a:pt x="489982" y="165326"/>
                  </a:lnTo>
                  <a:lnTo>
                    <a:pt x="490126" y="168332"/>
                  </a:lnTo>
                  <a:lnTo>
                    <a:pt x="490264" y="171338"/>
                  </a:lnTo>
                  <a:lnTo>
                    <a:pt x="490376" y="174344"/>
                  </a:lnTo>
                  <a:lnTo>
                    <a:pt x="490489" y="177350"/>
                  </a:lnTo>
                  <a:lnTo>
                    <a:pt x="490590" y="180356"/>
                  </a:lnTo>
                  <a:lnTo>
                    <a:pt x="490672" y="183362"/>
                  </a:lnTo>
                  <a:lnTo>
                    <a:pt x="490753" y="186368"/>
                  </a:lnTo>
                  <a:lnTo>
                    <a:pt x="490818" y="189374"/>
                  </a:lnTo>
                  <a:lnTo>
                    <a:pt x="490868" y="192380"/>
                  </a:lnTo>
                  <a:lnTo>
                    <a:pt x="490918" y="195386"/>
                  </a:lnTo>
                  <a:lnTo>
                    <a:pt x="490948" y="198391"/>
                  </a:lnTo>
                  <a:lnTo>
                    <a:pt x="490967" y="201397"/>
                  </a:lnTo>
                  <a:lnTo>
                    <a:pt x="490986" y="204403"/>
                  </a:lnTo>
                  <a:lnTo>
                    <a:pt x="490980" y="207409"/>
                  </a:lnTo>
                  <a:lnTo>
                    <a:pt x="490968" y="210415"/>
                  </a:lnTo>
                  <a:lnTo>
                    <a:pt x="490956" y="213421"/>
                  </a:lnTo>
                  <a:lnTo>
                    <a:pt x="490915" y="216427"/>
                  </a:lnTo>
                  <a:lnTo>
                    <a:pt x="490873" y="219433"/>
                  </a:lnTo>
                  <a:lnTo>
                    <a:pt x="490828" y="222439"/>
                  </a:lnTo>
                  <a:lnTo>
                    <a:pt x="490755" y="225445"/>
                  </a:lnTo>
                  <a:lnTo>
                    <a:pt x="490683" y="228451"/>
                  </a:lnTo>
                  <a:lnTo>
                    <a:pt x="490603" y="231457"/>
                  </a:lnTo>
                  <a:lnTo>
                    <a:pt x="490501" y="234463"/>
                  </a:lnTo>
                  <a:lnTo>
                    <a:pt x="490398" y="237469"/>
                  </a:lnTo>
                  <a:lnTo>
                    <a:pt x="490285" y="240475"/>
                  </a:lnTo>
                  <a:lnTo>
                    <a:pt x="490154" y="243481"/>
                  </a:lnTo>
                  <a:lnTo>
                    <a:pt x="490022" y="246487"/>
                  </a:lnTo>
                  <a:lnTo>
                    <a:pt x="489875" y="249492"/>
                  </a:lnTo>
                  <a:lnTo>
                    <a:pt x="489715" y="252498"/>
                  </a:lnTo>
                  <a:lnTo>
                    <a:pt x="489554" y="255504"/>
                  </a:lnTo>
                  <a:lnTo>
                    <a:pt x="489375" y="258510"/>
                  </a:lnTo>
                  <a:lnTo>
                    <a:pt x="489186" y="261516"/>
                  </a:lnTo>
                  <a:lnTo>
                    <a:pt x="488997" y="264522"/>
                  </a:lnTo>
                  <a:lnTo>
                    <a:pt x="488786" y="267528"/>
                  </a:lnTo>
                  <a:lnTo>
                    <a:pt x="488570" y="270534"/>
                  </a:lnTo>
                  <a:lnTo>
                    <a:pt x="488353" y="273540"/>
                  </a:lnTo>
                  <a:lnTo>
                    <a:pt x="488111" y="276546"/>
                  </a:lnTo>
                  <a:lnTo>
                    <a:pt x="487867" y="279552"/>
                  </a:lnTo>
                  <a:lnTo>
                    <a:pt x="487621" y="282558"/>
                  </a:lnTo>
                  <a:lnTo>
                    <a:pt x="487351" y="285564"/>
                  </a:lnTo>
                  <a:lnTo>
                    <a:pt x="487080" y="288570"/>
                  </a:lnTo>
                  <a:lnTo>
                    <a:pt x="486805" y="291576"/>
                  </a:lnTo>
                  <a:lnTo>
                    <a:pt x="486508" y="294582"/>
                  </a:lnTo>
                  <a:lnTo>
                    <a:pt x="486212" y="297587"/>
                  </a:lnTo>
                  <a:lnTo>
                    <a:pt x="485907" y="300593"/>
                  </a:lnTo>
                  <a:lnTo>
                    <a:pt x="485586" y="303599"/>
                  </a:lnTo>
                  <a:lnTo>
                    <a:pt x="485264" y="306605"/>
                  </a:lnTo>
                  <a:lnTo>
                    <a:pt x="484931" y="309611"/>
                  </a:lnTo>
                  <a:lnTo>
                    <a:pt x="484585" y="312617"/>
                  </a:lnTo>
                  <a:lnTo>
                    <a:pt x="484239" y="315623"/>
                  </a:lnTo>
                  <a:lnTo>
                    <a:pt x="483878" y="318629"/>
                  </a:lnTo>
                  <a:lnTo>
                    <a:pt x="483509" y="321635"/>
                  </a:lnTo>
                  <a:lnTo>
                    <a:pt x="483139" y="324641"/>
                  </a:lnTo>
                  <a:lnTo>
                    <a:pt x="482752" y="327647"/>
                  </a:lnTo>
                  <a:lnTo>
                    <a:pt x="482360" y="330653"/>
                  </a:lnTo>
                  <a:lnTo>
                    <a:pt x="481968" y="333659"/>
                  </a:lnTo>
                  <a:lnTo>
                    <a:pt x="481555" y="336665"/>
                  </a:lnTo>
                  <a:lnTo>
                    <a:pt x="481141" y="339671"/>
                  </a:lnTo>
                  <a:lnTo>
                    <a:pt x="480726" y="342677"/>
                  </a:lnTo>
                  <a:lnTo>
                    <a:pt x="480290" y="345683"/>
                  </a:lnTo>
                  <a:lnTo>
                    <a:pt x="479855" y="348688"/>
                  </a:lnTo>
                  <a:lnTo>
                    <a:pt x="479416" y="351694"/>
                  </a:lnTo>
                  <a:lnTo>
                    <a:pt x="478960" y="354700"/>
                  </a:lnTo>
                  <a:lnTo>
                    <a:pt x="478504" y="357706"/>
                  </a:lnTo>
                  <a:lnTo>
                    <a:pt x="478042" y="360712"/>
                  </a:lnTo>
                  <a:lnTo>
                    <a:pt x="477567" y="363718"/>
                  </a:lnTo>
                  <a:lnTo>
                    <a:pt x="477092" y="366724"/>
                  </a:lnTo>
                  <a:lnTo>
                    <a:pt x="476609" y="369730"/>
                  </a:lnTo>
                  <a:lnTo>
                    <a:pt x="476115" y="372736"/>
                  </a:lnTo>
                  <a:lnTo>
                    <a:pt x="475622" y="375742"/>
                  </a:lnTo>
                  <a:lnTo>
                    <a:pt x="475118" y="378748"/>
                  </a:lnTo>
                  <a:lnTo>
                    <a:pt x="474607" y="381754"/>
                  </a:lnTo>
                  <a:lnTo>
                    <a:pt x="474096" y="384760"/>
                  </a:lnTo>
                  <a:lnTo>
                    <a:pt x="473573" y="387766"/>
                  </a:lnTo>
                  <a:lnTo>
                    <a:pt x="473046" y="390772"/>
                  </a:lnTo>
                  <a:lnTo>
                    <a:pt x="472518" y="393778"/>
                  </a:lnTo>
                  <a:lnTo>
                    <a:pt x="471977" y="396783"/>
                  </a:lnTo>
                  <a:lnTo>
                    <a:pt x="471434" y="399789"/>
                  </a:lnTo>
                  <a:lnTo>
                    <a:pt x="470891" y="402795"/>
                  </a:lnTo>
                  <a:lnTo>
                    <a:pt x="470334" y="405801"/>
                  </a:lnTo>
                  <a:lnTo>
                    <a:pt x="469777" y="408807"/>
                  </a:lnTo>
                  <a:lnTo>
                    <a:pt x="469217" y="411813"/>
                  </a:lnTo>
                  <a:lnTo>
                    <a:pt x="468647" y="414819"/>
                  </a:lnTo>
                  <a:lnTo>
                    <a:pt x="468076" y="417825"/>
                  </a:lnTo>
                  <a:lnTo>
                    <a:pt x="467502" y="420831"/>
                  </a:lnTo>
                  <a:lnTo>
                    <a:pt x="466919" y="423837"/>
                  </a:lnTo>
                  <a:lnTo>
                    <a:pt x="466336" y="426843"/>
                  </a:lnTo>
                  <a:lnTo>
                    <a:pt x="465748" y="429849"/>
                  </a:lnTo>
                  <a:lnTo>
                    <a:pt x="465153" y="432855"/>
                  </a:lnTo>
                  <a:lnTo>
                    <a:pt x="464559" y="435861"/>
                  </a:lnTo>
                  <a:lnTo>
                    <a:pt x="463959" y="438867"/>
                  </a:lnTo>
                  <a:lnTo>
                    <a:pt x="463354" y="441873"/>
                  </a:lnTo>
                  <a:lnTo>
                    <a:pt x="462750" y="444879"/>
                  </a:lnTo>
                  <a:lnTo>
                    <a:pt x="462139" y="447884"/>
                  </a:lnTo>
                  <a:lnTo>
                    <a:pt x="461525" y="450890"/>
                  </a:lnTo>
                  <a:lnTo>
                    <a:pt x="460911" y="453896"/>
                  </a:lnTo>
                  <a:lnTo>
                    <a:pt x="460291" y="456902"/>
                  </a:lnTo>
                  <a:lnTo>
                    <a:pt x="459669" y="459908"/>
                  </a:lnTo>
                  <a:lnTo>
                    <a:pt x="459047" y="462914"/>
                  </a:lnTo>
                  <a:lnTo>
                    <a:pt x="458418" y="465920"/>
                  </a:lnTo>
                  <a:lnTo>
                    <a:pt x="457790" y="468926"/>
                  </a:lnTo>
                  <a:lnTo>
                    <a:pt x="457160" y="471932"/>
                  </a:lnTo>
                  <a:lnTo>
                    <a:pt x="456526" y="474938"/>
                  </a:lnTo>
                  <a:lnTo>
                    <a:pt x="455891" y="477944"/>
                  </a:lnTo>
                  <a:lnTo>
                    <a:pt x="455255" y="480950"/>
                  </a:lnTo>
                  <a:lnTo>
                    <a:pt x="454616" y="483956"/>
                  </a:lnTo>
                  <a:lnTo>
                    <a:pt x="453977" y="486962"/>
                  </a:lnTo>
                  <a:lnTo>
                    <a:pt x="453336" y="489968"/>
                  </a:lnTo>
                  <a:lnTo>
                    <a:pt x="452693" y="492974"/>
                  </a:lnTo>
                  <a:lnTo>
                    <a:pt x="452050" y="495979"/>
                  </a:lnTo>
                  <a:lnTo>
                    <a:pt x="451406" y="498985"/>
                  </a:lnTo>
                  <a:lnTo>
                    <a:pt x="450761" y="501991"/>
                  </a:lnTo>
                  <a:lnTo>
                    <a:pt x="450115" y="504997"/>
                  </a:lnTo>
                  <a:lnTo>
                    <a:pt x="449469" y="508003"/>
                  </a:lnTo>
                  <a:lnTo>
                    <a:pt x="448822" y="511009"/>
                  </a:lnTo>
                  <a:lnTo>
                    <a:pt x="448175" y="514015"/>
                  </a:lnTo>
                  <a:lnTo>
                    <a:pt x="447528" y="517021"/>
                  </a:lnTo>
                  <a:lnTo>
                    <a:pt x="446881" y="520027"/>
                  </a:lnTo>
                  <a:lnTo>
                    <a:pt x="446234" y="523033"/>
                  </a:lnTo>
                  <a:lnTo>
                    <a:pt x="445588" y="526039"/>
                  </a:lnTo>
                  <a:lnTo>
                    <a:pt x="444942" y="529045"/>
                  </a:lnTo>
                  <a:lnTo>
                    <a:pt x="444296" y="532051"/>
                  </a:lnTo>
                  <a:lnTo>
                    <a:pt x="443651" y="535057"/>
                  </a:lnTo>
                  <a:lnTo>
                    <a:pt x="443007" y="538063"/>
                  </a:lnTo>
                  <a:lnTo>
                    <a:pt x="442364" y="541069"/>
                  </a:lnTo>
                  <a:lnTo>
                    <a:pt x="441723" y="544075"/>
                  </a:lnTo>
                  <a:lnTo>
                    <a:pt x="441081" y="547080"/>
                  </a:lnTo>
                  <a:lnTo>
                    <a:pt x="440442" y="550086"/>
                  </a:lnTo>
                  <a:lnTo>
                    <a:pt x="439805" y="553092"/>
                  </a:lnTo>
                  <a:lnTo>
                    <a:pt x="439168" y="556098"/>
                  </a:lnTo>
                  <a:lnTo>
                    <a:pt x="438534" y="559104"/>
                  </a:lnTo>
                  <a:lnTo>
                    <a:pt x="437902" y="562110"/>
                  </a:lnTo>
                  <a:lnTo>
                    <a:pt x="437270" y="565116"/>
                  </a:lnTo>
                  <a:lnTo>
                    <a:pt x="436643" y="568122"/>
                  </a:lnTo>
                  <a:lnTo>
                    <a:pt x="436017" y="571128"/>
                  </a:lnTo>
                  <a:lnTo>
                    <a:pt x="435392" y="574134"/>
                  </a:lnTo>
                  <a:lnTo>
                    <a:pt x="434773" y="577140"/>
                  </a:lnTo>
                  <a:lnTo>
                    <a:pt x="434155" y="580146"/>
                  </a:lnTo>
                  <a:lnTo>
                    <a:pt x="433537" y="583152"/>
                  </a:lnTo>
                  <a:lnTo>
                    <a:pt x="432927" y="586158"/>
                  </a:lnTo>
                  <a:lnTo>
                    <a:pt x="432317" y="589164"/>
                  </a:lnTo>
                  <a:lnTo>
                    <a:pt x="431709" y="592170"/>
                  </a:lnTo>
                  <a:lnTo>
                    <a:pt x="431109" y="595175"/>
                  </a:lnTo>
                  <a:lnTo>
                    <a:pt x="430509" y="598181"/>
                  </a:lnTo>
                  <a:lnTo>
                    <a:pt x="429912" y="601187"/>
                  </a:lnTo>
                  <a:lnTo>
                    <a:pt x="429322" y="604193"/>
                  </a:lnTo>
                  <a:lnTo>
                    <a:pt x="428733" y="607199"/>
                  </a:lnTo>
                  <a:lnTo>
                    <a:pt x="428148" y="610205"/>
                  </a:lnTo>
                  <a:lnTo>
                    <a:pt x="427570" y="613211"/>
                  </a:lnTo>
                  <a:lnTo>
                    <a:pt x="426993" y="616217"/>
                  </a:lnTo>
                  <a:lnTo>
                    <a:pt x="426422" y="619223"/>
                  </a:lnTo>
                  <a:lnTo>
                    <a:pt x="425856" y="622229"/>
                  </a:lnTo>
                  <a:lnTo>
                    <a:pt x="425291" y="625235"/>
                  </a:lnTo>
                  <a:lnTo>
                    <a:pt x="424735" y="628241"/>
                  </a:lnTo>
                  <a:lnTo>
                    <a:pt x="424184" y="631247"/>
                  </a:lnTo>
                  <a:lnTo>
                    <a:pt x="423632" y="634253"/>
                  </a:lnTo>
                  <a:lnTo>
                    <a:pt x="423093" y="637259"/>
                  </a:lnTo>
                  <a:lnTo>
                    <a:pt x="422556" y="640265"/>
                  </a:lnTo>
                  <a:lnTo>
                    <a:pt x="422019" y="643271"/>
                  </a:lnTo>
                  <a:lnTo>
                    <a:pt x="421497" y="646276"/>
                  </a:lnTo>
                  <a:lnTo>
                    <a:pt x="420976" y="649282"/>
                  </a:lnTo>
                  <a:lnTo>
                    <a:pt x="420456" y="652288"/>
                  </a:lnTo>
                  <a:lnTo>
                    <a:pt x="419951" y="655294"/>
                  </a:lnTo>
                  <a:lnTo>
                    <a:pt x="419447" y="658300"/>
                  </a:lnTo>
                  <a:lnTo>
                    <a:pt x="418946" y="661306"/>
                  </a:lnTo>
                  <a:lnTo>
                    <a:pt x="418459" y="664312"/>
                  </a:lnTo>
                  <a:lnTo>
                    <a:pt x="417971" y="667318"/>
                  </a:lnTo>
                  <a:lnTo>
                    <a:pt x="417491" y="670324"/>
                  </a:lnTo>
                  <a:lnTo>
                    <a:pt x="417022" y="673330"/>
                  </a:lnTo>
                  <a:lnTo>
                    <a:pt x="416553" y="676336"/>
                  </a:lnTo>
                  <a:lnTo>
                    <a:pt x="416094" y="679342"/>
                  </a:lnTo>
                  <a:lnTo>
                    <a:pt x="415644" y="682348"/>
                  </a:lnTo>
                  <a:lnTo>
                    <a:pt x="415195" y="685354"/>
                  </a:lnTo>
                  <a:lnTo>
                    <a:pt x="414758" y="688360"/>
                  </a:lnTo>
                  <a:lnTo>
                    <a:pt x="414329" y="691366"/>
                  </a:lnTo>
                  <a:lnTo>
                    <a:pt x="413899" y="694371"/>
                  </a:lnTo>
                  <a:lnTo>
                    <a:pt x="413486" y="697377"/>
                  </a:lnTo>
                  <a:lnTo>
                    <a:pt x="413077" y="700383"/>
                  </a:lnTo>
                  <a:lnTo>
                    <a:pt x="412669" y="703389"/>
                  </a:lnTo>
                  <a:lnTo>
                    <a:pt x="412280" y="706395"/>
                  </a:lnTo>
                  <a:lnTo>
                    <a:pt x="411893" y="709401"/>
                  </a:lnTo>
                  <a:lnTo>
                    <a:pt x="411508" y="712407"/>
                  </a:lnTo>
                  <a:lnTo>
                    <a:pt x="411144" y="715413"/>
                  </a:lnTo>
                  <a:lnTo>
                    <a:pt x="410779" y="718419"/>
                  </a:lnTo>
                  <a:lnTo>
                    <a:pt x="410420" y="721425"/>
                  </a:lnTo>
                  <a:lnTo>
                    <a:pt x="410079" y="724431"/>
                  </a:lnTo>
                  <a:lnTo>
                    <a:pt x="409738" y="727437"/>
                  </a:lnTo>
                  <a:lnTo>
                    <a:pt x="409405" y="730443"/>
                  </a:lnTo>
                  <a:lnTo>
                    <a:pt x="409088" y="733449"/>
                  </a:lnTo>
                  <a:lnTo>
                    <a:pt x="408770" y="736455"/>
                  </a:lnTo>
                  <a:lnTo>
                    <a:pt x="408466" y="739461"/>
                  </a:lnTo>
                  <a:lnTo>
                    <a:pt x="408173" y="742467"/>
                  </a:lnTo>
                  <a:lnTo>
                    <a:pt x="407880" y="745472"/>
                  </a:lnTo>
                  <a:lnTo>
                    <a:pt x="407604" y="748478"/>
                  </a:lnTo>
                  <a:lnTo>
                    <a:pt x="407337" y="751484"/>
                  </a:lnTo>
                  <a:lnTo>
                    <a:pt x="407070" y="754490"/>
                  </a:lnTo>
                  <a:lnTo>
                    <a:pt x="406823" y="757496"/>
                  </a:lnTo>
                  <a:lnTo>
                    <a:pt x="406581" y="760502"/>
                  </a:lnTo>
                  <a:lnTo>
                    <a:pt x="406340" y="763508"/>
                  </a:lnTo>
                  <a:lnTo>
                    <a:pt x="406123" y="766514"/>
                  </a:lnTo>
                  <a:lnTo>
                    <a:pt x="405908" y="769520"/>
                  </a:lnTo>
                  <a:lnTo>
                    <a:pt x="405695" y="772526"/>
                  </a:lnTo>
                  <a:lnTo>
                    <a:pt x="405508" y="775532"/>
                  </a:lnTo>
                  <a:lnTo>
                    <a:pt x="405320" y="778538"/>
                  </a:lnTo>
                  <a:lnTo>
                    <a:pt x="405138" y="781544"/>
                  </a:lnTo>
                  <a:lnTo>
                    <a:pt x="404978" y="784550"/>
                  </a:lnTo>
                  <a:lnTo>
                    <a:pt x="404817" y="787556"/>
                  </a:lnTo>
                  <a:lnTo>
                    <a:pt x="404667" y="790562"/>
                  </a:lnTo>
                  <a:lnTo>
                    <a:pt x="404535" y="793567"/>
                  </a:lnTo>
                  <a:lnTo>
                    <a:pt x="404403" y="796573"/>
                  </a:lnTo>
                  <a:lnTo>
                    <a:pt x="404285" y="799579"/>
                  </a:lnTo>
                  <a:lnTo>
                    <a:pt x="404181" y="802585"/>
                  </a:lnTo>
                  <a:lnTo>
                    <a:pt x="404077" y="805591"/>
                  </a:lnTo>
                  <a:lnTo>
                    <a:pt x="403992" y="808597"/>
                  </a:lnTo>
                  <a:lnTo>
                    <a:pt x="403917" y="811603"/>
                  </a:lnTo>
                  <a:lnTo>
                    <a:pt x="403843" y="814609"/>
                  </a:lnTo>
                  <a:lnTo>
                    <a:pt x="403790" y="817615"/>
                  </a:lnTo>
                  <a:lnTo>
                    <a:pt x="403745" y="820621"/>
                  </a:lnTo>
                  <a:lnTo>
                    <a:pt x="403699" y="823627"/>
                  </a:lnTo>
                  <a:lnTo>
                    <a:pt x="403681" y="826633"/>
                  </a:lnTo>
                  <a:lnTo>
                    <a:pt x="403665" y="829639"/>
                  </a:lnTo>
                  <a:lnTo>
                    <a:pt x="403651" y="832645"/>
                  </a:lnTo>
                  <a:lnTo>
                    <a:pt x="403665" y="835651"/>
                  </a:lnTo>
                  <a:lnTo>
                    <a:pt x="403679" y="838657"/>
                  </a:lnTo>
                  <a:lnTo>
                    <a:pt x="403698" y="841663"/>
                  </a:lnTo>
                  <a:lnTo>
                    <a:pt x="403742" y="844668"/>
                  </a:lnTo>
                  <a:lnTo>
                    <a:pt x="403786" y="847674"/>
                  </a:lnTo>
                  <a:lnTo>
                    <a:pt x="403840" y="850680"/>
                  </a:lnTo>
                  <a:lnTo>
                    <a:pt x="403915" y="853686"/>
                  </a:lnTo>
                  <a:lnTo>
                    <a:pt x="403989" y="856692"/>
                  </a:lnTo>
                  <a:lnTo>
                    <a:pt x="404077" y="859698"/>
                  </a:lnTo>
                  <a:lnTo>
                    <a:pt x="404182" y="862704"/>
                  </a:lnTo>
                  <a:lnTo>
                    <a:pt x="404287" y="865710"/>
                  </a:lnTo>
                  <a:lnTo>
                    <a:pt x="404410" y="868716"/>
                  </a:lnTo>
                  <a:lnTo>
                    <a:pt x="404545" y="871722"/>
                  </a:lnTo>
                  <a:lnTo>
                    <a:pt x="404680" y="874728"/>
                  </a:lnTo>
                  <a:lnTo>
                    <a:pt x="404838" y="877734"/>
                  </a:lnTo>
                  <a:lnTo>
                    <a:pt x="405003" y="880740"/>
                  </a:lnTo>
                  <a:lnTo>
                    <a:pt x="405169" y="883746"/>
                  </a:lnTo>
                  <a:lnTo>
                    <a:pt x="405361" y="886752"/>
                  </a:lnTo>
                  <a:lnTo>
                    <a:pt x="405557" y="889758"/>
                  </a:lnTo>
                  <a:lnTo>
                    <a:pt x="405754" y="892763"/>
                  </a:lnTo>
                  <a:lnTo>
                    <a:pt x="405980" y="895769"/>
                  </a:lnTo>
                  <a:lnTo>
                    <a:pt x="406207" y="898775"/>
                  </a:lnTo>
                  <a:lnTo>
                    <a:pt x="406438" y="901781"/>
                  </a:lnTo>
                  <a:lnTo>
                    <a:pt x="406695" y="904787"/>
                  </a:lnTo>
                  <a:lnTo>
                    <a:pt x="406951" y="907793"/>
                  </a:lnTo>
                  <a:lnTo>
                    <a:pt x="407217" y="910799"/>
                  </a:lnTo>
                  <a:lnTo>
                    <a:pt x="407504" y="913805"/>
                  </a:lnTo>
                  <a:lnTo>
                    <a:pt x="407790" y="916811"/>
                  </a:lnTo>
                  <a:lnTo>
                    <a:pt x="408090" y="919817"/>
                  </a:lnTo>
                  <a:lnTo>
                    <a:pt x="408407" y="922823"/>
                  </a:lnTo>
                  <a:lnTo>
                    <a:pt x="408723" y="925829"/>
                  </a:lnTo>
                  <a:lnTo>
                    <a:pt x="409057" y="928835"/>
                  </a:lnTo>
                  <a:lnTo>
                    <a:pt x="409403" y="931841"/>
                  </a:lnTo>
                  <a:lnTo>
                    <a:pt x="409749" y="934847"/>
                  </a:lnTo>
                  <a:lnTo>
                    <a:pt x="410116" y="937853"/>
                  </a:lnTo>
                  <a:lnTo>
                    <a:pt x="410491" y="940859"/>
                  </a:lnTo>
                  <a:lnTo>
                    <a:pt x="410866" y="943864"/>
                  </a:lnTo>
                  <a:lnTo>
                    <a:pt x="411266" y="946870"/>
                  </a:lnTo>
                  <a:lnTo>
                    <a:pt x="411670" y="949876"/>
                  </a:lnTo>
                  <a:lnTo>
                    <a:pt x="412074" y="952882"/>
                  </a:lnTo>
                  <a:lnTo>
                    <a:pt x="412507" y="955888"/>
                  </a:lnTo>
                  <a:lnTo>
                    <a:pt x="412939" y="958894"/>
                  </a:lnTo>
                  <a:lnTo>
                    <a:pt x="413375" y="961900"/>
                  </a:lnTo>
                  <a:lnTo>
                    <a:pt x="413835" y="964906"/>
                  </a:lnTo>
                  <a:lnTo>
                    <a:pt x="414295" y="967912"/>
                  </a:lnTo>
                  <a:lnTo>
                    <a:pt x="414763" y="970918"/>
                  </a:lnTo>
                  <a:lnTo>
                    <a:pt x="415250" y="973924"/>
                  </a:lnTo>
                  <a:lnTo>
                    <a:pt x="415737" y="976930"/>
                  </a:lnTo>
                  <a:lnTo>
                    <a:pt x="416236" y="979936"/>
                  </a:lnTo>
                  <a:lnTo>
                    <a:pt x="416749" y="982942"/>
                  </a:lnTo>
                  <a:lnTo>
                    <a:pt x="417263" y="985948"/>
                  </a:lnTo>
                  <a:lnTo>
                    <a:pt x="417792" y="988954"/>
                  </a:lnTo>
                  <a:lnTo>
                    <a:pt x="418331" y="991959"/>
                  </a:lnTo>
                  <a:lnTo>
                    <a:pt x="418871" y="994965"/>
                  </a:lnTo>
                  <a:lnTo>
                    <a:pt x="419429" y="997971"/>
                  </a:lnTo>
                  <a:lnTo>
                    <a:pt x="419993" y="1000977"/>
                  </a:lnTo>
                  <a:lnTo>
                    <a:pt x="420558" y="1003983"/>
                  </a:lnTo>
                  <a:lnTo>
                    <a:pt x="421144" y="1006989"/>
                  </a:lnTo>
                  <a:lnTo>
                    <a:pt x="421733" y="1009995"/>
                  </a:lnTo>
                  <a:lnTo>
                    <a:pt x="422322" y="1013001"/>
                  </a:lnTo>
                  <a:lnTo>
                    <a:pt x="422934" y="1016007"/>
                  </a:lnTo>
                  <a:lnTo>
                    <a:pt x="423547" y="1019013"/>
                  </a:lnTo>
                  <a:lnTo>
                    <a:pt x="424162" y="1022019"/>
                  </a:lnTo>
                  <a:lnTo>
                    <a:pt x="424797" y="1025025"/>
                  </a:lnTo>
                  <a:lnTo>
                    <a:pt x="425432" y="1028031"/>
                  </a:lnTo>
                  <a:lnTo>
                    <a:pt x="426074" y="1031037"/>
                  </a:lnTo>
                  <a:lnTo>
                    <a:pt x="426730" y="1034043"/>
                  </a:lnTo>
                  <a:lnTo>
                    <a:pt x="427387" y="1037049"/>
                  </a:lnTo>
                  <a:lnTo>
                    <a:pt x="428052" y="1040055"/>
                  </a:lnTo>
                  <a:lnTo>
                    <a:pt x="428730" y="1043060"/>
                  </a:lnTo>
                  <a:lnTo>
                    <a:pt x="429407" y="1046066"/>
                  </a:lnTo>
                  <a:lnTo>
                    <a:pt x="430095" y="1049072"/>
                  </a:lnTo>
                  <a:lnTo>
                    <a:pt x="430792" y="1052078"/>
                  </a:lnTo>
                  <a:lnTo>
                    <a:pt x="431488" y="1055084"/>
                  </a:lnTo>
                  <a:lnTo>
                    <a:pt x="432198" y="1058090"/>
                  </a:lnTo>
                  <a:lnTo>
                    <a:pt x="432913" y="1061096"/>
                  </a:lnTo>
                  <a:lnTo>
                    <a:pt x="433628" y="1064102"/>
                  </a:lnTo>
                  <a:lnTo>
                    <a:pt x="434358" y="1067108"/>
                  </a:lnTo>
                  <a:lnTo>
                    <a:pt x="435090" y="1070114"/>
                  </a:lnTo>
                  <a:lnTo>
                    <a:pt x="435822" y="1073120"/>
                  </a:lnTo>
                  <a:lnTo>
                    <a:pt x="436570" y="1076126"/>
                  </a:lnTo>
                  <a:lnTo>
                    <a:pt x="437318" y="1079132"/>
                  </a:lnTo>
                  <a:lnTo>
                    <a:pt x="438068" y="1082138"/>
                  </a:lnTo>
                  <a:lnTo>
                    <a:pt x="438831" y="1085144"/>
                  </a:lnTo>
                  <a:lnTo>
                    <a:pt x="439594" y="1088150"/>
                  </a:lnTo>
                  <a:lnTo>
                    <a:pt x="440360" y="1091155"/>
                  </a:lnTo>
                  <a:lnTo>
                    <a:pt x="441136" y="1094161"/>
                  </a:lnTo>
                  <a:lnTo>
                    <a:pt x="441912" y="1097167"/>
                  </a:lnTo>
                  <a:lnTo>
                    <a:pt x="442693" y="1100173"/>
                  </a:lnTo>
                  <a:lnTo>
                    <a:pt x="443481" y="1103179"/>
                  </a:lnTo>
                  <a:lnTo>
                    <a:pt x="444270" y="1106185"/>
                  </a:lnTo>
                  <a:lnTo>
                    <a:pt x="445063" y="1109191"/>
                  </a:lnTo>
                  <a:lnTo>
                    <a:pt x="445862" y="1112197"/>
                  </a:lnTo>
                  <a:lnTo>
                    <a:pt x="446661" y="1115203"/>
                  </a:lnTo>
                  <a:lnTo>
                    <a:pt x="447466" y="1118209"/>
                  </a:lnTo>
                  <a:lnTo>
                    <a:pt x="448273" y="1121215"/>
                  </a:lnTo>
                  <a:lnTo>
                    <a:pt x="449081" y="1124221"/>
                  </a:lnTo>
                  <a:lnTo>
                    <a:pt x="449895" y="1127227"/>
                  </a:lnTo>
                  <a:lnTo>
                    <a:pt x="450711" y="1130233"/>
                  </a:lnTo>
                  <a:lnTo>
                    <a:pt x="451526" y="1133239"/>
                  </a:lnTo>
                  <a:lnTo>
                    <a:pt x="452347" y="1136245"/>
                  </a:lnTo>
                  <a:lnTo>
                    <a:pt x="453169" y="1139251"/>
                  </a:lnTo>
                  <a:lnTo>
                    <a:pt x="453991" y="1142256"/>
                  </a:lnTo>
                  <a:lnTo>
                    <a:pt x="454817" y="1145262"/>
                  </a:lnTo>
                  <a:lnTo>
                    <a:pt x="455643" y="1148268"/>
                  </a:lnTo>
                  <a:lnTo>
                    <a:pt x="456469" y="1151274"/>
                  </a:lnTo>
                  <a:lnTo>
                    <a:pt x="457298" y="1154280"/>
                  </a:lnTo>
                  <a:lnTo>
                    <a:pt x="458127" y="1157286"/>
                  </a:lnTo>
                  <a:lnTo>
                    <a:pt x="458957" y="1160292"/>
                  </a:lnTo>
                  <a:lnTo>
                    <a:pt x="459787" y="1163298"/>
                  </a:lnTo>
                  <a:lnTo>
                    <a:pt x="460617" y="1166304"/>
                  </a:lnTo>
                  <a:lnTo>
                    <a:pt x="461447" y="1169310"/>
                  </a:lnTo>
                  <a:lnTo>
                    <a:pt x="462277" y="1172316"/>
                  </a:lnTo>
                  <a:lnTo>
                    <a:pt x="463107" y="1175322"/>
                  </a:lnTo>
                  <a:lnTo>
                    <a:pt x="463936" y="1178328"/>
                  </a:lnTo>
                  <a:lnTo>
                    <a:pt x="464764" y="1181334"/>
                  </a:lnTo>
                  <a:lnTo>
                    <a:pt x="465592" y="1184340"/>
                  </a:lnTo>
                  <a:lnTo>
                    <a:pt x="466417" y="1187346"/>
                  </a:lnTo>
                  <a:lnTo>
                    <a:pt x="467242" y="1190351"/>
                  </a:lnTo>
                  <a:lnTo>
                    <a:pt x="468066" y="1193357"/>
                  </a:lnTo>
                  <a:lnTo>
                    <a:pt x="468886" y="1196363"/>
                  </a:lnTo>
                  <a:lnTo>
                    <a:pt x="469705" y="1199369"/>
                  </a:lnTo>
                  <a:lnTo>
                    <a:pt x="470523" y="1202375"/>
                  </a:lnTo>
                  <a:lnTo>
                    <a:pt x="471335" y="1205381"/>
                  </a:lnTo>
                  <a:lnTo>
                    <a:pt x="472148" y="1208387"/>
                  </a:lnTo>
                  <a:lnTo>
                    <a:pt x="472958" y="1211393"/>
                  </a:lnTo>
                  <a:lnTo>
                    <a:pt x="473761" y="1214399"/>
                  </a:lnTo>
                  <a:lnTo>
                    <a:pt x="474565" y="1217405"/>
                  </a:lnTo>
                  <a:lnTo>
                    <a:pt x="475364" y="1220411"/>
                  </a:lnTo>
                  <a:lnTo>
                    <a:pt x="476157" y="1223417"/>
                  </a:lnTo>
                  <a:lnTo>
                    <a:pt x="476950" y="1226423"/>
                  </a:lnTo>
                  <a:lnTo>
                    <a:pt x="477737" y="1229429"/>
                  </a:lnTo>
                  <a:lnTo>
                    <a:pt x="478518" y="1232435"/>
                  </a:lnTo>
                  <a:lnTo>
                    <a:pt x="479299" y="1235441"/>
                  </a:lnTo>
                  <a:lnTo>
                    <a:pt x="480071" y="1238447"/>
                  </a:lnTo>
                  <a:lnTo>
                    <a:pt x="480838" y="1241452"/>
                  </a:lnTo>
                  <a:lnTo>
                    <a:pt x="481606" y="1244458"/>
                  </a:lnTo>
                  <a:lnTo>
                    <a:pt x="482361" y="1247464"/>
                  </a:lnTo>
                  <a:lnTo>
                    <a:pt x="483112" y="1250470"/>
                  </a:lnTo>
                  <a:lnTo>
                    <a:pt x="483864" y="1253476"/>
                  </a:lnTo>
                  <a:lnTo>
                    <a:pt x="484600" y="1256482"/>
                  </a:lnTo>
                  <a:lnTo>
                    <a:pt x="485334" y="1259488"/>
                  </a:lnTo>
                  <a:lnTo>
                    <a:pt x="486068" y="1262494"/>
                  </a:lnTo>
                  <a:lnTo>
                    <a:pt x="486783" y="1265500"/>
                  </a:lnTo>
                  <a:lnTo>
                    <a:pt x="487499" y="1268506"/>
                  </a:lnTo>
                  <a:lnTo>
                    <a:pt x="488211" y="1271512"/>
                  </a:lnTo>
                  <a:lnTo>
                    <a:pt x="488906" y="1274518"/>
                  </a:lnTo>
                  <a:lnTo>
                    <a:pt x="489602" y="1277524"/>
                  </a:lnTo>
                  <a:lnTo>
                    <a:pt x="490289" y="1280530"/>
                  </a:lnTo>
                  <a:lnTo>
                    <a:pt x="490963" y="1283536"/>
                  </a:lnTo>
                  <a:lnTo>
                    <a:pt x="491636" y="1286542"/>
                  </a:lnTo>
                  <a:lnTo>
                    <a:pt x="492298" y="1289547"/>
                  </a:lnTo>
                  <a:lnTo>
                    <a:pt x="492948" y="1292553"/>
                  </a:lnTo>
                  <a:lnTo>
                    <a:pt x="493597" y="1295559"/>
                  </a:lnTo>
                  <a:lnTo>
                    <a:pt x="494231" y="1298565"/>
                  </a:lnTo>
                  <a:lnTo>
                    <a:pt x="494856" y="1301571"/>
                  </a:lnTo>
                  <a:lnTo>
                    <a:pt x="495481" y="1304577"/>
                  </a:lnTo>
                  <a:lnTo>
                    <a:pt x="496085" y="1307583"/>
                  </a:lnTo>
                  <a:lnTo>
                    <a:pt x="496683" y="1310589"/>
                  </a:lnTo>
                  <a:lnTo>
                    <a:pt x="497281" y="1313595"/>
                  </a:lnTo>
                  <a:lnTo>
                    <a:pt x="497853" y="1316601"/>
                  </a:lnTo>
                  <a:lnTo>
                    <a:pt x="498423" y="1319607"/>
                  </a:lnTo>
                  <a:lnTo>
                    <a:pt x="498991" y="1322613"/>
                  </a:lnTo>
                  <a:lnTo>
                    <a:pt x="499531" y="1325619"/>
                  </a:lnTo>
                  <a:lnTo>
                    <a:pt x="500072" y="1328625"/>
                  </a:lnTo>
                  <a:lnTo>
                    <a:pt x="500606" y="1331631"/>
                  </a:lnTo>
                  <a:lnTo>
                    <a:pt x="501116" y="1334637"/>
                  </a:lnTo>
                  <a:lnTo>
                    <a:pt x="501625" y="1337643"/>
                  </a:lnTo>
                  <a:lnTo>
                    <a:pt x="502124" y="1340648"/>
                  </a:lnTo>
                  <a:lnTo>
                    <a:pt x="502601" y="1343654"/>
                  </a:lnTo>
                  <a:lnTo>
                    <a:pt x="503078" y="1346660"/>
                  </a:lnTo>
                  <a:lnTo>
                    <a:pt x="503540" y="1349666"/>
                  </a:lnTo>
                  <a:lnTo>
                    <a:pt x="503983" y="1352672"/>
                  </a:lnTo>
                  <a:lnTo>
                    <a:pt x="504427" y="1355678"/>
                  </a:lnTo>
                  <a:lnTo>
                    <a:pt x="504849" y="1358684"/>
                  </a:lnTo>
                  <a:lnTo>
                    <a:pt x="505258" y="1361690"/>
                  </a:lnTo>
                  <a:lnTo>
                    <a:pt x="505668" y="1364696"/>
                  </a:lnTo>
                  <a:lnTo>
                    <a:pt x="506049" y="1367702"/>
                  </a:lnTo>
                  <a:lnTo>
                    <a:pt x="506423" y="1370708"/>
                  </a:lnTo>
                  <a:lnTo>
                    <a:pt x="506796" y="1373714"/>
                  </a:lnTo>
                  <a:lnTo>
                    <a:pt x="507136" y="1376720"/>
                  </a:lnTo>
                  <a:lnTo>
                    <a:pt x="507472" y="1379726"/>
                  </a:lnTo>
                  <a:lnTo>
                    <a:pt x="507807" y="1382732"/>
                  </a:lnTo>
                  <a:lnTo>
                    <a:pt x="508105" y="1385738"/>
                  </a:lnTo>
                  <a:lnTo>
                    <a:pt x="508404" y="1388743"/>
                  </a:lnTo>
                  <a:lnTo>
                    <a:pt x="508695" y="1391749"/>
                  </a:lnTo>
                  <a:lnTo>
                    <a:pt x="508954" y="1394755"/>
                  </a:lnTo>
                  <a:lnTo>
                    <a:pt x="509214" y="1397761"/>
                  </a:lnTo>
                  <a:lnTo>
                    <a:pt x="509460" y="1400767"/>
                  </a:lnTo>
                  <a:lnTo>
                    <a:pt x="509680" y="1403773"/>
                  </a:lnTo>
                  <a:lnTo>
                    <a:pt x="509900" y="1406779"/>
                  </a:lnTo>
                  <a:lnTo>
                    <a:pt x="510100" y="1409785"/>
                  </a:lnTo>
                  <a:lnTo>
                    <a:pt x="510280" y="1412791"/>
                  </a:lnTo>
                  <a:lnTo>
                    <a:pt x="510459" y="1415797"/>
                  </a:lnTo>
                  <a:lnTo>
                    <a:pt x="510613" y="1418803"/>
                  </a:lnTo>
                  <a:lnTo>
                    <a:pt x="510751" y="1421809"/>
                  </a:lnTo>
                  <a:lnTo>
                    <a:pt x="510888" y="1424815"/>
                  </a:lnTo>
                  <a:lnTo>
                    <a:pt x="510995" y="1427821"/>
                  </a:lnTo>
                  <a:lnTo>
                    <a:pt x="511091" y="1430827"/>
                  </a:lnTo>
                  <a:lnTo>
                    <a:pt x="511187" y="1433833"/>
                  </a:lnTo>
                  <a:lnTo>
                    <a:pt x="511245" y="1436839"/>
                  </a:lnTo>
                  <a:lnTo>
                    <a:pt x="511298" y="1439844"/>
                  </a:lnTo>
                  <a:lnTo>
                    <a:pt x="511350" y="1442850"/>
                  </a:lnTo>
                  <a:lnTo>
                    <a:pt x="511360" y="1445856"/>
                  </a:lnTo>
                  <a:lnTo>
                    <a:pt x="511371" y="1448862"/>
                  </a:lnTo>
                  <a:lnTo>
                    <a:pt x="511374" y="1451868"/>
                  </a:lnTo>
                  <a:lnTo>
                    <a:pt x="511341" y="1454874"/>
                  </a:lnTo>
                  <a:lnTo>
                    <a:pt x="511308" y="1457880"/>
                  </a:lnTo>
                  <a:lnTo>
                    <a:pt x="511261" y="1460886"/>
                  </a:lnTo>
                  <a:lnTo>
                    <a:pt x="511184" y="1463892"/>
                  </a:lnTo>
                  <a:lnTo>
                    <a:pt x="511107" y="1466898"/>
                  </a:lnTo>
                  <a:lnTo>
                    <a:pt x="511011" y="1469904"/>
                  </a:lnTo>
                  <a:lnTo>
                    <a:pt x="510890" y="1472910"/>
                  </a:lnTo>
                  <a:lnTo>
                    <a:pt x="510769" y="1475916"/>
                  </a:lnTo>
                  <a:lnTo>
                    <a:pt x="510622" y="1478922"/>
                  </a:lnTo>
                  <a:lnTo>
                    <a:pt x="510457" y="1481928"/>
                  </a:lnTo>
                  <a:lnTo>
                    <a:pt x="510292" y="1484934"/>
                  </a:lnTo>
                  <a:lnTo>
                    <a:pt x="510095" y="1487939"/>
                  </a:lnTo>
                  <a:lnTo>
                    <a:pt x="509886" y="1490945"/>
                  </a:lnTo>
                  <a:lnTo>
                    <a:pt x="509677" y="1493951"/>
                  </a:lnTo>
                  <a:lnTo>
                    <a:pt x="509429" y="1496957"/>
                  </a:lnTo>
                  <a:lnTo>
                    <a:pt x="509176" y="1499963"/>
                  </a:lnTo>
                  <a:lnTo>
                    <a:pt x="508922" y="1502969"/>
                  </a:lnTo>
                  <a:lnTo>
                    <a:pt x="508624" y="1505975"/>
                  </a:lnTo>
                  <a:lnTo>
                    <a:pt x="508327" y="1508981"/>
                  </a:lnTo>
                  <a:lnTo>
                    <a:pt x="508023" y="1511987"/>
                  </a:lnTo>
                  <a:lnTo>
                    <a:pt x="507682" y="1514993"/>
                  </a:lnTo>
                  <a:lnTo>
                    <a:pt x="507340" y="1517999"/>
                  </a:lnTo>
                  <a:lnTo>
                    <a:pt x="506986" y="1521005"/>
                  </a:lnTo>
                  <a:lnTo>
                    <a:pt x="506601" y="1524011"/>
                  </a:lnTo>
                  <a:lnTo>
                    <a:pt x="506216" y="1527017"/>
                  </a:lnTo>
                  <a:lnTo>
                    <a:pt x="505812" y="1530023"/>
                  </a:lnTo>
                  <a:lnTo>
                    <a:pt x="505384" y="1533029"/>
                  </a:lnTo>
                  <a:lnTo>
                    <a:pt x="504956" y="1536035"/>
                  </a:lnTo>
                  <a:close/>
                </a:path>
              </a:pathLst>
            </a:custGeom>
            <a:solidFill>
              <a:srgbClr val="00008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792414" y="1362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924720" y="1613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631519" y="2747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890975" y="1325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123911" y="21111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708791" y="28199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98610" y="2857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684449" y="2754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546820" y="2754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438718" y="2840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36584" y="17486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159097" y="15859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253087" y="1648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118179" y="267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458751" y="159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93180" y="11328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30860" y="16161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87947" y="19089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913369" y="17439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64303" y="21297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88575" y="1660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992092" y="14999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161821" y="2840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35093" y="13210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83690" y="3675922"/>
              <a:ext cx="289293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46214" y="506348"/>
              <a:ext cx="289293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581820" y="2610030"/>
              <a:ext cx="813637" cy="276532"/>
            </a:xfrm>
            <a:custGeom>
              <a:avLst/>
              <a:pathLst>
                <a:path w="813637" h="276532">
                  <a:moveTo>
                    <a:pt x="239601" y="276532"/>
                  </a:moveTo>
                  <a:lnTo>
                    <a:pt x="238428" y="275991"/>
                  </a:lnTo>
                  <a:lnTo>
                    <a:pt x="237262" y="275450"/>
                  </a:lnTo>
                  <a:lnTo>
                    <a:pt x="236098" y="274909"/>
                  </a:lnTo>
                  <a:lnTo>
                    <a:pt x="234942" y="274368"/>
                  </a:lnTo>
                  <a:lnTo>
                    <a:pt x="233789" y="273826"/>
                  </a:lnTo>
                  <a:lnTo>
                    <a:pt x="232641" y="273285"/>
                  </a:lnTo>
                  <a:lnTo>
                    <a:pt x="231499" y="272744"/>
                  </a:lnTo>
                  <a:lnTo>
                    <a:pt x="230360" y="272203"/>
                  </a:lnTo>
                  <a:lnTo>
                    <a:pt x="229227" y="271662"/>
                  </a:lnTo>
                  <a:lnTo>
                    <a:pt x="228096" y="271121"/>
                  </a:lnTo>
                  <a:lnTo>
                    <a:pt x="226973" y="270580"/>
                  </a:lnTo>
                  <a:lnTo>
                    <a:pt x="225850" y="270038"/>
                  </a:lnTo>
                  <a:lnTo>
                    <a:pt x="224736" y="269497"/>
                  </a:lnTo>
                  <a:lnTo>
                    <a:pt x="223621" y="268956"/>
                  </a:lnTo>
                  <a:lnTo>
                    <a:pt x="222514" y="268415"/>
                  </a:lnTo>
                  <a:lnTo>
                    <a:pt x="221408" y="267874"/>
                  </a:lnTo>
                  <a:lnTo>
                    <a:pt x="220308" y="267333"/>
                  </a:lnTo>
                  <a:lnTo>
                    <a:pt x="219209" y="266791"/>
                  </a:lnTo>
                  <a:lnTo>
                    <a:pt x="218116" y="266250"/>
                  </a:lnTo>
                  <a:lnTo>
                    <a:pt x="217024" y="265709"/>
                  </a:lnTo>
                  <a:lnTo>
                    <a:pt x="215937" y="265168"/>
                  </a:lnTo>
                  <a:lnTo>
                    <a:pt x="214851" y="264627"/>
                  </a:lnTo>
                  <a:lnTo>
                    <a:pt x="213769" y="264086"/>
                  </a:lnTo>
                  <a:lnTo>
                    <a:pt x="212688" y="263544"/>
                  </a:lnTo>
                  <a:lnTo>
                    <a:pt x="211611" y="263003"/>
                  </a:lnTo>
                  <a:lnTo>
                    <a:pt x="210535" y="262462"/>
                  </a:lnTo>
                  <a:lnTo>
                    <a:pt x="209462" y="261921"/>
                  </a:lnTo>
                  <a:lnTo>
                    <a:pt x="208390" y="261380"/>
                  </a:lnTo>
                  <a:lnTo>
                    <a:pt x="207320" y="260839"/>
                  </a:lnTo>
                  <a:lnTo>
                    <a:pt x="206252" y="260297"/>
                  </a:lnTo>
                  <a:lnTo>
                    <a:pt x="205184" y="259756"/>
                  </a:lnTo>
                  <a:lnTo>
                    <a:pt x="204118" y="259215"/>
                  </a:lnTo>
                  <a:lnTo>
                    <a:pt x="203053" y="258674"/>
                  </a:lnTo>
                  <a:lnTo>
                    <a:pt x="201989" y="258133"/>
                  </a:lnTo>
                  <a:lnTo>
                    <a:pt x="200924" y="257592"/>
                  </a:lnTo>
                  <a:lnTo>
                    <a:pt x="199861" y="257051"/>
                  </a:lnTo>
                  <a:lnTo>
                    <a:pt x="198797" y="256509"/>
                  </a:lnTo>
                  <a:lnTo>
                    <a:pt x="197734" y="255968"/>
                  </a:lnTo>
                  <a:lnTo>
                    <a:pt x="196670" y="255427"/>
                  </a:lnTo>
                  <a:lnTo>
                    <a:pt x="195606" y="254886"/>
                  </a:lnTo>
                  <a:lnTo>
                    <a:pt x="194541" y="254345"/>
                  </a:lnTo>
                  <a:lnTo>
                    <a:pt x="193476" y="253804"/>
                  </a:lnTo>
                  <a:lnTo>
                    <a:pt x="192409" y="253262"/>
                  </a:lnTo>
                  <a:lnTo>
                    <a:pt x="191342" y="252721"/>
                  </a:lnTo>
                  <a:lnTo>
                    <a:pt x="190273" y="252180"/>
                  </a:lnTo>
                  <a:lnTo>
                    <a:pt x="189202" y="251639"/>
                  </a:lnTo>
                  <a:lnTo>
                    <a:pt x="188130" y="251098"/>
                  </a:lnTo>
                  <a:lnTo>
                    <a:pt x="187057" y="250557"/>
                  </a:lnTo>
                  <a:lnTo>
                    <a:pt x="185980" y="250015"/>
                  </a:lnTo>
                  <a:lnTo>
                    <a:pt x="184903" y="249474"/>
                  </a:lnTo>
                  <a:lnTo>
                    <a:pt x="183821" y="248933"/>
                  </a:lnTo>
                  <a:lnTo>
                    <a:pt x="182739" y="248392"/>
                  </a:lnTo>
                  <a:lnTo>
                    <a:pt x="181652" y="247851"/>
                  </a:lnTo>
                  <a:lnTo>
                    <a:pt x="180565" y="247310"/>
                  </a:lnTo>
                  <a:lnTo>
                    <a:pt x="179472" y="246768"/>
                  </a:lnTo>
                  <a:lnTo>
                    <a:pt x="178378" y="246227"/>
                  </a:lnTo>
                  <a:lnTo>
                    <a:pt x="177279" y="245686"/>
                  </a:lnTo>
                  <a:lnTo>
                    <a:pt x="176179" y="245145"/>
                  </a:lnTo>
                  <a:lnTo>
                    <a:pt x="175073" y="244604"/>
                  </a:lnTo>
                  <a:lnTo>
                    <a:pt x="173965" y="244063"/>
                  </a:lnTo>
                  <a:lnTo>
                    <a:pt x="172852" y="243522"/>
                  </a:lnTo>
                  <a:lnTo>
                    <a:pt x="171736" y="242980"/>
                  </a:lnTo>
                  <a:lnTo>
                    <a:pt x="170616" y="242439"/>
                  </a:lnTo>
                  <a:lnTo>
                    <a:pt x="169492" y="241898"/>
                  </a:lnTo>
                  <a:lnTo>
                    <a:pt x="168363" y="241357"/>
                  </a:lnTo>
                  <a:lnTo>
                    <a:pt x="167230" y="240816"/>
                  </a:lnTo>
                  <a:lnTo>
                    <a:pt x="166094" y="240275"/>
                  </a:lnTo>
                  <a:lnTo>
                    <a:pt x="164952" y="239733"/>
                  </a:lnTo>
                  <a:lnTo>
                    <a:pt x="163807" y="239192"/>
                  </a:lnTo>
                  <a:lnTo>
                    <a:pt x="162655" y="238651"/>
                  </a:lnTo>
                  <a:lnTo>
                    <a:pt x="161502" y="238110"/>
                  </a:lnTo>
                  <a:lnTo>
                    <a:pt x="160340" y="237569"/>
                  </a:lnTo>
                  <a:lnTo>
                    <a:pt x="159178" y="237028"/>
                  </a:lnTo>
                  <a:lnTo>
                    <a:pt x="158006" y="236486"/>
                  </a:lnTo>
                  <a:lnTo>
                    <a:pt x="156834" y="235945"/>
                  </a:lnTo>
                  <a:lnTo>
                    <a:pt x="155653" y="235404"/>
                  </a:lnTo>
                  <a:lnTo>
                    <a:pt x="154471" y="234863"/>
                  </a:lnTo>
                  <a:lnTo>
                    <a:pt x="153281" y="234322"/>
                  </a:lnTo>
                  <a:lnTo>
                    <a:pt x="152089" y="233781"/>
                  </a:lnTo>
                  <a:lnTo>
                    <a:pt x="150890" y="233239"/>
                  </a:lnTo>
                  <a:lnTo>
                    <a:pt x="149688" y="232698"/>
                  </a:lnTo>
                  <a:lnTo>
                    <a:pt x="148480" y="232157"/>
                  </a:lnTo>
                  <a:lnTo>
                    <a:pt x="147267" y="231616"/>
                  </a:lnTo>
                  <a:lnTo>
                    <a:pt x="146051" y="231075"/>
                  </a:lnTo>
                  <a:lnTo>
                    <a:pt x="144828" y="230534"/>
                  </a:lnTo>
                  <a:lnTo>
                    <a:pt x="143603" y="229993"/>
                  </a:lnTo>
                  <a:lnTo>
                    <a:pt x="142371" y="229451"/>
                  </a:lnTo>
                  <a:lnTo>
                    <a:pt x="141136" y="228910"/>
                  </a:lnTo>
                  <a:lnTo>
                    <a:pt x="139895" y="228369"/>
                  </a:lnTo>
                  <a:lnTo>
                    <a:pt x="138652" y="227828"/>
                  </a:lnTo>
                  <a:lnTo>
                    <a:pt x="137402" y="227287"/>
                  </a:lnTo>
                  <a:lnTo>
                    <a:pt x="136151" y="226746"/>
                  </a:lnTo>
                  <a:lnTo>
                    <a:pt x="134892" y="226204"/>
                  </a:lnTo>
                  <a:lnTo>
                    <a:pt x="133633" y="225663"/>
                  </a:lnTo>
                  <a:lnTo>
                    <a:pt x="132366" y="225122"/>
                  </a:lnTo>
                  <a:lnTo>
                    <a:pt x="131099" y="224581"/>
                  </a:lnTo>
                  <a:lnTo>
                    <a:pt x="129826" y="224040"/>
                  </a:lnTo>
                  <a:lnTo>
                    <a:pt x="128550" y="223499"/>
                  </a:lnTo>
                  <a:lnTo>
                    <a:pt x="127271" y="222957"/>
                  </a:lnTo>
                  <a:lnTo>
                    <a:pt x="125988" y="222416"/>
                  </a:lnTo>
                  <a:lnTo>
                    <a:pt x="124703" y="221875"/>
                  </a:lnTo>
                  <a:lnTo>
                    <a:pt x="123414" y="221334"/>
                  </a:lnTo>
                  <a:lnTo>
                    <a:pt x="122123" y="220793"/>
                  </a:lnTo>
                  <a:lnTo>
                    <a:pt x="120828" y="220252"/>
                  </a:lnTo>
                  <a:lnTo>
                    <a:pt x="119532" y="219710"/>
                  </a:lnTo>
                  <a:lnTo>
                    <a:pt x="118232" y="219169"/>
                  </a:lnTo>
                  <a:lnTo>
                    <a:pt x="116932" y="218628"/>
                  </a:lnTo>
                  <a:lnTo>
                    <a:pt x="115628" y="218087"/>
                  </a:lnTo>
                  <a:lnTo>
                    <a:pt x="114324" y="217546"/>
                  </a:lnTo>
                  <a:lnTo>
                    <a:pt x="113016" y="217005"/>
                  </a:lnTo>
                  <a:lnTo>
                    <a:pt x="111709" y="216464"/>
                  </a:lnTo>
                  <a:lnTo>
                    <a:pt x="110399" y="215922"/>
                  </a:lnTo>
                  <a:lnTo>
                    <a:pt x="109089" y="215381"/>
                  </a:lnTo>
                  <a:lnTo>
                    <a:pt x="107778" y="214840"/>
                  </a:lnTo>
                  <a:lnTo>
                    <a:pt x="106466" y="214299"/>
                  </a:lnTo>
                  <a:lnTo>
                    <a:pt x="105153" y="213758"/>
                  </a:lnTo>
                  <a:lnTo>
                    <a:pt x="103841" y="213217"/>
                  </a:lnTo>
                  <a:lnTo>
                    <a:pt x="102528" y="212675"/>
                  </a:lnTo>
                  <a:lnTo>
                    <a:pt x="101216" y="212134"/>
                  </a:lnTo>
                  <a:lnTo>
                    <a:pt x="99904" y="211593"/>
                  </a:lnTo>
                  <a:lnTo>
                    <a:pt x="98592" y="211052"/>
                  </a:lnTo>
                  <a:lnTo>
                    <a:pt x="97282" y="210511"/>
                  </a:lnTo>
                  <a:lnTo>
                    <a:pt x="95972" y="209970"/>
                  </a:lnTo>
                  <a:lnTo>
                    <a:pt x="94664" y="209428"/>
                  </a:lnTo>
                  <a:lnTo>
                    <a:pt x="93357" y="208887"/>
                  </a:lnTo>
                  <a:lnTo>
                    <a:pt x="92052" y="208346"/>
                  </a:lnTo>
                  <a:lnTo>
                    <a:pt x="90749" y="207805"/>
                  </a:lnTo>
                  <a:lnTo>
                    <a:pt x="89447" y="207264"/>
                  </a:lnTo>
                  <a:lnTo>
                    <a:pt x="88150" y="206723"/>
                  </a:lnTo>
                  <a:lnTo>
                    <a:pt x="86852" y="206181"/>
                  </a:lnTo>
                  <a:lnTo>
                    <a:pt x="85561" y="205640"/>
                  </a:lnTo>
                  <a:lnTo>
                    <a:pt x="84269" y="205099"/>
                  </a:lnTo>
                  <a:lnTo>
                    <a:pt x="82984" y="204558"/>
                  </a:lnTo>
                  <a:lnTo>
                    <a:pt x="81700" y="204017"/>
                  </a:lnTo>
                  <a:lnTo>
                    <a:pt x="80422" y="203476"/>
                  </a:lnTo>
                  <a:lnTo>
                    <a:pt x="79145" y="202935"/>
                  </a:lnTo>
                  <a:lnTo>
                    <a:pt x="77875" y="202393"/>
                  </a:lnTo>
                  <a:lnTo>
                    <a:pt x="76607" y="201852"/>
                  </a:lnTo>
                  <a:lnTo>
                    <a:pt x="75346" y="201311"/>
                  </a:lnTo>
                  <a:lnTo>
                    <a:pt x="74088" y="200770"/>
                  </a:lnTo>
                  <a:lnTo>
                    <a:pt x="72836" y="200229"/>
                  </a:lnTo>
                  <a:lnTo>
                    <a:pt x="71589" y="199688"/>
                  </a:lnTo>
                  <a:lnTo>
                    <a:pt x="70347" y="199146"/>
                  </a:lnTo>
                  <a:lnTo>
                    <a:pt x="69112" y="198605"/>
                  </a:lnTo>
                  <a:lnTo>
                    <a:pt x="67881" y="198064"/>
                  </a:lnTo>
                  <a:lnTo>
                    <a:pt x="66659" y="197523"/>
                  </a:lnTo>
                  <a:lnTo>
                    <a:pt x="65440" y="196982"/>
                  </a:lnTo>
                  <a:lnTo>
                    <a:pt x="64232" y="196441"/>
                  </a:lnTo>
                  <a:lnTo>
                    <a:pt x="63024" y="195899"/>
                  </a:lnTo>
                  <a:lnTo>
                    <a:pt x="61831" y="195358"/>
                  </a:lnTo>
                  <a:lnTo>
                    <a:pt x="60638" y="194817"/>
                  </a:lnTo>
                  <a:lnTo>
                    <a:pt x="59459" y="194276"/>
                  </a:lnTo>
                  <a:lnTo>
                    <a:pt x="58281" y="193735"/>
                  </a:lnTo>
                  <a:lnTo>
                    <a:pt x="57117" y="193194"/>
                  </a:lnTo>
                  <a:lnTo>
                    <a:pt x="55955" y="192652"/>
                  </a:lnTo>
                  <a:lnTo>
                    <a:pt x="54806" y="192111"/>
                  </a:lnTo>
                  <a:lnTo>
                    <a:pt x="53662" y="191570"/>
                  </a:lnTo>
                  <a:lnTo>
                    <a:pt x="52529" y="191029"/>
                  </a:lnTo>
                  <a:lnTo>
                    <a:pt x="51403" y="190488"/>
                  </a:lnTo>
                  <a:lnTo>
                    <a:pt x="50286" y="189947"/>
                  </a:lnTo>
                  <a:lnTo>
                    <a:pt x="49178" y="189406"/>
                  </a:lnTo>
                  <a:lnTo>
                    <a:pt x="48078" y="188864"/>
                  </a:lnTo>
                  <a:lnTo>
                    <a:pt x="46990" y="188323"/>
                  </a:lnTo>
                  <a:lnTo>
                    <a:pt x="45908" y="187782"/>
                  </a:lnTo>
                  <a:lnTo>
                    <a:pt x="44840" y="187241"/>
                  </a:lnTo>
                  <a:lnTo>
                    <a:pt x="43776" y="186700"/>
                  </a:lnTo>
                  <a:lnTo>
                    <a:pt x="42729" y="186159"/>
                  </a:lnTo>
                  <a:lnTo>
                    <a:pt x="41683" y="185617"/>
                  </a:lnTo>
                  <a:lnTo>
                    <a:pt x="40658" y="185076"/>
                  </a:lnTo>
                  <a:lnTo>
                    <a:pt x="39633" y="184535"/>
                  </a:lnTo>
                  <a:lnTo>
                    <a:pt x="38628" y="183994"/>
                  </a:lnTo>
                  <a:lnTo>
                    <a:pt x="37625" y="183453"/>
                  </a:lnTo>
                  <a:lnTo>
                    <a:pt x="36640" y="182912"/>
                  </a:lnTo>
                  <a:lnTo>
                    <a:pt x="35660" y="182370"/>
                  </a:lnTo>
                  <a:lnTo>
                    <a:pt x="34696" y="181829"/>
                  </a:lnTo>
                  <a:lnTo>
                    <a:pt x="33739" y="181288"/>
                  </a:lnTo>
                  <a:lnTo>
                    <a:pt x="32796" y="180747"/>
                  </a:lnTo>
                  <a:lnTo>
                    <a:pt x="31862" y="180206"/>
                  </a:lnTo>
                  <a:lnTo>
                    <a:pt x="30941" y="179665"/>
                  </a:lnTo>
                  <a:lnTo>
                    <a:pt x="30032" y="179123"/>
                  </a:lnTo>
                  <a:lnTo>
                    <a:pt x="29132" y="178582"/>
                  </a:lnTo>
                  <a:lnTo>
                    <a:pt x="28247" y="178041"/>
                  </a:lnTo>
                  <a:lnTo>
                    <a:pt x="27370" y="177500"/>
                  </a:lnTo>
                  <a:lnTo>
                    <a:pt x="26511" y="176959"/>
                  </a:lnTo>
                  <a:lnTo>
                    <a:pt x="25656" y="176418"/>
                  </a:lnTo>
                  <a:lnTo>
                    <a:pt x="24822" y="175877"/>
                  </a:lnTo>
                  <a:lnTo>
                    <a:pt x="23990" y="175335"/>
                  </a:lnTo>
                  <a:lnTo>
                    <a:pt x="23182" y="174794"/>
                  </a:lnTo>
                  <a:lnTo>
                    <a:pt x="22374" y="174253"/>
                  </a:lnTo>
                  <a:lnTo>
                    <a:pt x="21591" y="173712"/>
                  </a:lnTo>
                  <a:lnTo>
                    <a:pt x="20810" y="173171"/>
                  </a:lnTo>
                  <a:lnTo>
                    <a:pt x="20051" y="172630"/>
                  </a:lnTo>
                  <a:lnTo>
                    <a:pt x="19297" y="172088"/>
                  </a:lnTo>
                  <a:lnTo>
                    <a:pt x="18562" y="171547"/>
                  </a:lnTo>
                  <a:lnTo>
                    <a:pt x="17835" y="171006"/>
                  </a:lnTo>
                  <a:lnTo>
                    <a:pt x="17125" y="170465"/>
                  </a:lnTo>
                  <a:lnTo>
                    <a:pt x="16425" y="169924"/>
                  </a:lnTo>
                  <a:lnTo>
                    <a:pt x="15739" y="169383"/>
                  </a:lnTo>
                  <a:lnTo>
                    <a:pt x="15068" y="168841"/>
                  </a:lnTo>
                  <a:lnTo>
                    <a:pt x="14407" y="168300"/>
                  </a:lnTo>
                  <a:lnTo>
                    <a:pt x="13764" y="167759"/>
                  </a:lnTo>
                  <a:lnTo>
                    <a:pt x="13128" y="167218"/>
                  </a:lnTo>
                  <a:lnTo>
                    <a:pt x="12513" y="166677"/>
                  </a:lnTo>
                  <a:lnTo>
                    <a:pt x="11904" y="166136"/>
                  </a:lnTo>
                  <a:lnTo>
                    <a:pt x="11318" y="165594"/>
                  </a:lnTo>
                  <a:lnTo>
                    <a:pt x="10734" y="165053"/>
                  </a:lnTo>
                  <a:lnTo>
                    <a:pt x="10178" y="164512"/>
                  </a:lnTo>
                  <a:lnTo>
                    <a:pt x="9621" y="163971"/>
                  </a:lnTo>
                  <a:lnTo>
                    <a:pt x="9093" y="163430"/>
                  </a:lnTo>
                  <a:lnTo>
                    <a:pt x="8567" y="162889"/>
                  </a:lnTo>
                  <a:lnTo>
                    <a:pt x="8066" y="162348"/>
                  </a:lnTo>
                  <a:lnTo>
                    <a:pt x="7569" y="161806"/>
                  </a:lnTo>
                  <a:lnTo>
                    <a:pt x="7095" y="161265"/>
                  </a:lnTo>
                  <a:lnTo>
                    <a:pt x="6629" y="160724"/>
                  </a:lnTo>
                  <a:lnTo>
                    <a:pt x="6183" y="160183"/>
                  </a:lnTo>
                  <a:lnTo>
                    <a:pt x="5748" y="159642"/>
                  </a:lnTo>
                  <a:lnTo>
                    <a:pt x="5329" y="159101"/>
                  </a:lnTo>
                  <a:lnTo>
                    <a:pt x="4926" y="158559"/>
                  </a:lnTo>
                  <a:lnTo>
                    <a:pt x="4535" y="158018"/>
                  </a:lnTo>
                  <a:lnTo>
                    <a:pt x="4163" y="157477"/>
                  </a:lnTo>
                  <a:lnTo>
                    <a:pt x="3801" y="156936"/>
                  </a:lnTo>
                  <a:lnTo>
                    <a:pt x="3462" y="156395"/>
                  </a:lnTo>
                  <a:lnTo>
                    <a:pt x="3129" y="155854"/>
                  </a:lnTo>
                  <a:lnTo>
                    <a:pt x="2822" y="155312"/>
                  </a:lnTo>
                  <a:lnTo>
                    <a:pt x="2518" y="154771"/>
                  </a:lnTo>
                  <a:lnTo>
                    <a:pt x="2245" y="154230"/>
                  </a:lnTo>
                  <a:lnTo>
                    <a:pt x="1971" y="153689"/>
                  </a:lnTo>
                  <a:lnTo>
                    <a:pt x="1731" y="153148"/>
                  </a:lnTo>
                  <a:lnTo>
                    <a:pt x="1492" y="152607"/>
                  </a:lnTo>
                  <a:lnTo>
                    <a:pt x="1282" y="152065"/>
                  </a:lnTo>
                  <a:lnTo>
                    <a:pt x="1077" y="151524"/>
                  </a:lnTo>
                  <a:lnTo>
                    <a:pt x="898" y="150983"/>
                  </a:lnTo>
                  <a:lnTo>
                    <a:pt x="728" y="150442"/>
                  </a:lnTo>
                  <a:lnTo>
                    <a:pt x="581" y="149901"/>
                  </a:lnTo>
                  <a:lnTo>
                    <a:pt x="446" y="149360"/>
                  </a:lnTo>
                  <a:lnTo>
                    <a:pt x="331" y="148819"/>
                  </a:lnTo>
                  <a:lnTo>
                    <a:pt x="233" y="148277"/>
                  </a:lnTo>
                  <a:lnTo>
                    <a:pt x="151" y="147736"/>
                  </a:lnTo>
                  <a:lnTo>
                    <a:pt x="89" y="147195"/>
                  </a:lnTo>
                  <a:lnTo>
                    <a:pt x="40" y="146654"/>
                  </a:lnTo>
                  <a:lnTo>
                    <a:pt x="15" y="146113"/>
                  </a:lnTo>
                  <a:lnTo>
                    <a:pt x="0" y="145572"/>
                  </a:lnTo>
                  <a:lnTo>
                    <a:pt x="14" y="145030"/>
                  </a:lnTo>
                  <a:lnTo>
                    <a:pt x="32" y="144489"/>
                  </a:lnTo>
                  <a:lnTo>
                    <a:pt x="85" y="143948"/>
                  </a:lnTo>
                  <a:lnTo>
                    <a:pt x="138" y="143407"/>
                  </a:lnTo>
                  <a:lnTo>
                    <a:pt x="230" y="142866"/>
                  </a:lnTo>
                  <a:lnTo>
                    <a:pt x="323" y="142325"/>
                  </a:lnTo>
                  <a:lnTo>
                    <a:pt x="451" y="141783"/>
                  </a:lnTo>
                  <a:lnTo>
                    <a:pt x="584" y="141242"/>
                  </a:lnTo>
                  <a:lnTo>
                    <a:pt x="748" y="140701"/>
                  </a:lnTo>
                  <a:lnTo>
                    <a:pt x="922" y="140160"/>
                  </a:lnTo>
                  <a:lnTo>
                    <a:pt x="1124" y="139619"/>
                  </a:lnTo>
                  <a:lnTo>
                    <a:pt x="1339" y="139078"/>
                  </a:lnTo>
                  <a:lnTo>
                    <a:pt x="1578" y="138536"/>
                  </a:lnTo>
                  <a:lnTo>
                    <a:pt x="1836" y="137995"/>
                  </a:lnTo>
                  <a:lnTo>
                    <a:pt x="2114" y="137454"/>
                  </a:lnTo>
                  <a:lnTo>
                    <a:pt x="2415" y="136913"/>
                  </a:lnTo>
                  <a:lnTo>
                    <a:pt x="2731" y="136372"/>
                  </a:lnTo>
                  <a:lnTo>
                    <a:pt x="3076" y="135831"/>
                  </a:lnTo>
                  <a:lnTo>
                    <a:pt x="3431" y="135290"/>
                  </a:lnTo>
                  <a:lnTo>
                    <a:pt x="3821" y="134748"/>
                  </a:lnTo>
                  <a:lnTo>
                    <a:pt x="4216" y="134207"/>
                  </a:lnTo>
                  <a:lnTo>
                    <a:pt x="4651" y="133666"/>
                  </a:lnTo>
                  <a:lnTo>
                    <a:pt x="5086" y="133125"/>
                  </a:lnTo>
                  <a:lnTo>
                    <a:pt x="5567" y="132584"/>
                  </a:lnTo>
                  <a:lnTo>
                    <a:pt x="6048" y="132043"/>
                  </a:lnTo>
                  <a:lnTo>
                    <a:pt x="6571" y="131501"/>
                  </a:lnTo>
                  <a:lnTo>
                    <a:pt x="7098" y="130960"/>
                  </a:lnTo>
                  <a:lnTo>
                    <a:pt x="7663" y="130419"/>
                  </a:lnTo>
                  <a:lnTo>
                    <a:pt x="8238" y="129878"/>
                  </a:lnTo>
                  <a:lnTo>
                    <a:pt x="8845" y="129337"/>
                  </a:lnTo>
                  <a:lnTo>
                    <a:pt x="9467" y="128796"/>
                  </a:lnTo>
                  <a:lnTo>
                    <a:pt x="10117" y="128254"/>
                  </a:lnTo>
                  <a:lnTo>
                    <a:pt x="10788" y="127713"/>
                  </a:lnTo>
                  <a:lnTo>
                    <a:pt x="11481" y="127172"/>
                  </a:lnTo>
                  <a:lnTo>
                    <a:pt x="12201" y="126631"/>
                  </a:lnTo>
                  <a:lnTo>
                    <a:pt x="12938" y="126090"/>
                  </a:lnTo>
                  <a:lnTo>
                    <a:pt x="13707" y="125549"/>
                  </a:lnTo>
                  <a:lnTo>
                    <a:pt x="14487" y="125007"/>
                  </a:lnTo>
                  <a:lnTo>
                    <a:pt x="15306" y="124466"/>
                  </a:lnTo>
                  <a:lnTo>
                    <a:pt x="16131" y="123925"/>
                  </a:lnTo>
                  <a:lnTo>
                    <a:pt x="16999" y="123384"/>
                  </a:lnTo>
                  <a:lnTo>
                    <a:pt x="17868" y="122843"/>
                  </a:lnTo>
                  <a:lnTo>
                    <a:pt x="18787" y="122302"/>
                  </a:lnTo>
                  <a:lnTo>
                    <a:pt x="19705" y="121761"/>
                  </a:lnTo>
                  <a:lnTo>
                    <a:pt x="20670" y="121219"/>
                  </a:lnTo>
                  <a:lnTo>
                    <a:pt x="21638" y="120678"/>
                  </a:lnTo>
                  <a:lnTo>
                    <a:pt x="22648" y="120137"/>
                  </a:lnTo>
                  <a:lnTo>
                    <a:pt x="23667" y="119596"/>
                  </a:lnTo>
                  <a:lnTo>
                    <a:pt x="24721" y="119055"/>
                  </a:lnTo>
                  <a:lnTo>
                    <a:pt x="25791" y="118514"/>
                  </a:lnTo>
                  <a:lnTo>
                    <a:pt x="26890" y="117972"/>
                  </a:lnTo>
                  <a:lnTo>
                    <a:pt x="28010" y="117431"/>
                  </a:lnTo>
                  <a:lnTo>
                    <a:pt x="29154" y="116890"/>
                  </a:lnTo>
                  <a:lnTo>
                    <a:pt x="30324" y="116349"/>
                  </a:lnTo>
                  <a:lnTo>
                    <a:pt x="31513" y="115808"/>
                  </a:lnTo>
                  <a:lnTo>
                    <a:pt x="32733" y="115267"/>
                  </a:lnTo>
                  <a:lnTo>
                    <a:pt x="33966" y="114725"/>
                  </a:lnTo>
                  <a:lnTo>
                    <a:pt x="35236" y="114184"/>
                  </a:lnTo>
                  <a:lnTo>
                    <a:pt x="36513" y="113643"/>
                  </a:lnTo>
                  <a:lnTo>
                    <a:pt x="37832" y="113102"/>
                  </a:lnTo>
                  <a:lnTo>
                    <a:pt x="39153" y="112561"/>
                  </a:lnTo>
                  <a:lnTo>
                    <a:pt x="40521" y="112020"/>
                  </a:lnTo>
                  <a:lnTo>
                    <a:pt x="41889" y="111478"/>
                  </a:lnTo>
                  <a:lnTo>
                    <a:pt x="43301" y="110937"/>
                  </a:lnTo>
                  <a:lnTo>
                    <a:pt x="44717" y="110396"/>
                  </a:lnTo>
                  <a:lnTo>
                    <a:pt x="46172" y="109855"/>
                  </a:lnTo>
                  <a:lnTo>
                    <a:pt x="47635" y="109314"/>
                  </a:lnTo>
                  <a:lnTo>
                    <a:pt x="49131" y="108773"/>
                  </a:lnTo>
                  <a:lnTo>
                    <a:pt x="50640" y="108232"/>
                  </a:lnTo>
                  <a:lnTo>
                    <a:pt x="52177" y="107690"/>
                  </a:lnTo>
                  <a:lnTo>
                    <a:pt x="53732" y="107149"/>
                  </a:lnTo>
                  <a:lnTo>
                    <a:pt x="55309" y="106608"/>
                  </a:lnTo>
                  <a:lnTo>
                    <a:pt x="56908" y="106067"/>
                  </a:lnTo>
                  <a:lnTo>
                    <a:pt x="58524" y="105526"/>
                  </a:lnTo>
                  <a:lnTo>
                    <a:pt x="60166" y="104985"/>
                  </a:lnTo>
                  <a:lnTo>
                    <a:pt x="61820" y="104443"/>
                  </a:lnTo>
                  <a:lnTo>
                    <a:pt x="63504" y="103902"/>
                  </a:lnTo>
                  <a:lnTo>
                    <a:pt x="65195" y="103361"/>
                  </a:lnTo>
                  <a:lnTo>
                    <a:pt x="66919" y="102820"/>
                  </a:lnTo>
                  <a:lnTo>
                    <a:pt x="68646" y="102279"/>
                  </a:lnTo>
                  <a:lnTo>
                    <a:pt x="70410" y="101738"/>
                  </a:lnTo>
                  <a:lnTo>
                    <a:pt x="72173" y="101196"/>
                  </a:lnTo>
                  <a:lnTo>
                    <a:pt x="73972" y="100655"/>
                  </a:lnTo>
                  <a:lnTo>
                    <a:pt x="75773" y="100114"/>
                  </a:lnTo>
                  <a:lnTo>
                    <a:pt x="77603" y="99573"/>
                  </a:lnTo>
                  <a:lnTo>
                    <a:pt x="79439" y="99032"/>
                  </a:lnTo>
                  <a:lnTo>
                    <a:pt x="81300" y="98491"/>
                  </a:lnTo>
                  <a:lnTo>
                    <a:pt x="83170" y="97949"/>
                  </a:lnTo>
                  <a:lnTo>
                    <a:pt x="85059" y="97408"/>
                  </a:lnTo>
                  <a:lnTo>
                    <a:pt x="86961" y="96867"/>
                  </a:lnTo>
                  <a:lnTo>
                    <a:pt x="88878" y="96326"/>
                  </a:lnTo>
                  <a:lnTo>
                    <a:pt x="90809" y="95785"/>
                  </a:lnTo>
                  <a:lnTo>
                    <a:pt x="92751" y="95244"/>
                  </a:lnTo>
                  <a:lnTo>
                    <a:pt x="94710" y="94703"/>
                  </a:lnTo>
                  <a:lnTo>
                    <a:pt x="96676" y="94161"/>
                  </a:lnTo>
                  <a:lnTo>
                    <a:pt x="98661" y="93620"/>
                  </a:lnTo>
                  <a:lnTo>
                    <a:pt x="100649" y="93079"/>
                  </a:lnTo>
                  <a:lnTo>
                    <a:pt x="102656" y="92538"/>
                  </a:lnTo>
                  <a:lnTo>
                    <a:pt x="104665" y="91997"/>
                  </a:lnTo>
                  <a:lnTo>
                    <a:pt x="106693" y="91456"/>
                  </a:lnTo>
                  <a:lnTo>
                    <a:pt x="108721" y="90914"/>
                  </a:lnTo>
                  <a:lnTo>
                    <a:pt x="110766" y="90373"/>
                  </a:lnTo>
                  <a:lnTo>
                    <a:pt x="112812" y="89832"/>
                  </a:lnTo>
                  <a:lnTo>
                    <a:pt x="114871" y="89291"/>
                  </a:lnTo>
                  <a:lnTo>
                    <a:pt x="116933" y="88750"/>
                  </a:lnTo>
                  <a:lnTo>
                    <a:pt x="119004" y="88209"/>
                  </a:lnTo>
                  <a:lnTo>
                    <a:pt x="121079" y="87667"/>
                  </a:lnTo>
                  <a:lnTo>
                    <a:pt x="123160" y="87126"/>
                  </a:lnTo>
                  <a:lnTo>
                    <a:pt x="125245" y="86585"/>
                  </a:lnTo>
                  <a:lnTo>
                    <a:pt x="127334" y="86044"/>
                  </a:lnTo>
                  <a:lnTo>
                    <a:pt x="129427" y="85503"/>
                  </a:lnTo>
                  <a:lnTo>
                    <a:pt x="131522" y="84962"/>
                  </a:lnTo>
                  <a:lnTo>
                    <a:pt x="133619" y="84420"/>
                  </a:lnTo>
                  <a:lnTo>
                    <a:pt x="135718" y="83879"/>
                  </a:lnTo>
                  <a:lnTo>
                    <a:pt x="137818" y="83338"/>
                  </a:lnTo>
                  <a:lnTo>
                    <a:pt x="139918" y="82797"/>
                  </a:lnTo>
                  <a:lnTo>
                    <a:pt x="142017" y="82256"/>
                  </a:lnTo>
                  <a:lnTo>
                    <a:pt x="144116" y="81715"/>
                  </a:lnTo>
                  <a:lnTo>
                    <a:pt x="146212" y="81174"/>
                  </a:lnTo>
                  <a:lnTo>
                    <a:pt x="148308" y="80632"/>
                  </a:lnTo>
                  <a:lnTo>
                    <a:pt x="150398" y="80091"/>
                  </a:lnTo>
                  <a:lnTo>
                    <a:pt x="152488" y="79550"/>
                  </a:lnTo>
                  <a:lnTo>
                    <a:pt x="154570" y="79009"/>
                  </a:lnTo>
                  <a:lnTo>
                    <a:pt x="156651" y="78468"/>
                  </a:lnTo>
                  <a:lnTo>
                    <a:pt x="158723" y="77927"/>
                  </a:lnTo>
                  <a:lnTo>
                    <a:pt x="160792" y="77385"/>
                  </a:lnTo>
                  <a:lnTo>
                    <a:pt x="162852" y="76844"/>
                  </a:lnTo>
                  <a:lnTo>
                    <a:pt x="164906" y="76303"/>
                  </a:lnTo>
                  <a:lnTo>
                    <a:pt x="166951" y="75762"/>
                  </a:lnTo>
                  <a:lnTo>
                    <a:pt x="168988" y="75221"/>
                  </a:lnTo>
                  <a:lnTo>
                    <a:pt x="171017" y="74680"/>
                  </a:lnTo>
                  <a:lnTo>
                    <a:pt x="173034" y="74138"/>
                  </a:lnTo>
                  <a:lnTo>
                    <a:pt x="175044" y="73597"/>
                  </a:lnTo>
                  <a:lnTo>
                    <a:pt x="177039" y="73056"/>
                  </a:lnTo>
                  <a:lnTo>
                    <a:pt x="179028" y="72515"/>
                  </a:lnTo>
                  <a:lnTo>
                    <a:pt x="180997" y="71974"/>
                  </a:lnTo>
                  <a:lnTo>
                    <a:pt x="182964" y="71433"/>
                  </a:lnTo>
                  <a:lnTo>
                    <a:pt x="184905" y="70891"/>
                  </a:lnTo>
                  <a:lnTo>
                    <a:pt x="186846" y="70350"/>
                  </a:lnTo>
                  <a:lnTo>
                    <a:pt x="188758" y="69809"/>
                  </a:lnTo>
                  <a:lnTo>
                    <a:pt x="190668" y="69268"/>
                  </a:lnTo>
                  <a:lnTo>
                    <a:pt x="192551" y="68727"/>
                  </a:lnTo>
                  <a:lnTo>
                    <a:pt x="194429" y="68186"/>
                  </a:lnTo>
                  <a:lnTo>
                    <a:pt x="196281" y="67645"/>
                  </a:lnTo>
                  <a:lnTo>
                    <a:pt x="198124" y="67103"/>
                  </a:lnTo>
                  <a:lnTo>
                    <a:pt x="199943" y="66562"/>
                  </a:lnTo>
                  <a:lnTo>
                    <a:pt x="201748" y="66021"/>
                  </a:lnTo>
                  <a:lnTo>
                    <a:pt x="203533" y="65480"/>
                  </a:lnTo>
                  <a:lnTo>
                    <a:pt x="205300" y="64939"/>
                  </a:lnTo>
                  <a:lnTo>
                    <a:pt x="207048" y="64398"/>
                  </a:lnTo>
                  <a:lnTo>
                    <a:pt x="208774" y="63856"/>
                  </a:lnTo>
                  <a:lnTo>
                    <a:pt x="210485" y="63315"/>
                  </a:lnTo>
                  <a:lnTo>
                    <a:pt x="212167" y="62774"/>
                  </a:lnTo>
                  <a:lnTo>
                    <a:pt x="213840" y="62233"/>
                  </a:lnTo>
                  <a:lnTo>
                    <a:pt x="215477" y="61692"/>
                  </a:lnTo>
                  <a:lnTo>
                    <a:pt x="217109" y="61151"/>
                  </a:lnTo>
                  <a:lnTo>
                    <a:pt x="218700" y="60609"/>
                  </a:lnTo>
                  <a:lnTo>
                    <a:pt x="220290" y="60068"/>
                  </a:lnTo>
                  <a:lnTo>
                    <a:pt x="221834" y="59527"/>
                  </a:lnTo>
                  <a:lnTo>
                    <a:pt x="223376" y="58986"/>
                  </a:lnTo>
                  <a:lnTo>
                    <a:pt x="224875" y="58445"/>
                  </a:lnTo>
                  <a:lnTo>
                    <a:pt x="226369" y="57904"/>
                  </a:lnTo>
                  <a:lnTo>
                    <a:pt x="227823" y="57362"/>
                  </a:lnTo>
                  <a:lnTo>
                    <a:pt x="229266" y="56821"/>
                  </a:lnTo>
                  <a:lnTo>
                    <a:pt x="230675" y="56280"/>
                  </a:lnTo>
                  <a:lnTo>
                    <a:pt x="232066" y="55739"/>
                  </a:lnTo>
                  <a:lnTo>
                    <a:pt x="233429" y="55198"/>
                  </a:lnTo>
                  <a:lnTo>
                    <a:pt x="234768" y="54657"/>
                  </a:lnTo>
                  <a:lnTo>
                    <a:pt x="236084" y="54116"/>
                  </a:lnTo>
                  <a:lnTo>
                    <a:pt x="237370" y="53574"/>
                  </a:lnTo>
                  <a:lnTo>
                    <a:pt x="238639" y="53033"/>
                  </a:lnTo>
                  <a:lnTo>
                    <a:pt x="239871" y="52492"/>
                  </a:lnTo>
                  <a:lnTo>
                    <a:pt x="241092" y="51951"/>
                  </a:lnTo>
                  <a:lnTo>
                    <a:pt x="242271" y="51410"/>
                  </a:lnTo>
                  <a:lnTo>
                    <a:pt x="243443" y="50869"/>
                  </a:lnTo>
                  <a:lnTo>
                    <a:pt x="244568" y="50327"/>
                  </a:lnTo>
                  <a:lnTo>
                    <a:pt x="245693" y="49786"/>
                  </a:lnTo>
                  <a:lnTo>
                    <a:pt x="246763" y="49245"/>
                  </a:lnTo>
                  <a:lnTo>
                    <a:pt x="247834" y="48704"/>
                  </a:lnTo>
                  <a:lnTo>
                    <a:pt x="248857" y="48163"/>
                  </a:lnTo>
                  <a:lnTo>
                    <a:pt x="249873" y="47622"/>
                  </a:lnTo>
                  <a:lnTo>
                    <a:pt x="250848" y="47080"/>
                  </a:lnTo>
                  <a:lnTo>
                    <a:pt x="251812" y="46539"/>
                  </a:lnTo>
                  <a:lnTo>
                    <a:pt x="252739" y="45998"/>
                  </a:lnTo>
                  <a:lnTo>
                    <a:pt x="253649" y="45457"/>
                  </a:lnTo>
                  <a:lnTo>
                    <a:pt x="254530" y="44916"/>
                  </a:lnTo>
                  <a:lnTo>
                    <a:pt x="255388" y="44375"/>
                  </a:lnTo>
                  <a:lnTo>
                    <a:pt x="256222" y="43833"/>
                  </a:lnTo>
                  <a:lnTo>
                    <a:pt x="257028" y="43292"/>
                  </a:lnTo>
                  <a:lnTo>
                    <a:pt x="257817" y="42751"/>
                  </a:lnTo>
                  <a:lnTo>
                    <a:pt x="258572" y="42210"/>
                  </a:lnTo>
                  <a:lnTo>
                    <a:pt x="259316" y="41669"/>
                  </a:lnTo>
                  <a:lnTo>
                    <a:pt x="260022" y="41128"/>
                  </a:lnTo>
                  <a:lnTo>
                    <a:pt x="260722" y="40587"/>
                  </a:lnTo>
                  <a:lnTo>
                    <a:pt x="261380" y="40045"/>
                  </a:lnTo>
                  <a:lnTo>
                    <a:pt x="262038" y="39504"/>
                  </a:lnTo>
                  <a:lnTo>
                    <a:pt x="262649" y="38963"/>
                  </a:lnTo>
                  <a:lnTo>
                    <a:pt x="263260" y="38422"/>
                  </a:lnTo>
                  <a:lnTo>
                    <a:pt x="263830" y="37881"/>
                  </a:lnTo>
                  <a:lnTo>
                    <a:pt x="264396" y="37340"/>
                  </a:lnTo>
                  <a:lnTo>
                    <a:pt x="264928" y="36798"/>
                  </a:lnTo>
                  <a:lnTo>
                    <a:pt x="265450" y="36257"/>
                  </a:lnTo>
                  <a:lnTo>
                    <a:pt x="265944" y="35716"/>
                  </a:lnTo>
                  <a:lnTo>
                    <a:pt x="266425" y="35175"/>
                  </a:lnTo>
                  <a:lnTo>
                    <a:pt x="266884" y="34634"/>
                  </a:lnTo>
                  <a:lnTo>
                    <a:pt x="267325" y="34093"/>
                  </a:lnTo>
                  <a:lnTo>
                    <a:pt x="267749" y="33551"/>
                  </a:lnTo>
                  <a:lnTo>
                    <a:pt x="268153" y="33010"/>
                  </a:lnTo>
                  <a:lnTo>
                    <a:pt x="268544" y="32469"/>
                  </a:lnTo>
                  <a:lnTo>
                    <a:pt x="268912" y="31928"/>
                  </a:lnTo>
                  <a:lnTo>
                    <a:pt x="269272" y="31387"/>
                  </a:lnTo>
                  <a:lnTo>
                    <a:pt x="269608" y="30846"/>
                  </a:lnTo>
                  <a:lnTo>
                    <a:pt x="269939" y="30304"/>
                  </a:lnTo>
                  <a:lnTo>
                    <a:pt x="270243" y="29763"/>
                  </a:lnTo>
                  <a:lnTo>
                    <a:pt x="270547" y="29222"/>
                  </a:lnTo>
                  <a:lnTo>
                    <a:pt x="270823" y="28681"/>
                  </a:lnTo>
                  <a:lnTo>
                    <a:pt x="271099" y="28140"/>
                  </a:lnTo>
                  <a:lnTo>
                    <a:pt x="271351" y="27599"/>
                  </a:lnTo>
                  <a:lnTo>
                    <a:pt x="271602" y="27058"/>
                  </a:lnTo>
                  <a:lnTo>
                    <a:pt x="271833" y="26516"/>
                  </a:lnTo>
                  <a:lnTo>
                    <a:pt x="272060" y="25975"/>
                  </a:lnTo>
                  <a:lnTo>
                    <a:pt x="272272" y="25434"/>
                  </a:lnTo>
                  <a:lnTo>
                    <a:pt x="272479" y="24893"/>
                  </a:lnTo>
                  <a:lnTo>
                    <a:pt x="272674" y="24352"/>
                  </a:lnTo>
                  <a:lnTo>
                    <a:pt x="272862" y="23811"/>
                  </a:lnTo>
                  <a:lnTo>
                    <a:pt x="273043" y="23269"/>
                  </a:lnTo>
                  <a:lnTo>
                    <a:pt x="273215" y="22728"/>
                  </a:lnTo>
                  <a:lnTo>
                    <a:pt x="273383" y="22187"/>
                  </a:lnTo>
                  <a:lnTo>
                    <a:pt x="273542" y="21646"/>
                  </a:lnTo>
                  <a:lnTo>
                    <a:pt x="273699" y="21105"/>
                  </a:lnTo>
                  <a:lnTo>
                    <a:pt x="273849" y="20564"/>
                  </a:lnTo>
                  <a:lnTo>
                    <a:pt x="273997" y="20022"/>
                  </a:lnTo>
                  <a:lnTo>
                    <a:pt x="274139" y="19481"/>
                  </a:lnTo>
                  <a:lnTo>
                    <a:pt x="274281" y="18940"/>
                  </a:lnTo>
                  <a:lnTo>
                    <a:pt x="274417" y="18399"/>
                  </a:lnTo>
                  <a:lnTo>
                    <a:pt x="274554" y="17858"/>
                  </a:lnTo>
                  <a:lnTo>
                    <a:pt x="274689" y="17317"/>
                  </a:lnTo>
                  <a:lnTo>
                    <a:pt x="274823" y="16775"/>
                  </a:lnTo>
                  <a:lnTo>
                    <a:pt x="274958" y="16234"/>
                  </a:lnTo>
                  <a:lnTo>
                    <a:pt x="275092" y="15693"/>
                  </a:lnTo>
                  <a:lnTo>
                    <a:pt x="275229" y="15152"/>
                  </a:lnTo>
                  <a:lnTo>
                    <a:pt x="275366" y="14611"/>
                  </a:lnTo>
                  <a:lnTo>
                    <a:pt x="275506" y="14070"/>
                  </a:lnTo>
                  <a:lnTo>
                    <a:pt x="275649" y="13529"/>
                  </a:lnTo>
                  <a:lnTo>
                    <a:pt x="275794" y="12987"/>
                  </a:lnTo>
                  <a:lnTo>
                    <a:pt x="275944" y="12446"/>
                  </a:lnTo>
                  <a:lnTo>
                    <a:pt x="276097" y="11905"/>
                  </a:lnTo>
                  <a:lnTo>
                    <a:pt x="276257" y="11364"/>
                  </a:lnTo>
                  <a:lnTo>
                    <a:pt x="276419" y="10823"/>
                  </a:lnTo>
                  <a:lnTo>
                    <a:pt x="276590" y="10282"/>
                  </a:lnTo>
                  <a:lnTo>
                    <a:pt x="276764" y="9740"/>
                  </a:lnTo>
                  <a:lnTo>
                    <a:pt x="276949" y="9199"/>
                  </a:lnTo>
                  <a:lnTo>
                    <a:pt x="277134" y="8658"/>
                  </a:lnTo>
                  <a:lnTo>
                    <a:pt x="277335" y="8117"/>
                  </a:lnTo>
                  <a:lnTo>
                    <a:pt x="277536" y="7576"/>
                  </a:lnTo>
                  <a:lnTo>
                    <a:pt x="277754" y="7035"/>
                  </a:lnTo>
                  <a:lnTo>
                    <a:pt x="277972" y="6493"/>
                  </a:lnTo>
                  <a:lnTo>
                    <a:pt x="278207" y="5952"/>
                  </a:lnTo>
                  <a:lnTo>
                    <a:pt x="278445" y="5411"/>
                  </a:lnTo>
                  <a:lnTo>
                    <a:pt x="278699" y="4870"/>
                  </a:lnTo>
                  <a:lnTo>
                    <a:pt x="278958" y="4329"/>
                  </a:lnTo>
                  <a:lnTo>
                    <a:pt x="279231" y="3788"/>
                  </a:lnTo>
                  <a:lnTo>
                    <a:pt x="279513" y="3246"/>
                  </a:lnTo>
                  <a:lnTo>
                    <a:pt x="279806" y="2705"/>
                  </a:lnTo>
                  <a:lnTo>
                    <a:pt x="280112" y="2164"/>
                  </a:lnTo>
                  <a:lnTo>
                    <a:pt x="280428" y="1623"/>
                  </a:lnTo>
                  <a:lnTo>
                    <a:pt x="280758" y="1082"/>
                  </a:lnTo>
                  <a:lnTo>
                    <a:pt x="281097" y="541"/>
                  </a:lnTo>
                  <a:lnTo>
                    <a:pt x="281454" y="0"/>
                  </a:lnTo>
                  <a:lnTo>
                    <a:pt x="532183" y="0"/>
                  </a:lnTo>
                  <a:lnTo>
                    <a:pt x="532540" y="541"/>
                  </a:lnTo>
                  <a:lnTo>
                    <a:pt x="532878" y="1082"/>
                  </a:lnTo>
                  <a:lnTo>
                    <a:pt x="533209" y="1623"/>
                  </a:lnTo>
                  <a:lnTo>
                    <a:pt x="533525" y="2164"/>
                  </a:lnTo>
                  <a:lnTo>
                    <a:pt x="533831" y="2705"/>
                  </a:lnTo>
                  <a:lnTo>
                    <a:pt x="534124" y="3246"/>
                  </a:lnTo>
                  <a:lnTo>
                    <a:pt x="534406" y="3788"/>
                  </a:lnTo>
                  <a:lnTo>
                    <a:pt x="534679" y="4329"/>
                  </a:lnTo>
                  <a:lnTo>
                    <a:pt x="534938" y="4870"/>
                  </a:lnTo>
                  <a:lnTo>
                    <a:pt x="535192" y="5411"/>
                  </a:lnTo>
                  <a:lnTo>
                    <a:pt x="535430" y="5952"/>
                  </a:lnTo>
                  <a:lnTo>
                    <a:pt x="535665" y="6493"/>
                  </a:lnTo>
                  <a:lnTo>
                    <a:pt x="535883" y="7035"/>
                  </a:lnTo>
                  <a:lnTo>
                    <a:pt x="536101" y="7576"/>
                  </a:lnTo>
                  <a:lnTo>
                    <a:pt x="536302" y="8117"/>
                  </a:lnTo>
                  <a:lnTo>
                    <a:pt x="536503" y="8658"/>
                  </a:lnTo>
                  <a:lnTo>
                    <a:pt x="536688" y="9199"/>
                  </a:lnTo>
                  <a:lnTo>
                    <a:pt x="536873" y="9740"/>
                  </a:lnTo>
                  <a:lnTo>
                    <a:pt x="537047" y="10282"/>
                  </a:lnTo>
                  <a:lnTo>
                    <a:pt x="537218" y="10823"/>
                  </a:lnTo>
                  <a:lnTo>
                    <a:pt x="537380" y="11364"/>
                  </a:lnTo>
                  <a:lnTo>
                    <a:pt x="537540" y="11905"/>
                  </a:lnTo>
                  <a:lnTo>
                    <a:pt x="537693" y="12446"/>
                  </a:lnTo>
                  <a:lnTo>
                    <a:pt x="537842" y="12987"/>
                  </a:lnTo>
                  <a:lnTo>
                    <a:pt x="537988" y="13529"/>
                  </a:lnTo>
                  <a:lnTo>
                    <a:pt x="538131" y="14070"/>
                  </a:lnTo>
                  <a:lnTo>
                    <a:pt x="538271" y="14611"/>
                  </a:lnTo>
                  <a:lnTo>
                    <a:pt x="538408" y="15152"/>
                  </a:lnTo>
                  <a:lnTo>
                    <a:pt x="538544" y="15693"/>
                  </a:lnTo>
                  <a:lnTo>
                    <a:pt x="538679" y="16234"/>
                  </a:lnTo>
                  <a:lnTo>
                    <a:pt x="538814" y="16775"/>
                  </a:lnTo>
                  <a:lnTo>
                    <a:pt x="538948" y="17317"/>
                  </a:lnTo>
                  <a:lnTo>
                    <a:pt x="539083" y="17858"/>
                  </a:lnTo>
                  <a:lnTo>
                    <a:pt x="539220" y="18399"/>
                  </a:lnTo>
                  <a:lnTo>
                    <a:pt x="539356" y="18940"/>
                  </a:lnTo>
                  <a:lnTo>
                    <a:pt x="539498" y="19481"/>
                  </a:lnTo>
                  <a:lnTo>
                    <a:pt x="539640" y="20022"/>
                  </a:lnTo>
                  <a:lnTo>
                    <a:pt x="539788" y="20564"/>
                  </a:lnTo>
                  <a:lnTo>
                    <a:pt x="539938" y="21105"/>
                  </a:lnTo>
                  <a:lnTo>
                    <a:pt x="540094" y="21646"/>
                  </a:lnTo>
                  <a:lnTo>
                    <a:pt x="540254" y="22187"/>
                  </a:lnTo>
                  <a:lnTo>
                    <a:pt x="540422" y="22728"/>
                  </a:lnTo>
                  <a:lnTo>
                    <a:pt x="540594" y="23269"/>
                  </a:lnTo>
                  <a:lnTo>
                    <a:pt x="540775" y="23811"/>
                  </a:lnTo>
                  <a:lnTo>
                    <a:pt x="540963" y="24352"/>
                  </a:lnTo>
                  <a:lnTo>
                    <a:pt x="541158" y="24893"/>
                  </a:lnTo>
                  <a:lnTo>
                    <a:pt x="541365" y="25434"/>
                  </a:lnTo>
                  <a:lnTo>
                    <a:pt x="541577" y="25975"/>
                  </a:lnTo>
                  <a:lnTo>
                    <a:pt x="541804" y="26516"/>
                  </a:lnTo>
                  <a:lnTo>
                    <a:pt x="542035" y="27058"/>
                  </a:lnTo>
                  <a:lnTo>
                    <a:pt x="542286" y="27599"/>
                  </a:lnTo>
                  <a:lnTo>
                    <a:pt x="542538" y="28140"/>
                  </a:lnTo>
                  <a:lnTo>
                    <a:pt x="542814" y="28681"/>
                  </a:lnTo>
                  <a:lnTo>
                    <a:pt x="543090" y="29222"/>
                  </a:lnTo>
                  <a:lnTo>
                    <a:pt x="543394" y="29763"/>
                  </a:lnTo>
                  <a:lnTo>
                    <a:pt x="543698" y="30304"/>
                  </a:lnTo>
                  <a:lnTo>
                    <a:pt x="544029" y="30846"/>
                  </a:lnTo>
                  <a:lnTo>
                    <a:pt x="544365" y="31387"/>
                  </a:lnTo>
                  <a:lnTo>
                    <a:pt x="544725" y="31928"/>
                  </a:lnTo>
                  <a:lnTo>
                    <a:pt x="545093" y="32469"/>
                  </a:lnTo>
                  <a:lnTo>
                    <a:pt x="545484" y="33010"/>
                  </a:lnTo>
                  <a:lnTo>
                    <a:pt x="545888" y="33551"/>
                  </a:lnTo>
                  <a:lnTo>
                    <a:pt x="546312" y="34093"/>
                  </a:lnTo>
                  <a:lnTo>
                    <a:pt x="546753" y="34634"/>
                  </a:lnTo>
                  <a:lnTo>
                    <a:pt x="547212" y="35175"/>
                  </a:lnTo>
                  <a:lnTo>
                    <a:pt x="547693" y="35716"/>
                  </a:lnTo>
                  <a:lnTo>
                    <a:pt x="548187" y="36257"/>
                  </a:lnTo>
                  <a:lnTo>
                    <a:pt x="548709" y="36798"/>
                  </a:lnTo>
                  <a:lnTo>
                    <a:pt x="549241" y="37340"/>
                  </a:lnTo>
                  <a:lnTo>
                    <a:pt x="549807" y="37881"/>
                  </a:lnTo>
                  <a:lnTo>
                    <a:pt x="550377" y="38422"/>
                  </a:lnTo>
                  <a:lnTo>
                    <a:pt x="550988" y="38963"/>
                  </a:lnTo>
                  <a:lnTo>
                    <a:pt x="551599" y="39504"/>
                  </a:lnTo>
                  <a:lnTo>
                    <a:pt x="552257" y="40045"/>
                  </a:lnTo>
                  <a:lnTo>
                    <a:pt x="552915" y="40587"/>
                  </a:lnTo>
                  <a:lnTo>
                    <a:pt x="553615" y="41128"/>
                  </a:lnTo>
                  <a:lnTo>
                    <a:pt x="554321" y="41669"/>
                  </a:lnTo>
                  <a:lnTo>
                    <a:pt x="555065" y="42210"/>
                  </a:lnTo>
                  <a:lnTo>
                    <a:pt x="555820" y="42751"/>
                  </a:lnTo>
                  <a:lnTo>
                    <a:pt x="556609" y="43292"/>
                  </a:lnTo>
                  <a:lnTo>
                    <a:pt x="557415" y="43833"/>
                  </a:lnTo>
                  <a:lnTo>
                    <a:pt x="558249" y="44375"/>
                  </a:lnTo>
                  <a:lnTo>
                    <a:pt x="559107" y="44916"/>
                  </a:lnTo>
                  <a:lnTo>
                    <a:pt x="559988" y="45457"/>
                  </a:lnTo>
                  <a:lnTo>
                    <a:pt x="560898" y="45998"/>
                  </a:lnTo>
                  <a:lnTo>
                    <a:pt x="561825" y="46539"/>
                  </a:lnTo>
                  <a:lnTo>
                    <a:pt x="562789" y="47080"/>
                  </a:lnTo>
                  <a:lnTo>
                    <a:pt x="563763" y="47622"/>
                  </a:lnTo>
                  <a:lnTo>
                    <a:pt x="564780" y="48163"/>
                  </a:lnTo>
                  <a:lnTo>
                    <a:pt x="565803" y="48704"/>
                  </a:lnTo>
                  <a:lnTo>
                    <a:pt x="566874" y="49245"/>
                  </a:lnTo>
                  <a:lnTo>
                    <a:pt x="567944" y="49786"/>
                  </a:lnTo>
                  <a:lnTo>
                    <a:pt x="569069" y="50327"/>
                  </a:lnTo>
                  <a:lnTo>
                    <a:pt x="570194" y="50869"/>
                  </a:lnTo>
                  <a:lnTo>
                    <a:pt x="571366" y="51410"/>
                  </a:lnTo>
                  <a:lnTo>
                    <a:pt x="572545" y="51951"/>
                  </a:lnTo>
                  <a:lnTo>
                    <a:pt x="573766" y="52492"/>
                  </a:lnTo>
                  <a:lnTo>
                    <a:pt x="574998" y="53033"/>
                  </a:lnTo>
                  <a:lnTo>
                    <a:pt x="576267" y="53574"/>
                  </a:lnTo>
                  <a:lnTo>
                    <a:pt x="577553" y="54116"/>
                  </a:lnTo>
                  <a:lnTo>
                    <a:pt x="578869" y="54657"/>
                  </a:lnTo>
                  <a:lnTo>
                    <a:pt x="580208" y="55198"/>
                  </a:lnTo>
                  <a:lnTo>
                    <a:pt x="581570" y="55739"/>
                  </a:lnTo>
                  <a:lnTo>
                    <a:pt x="582962" y="56280"/>
                  </a:lnTo>
                  <a:lnTo>
                    <a:pt x="584371" y="56821"/>
                  </a:lnTo>
                  <a:lnTo>
                    <a:pt x="585814" y="57362"/>
                  </a:lnTo>
                  <a:lnTo>
                    <a:pt x="587268" y="57904"/>
                  </a:lnTo>
                  <a:lnTo>
                    <a:pt x="588761" y="58445"/>
                  </a:lnTo>
                  <a:lnTo>
                    <a:pt x="590261" y="58986"/>
                  </a:lnTo>
                  <a:lnTo>
                    <a:pt x="591803" y="59527"/>
                  </a:lnTo>
                  <a:lnTo>
                    <a:pt x="593347" y="60068"/>
                  </a:lnTo>
                  <a:lnTo>
                    <a:pt x="594937" y="60609"/>
                  </a:lnTo>
                  <a:lnTo>
                    <a:pt x="596528" y="61151"/>
                  </a:lnTo>
                  <a:lnTo>
                    <a:pt x="598160" y="61692"/>
                  </a:lnTo>
                  <a:lnTo>
                    <a:pt x="599797" y="62233"/>
                  </a:lnTo>
                  <a:lnTo>
                    <a:pt x="601470" y="62774"/>
                  </a:lnTo>
                  <a:lnTo>
                    <a:pt x="603152" y="63315"/>
                  </a:lnTo>
                  <a:lnTo>
                    <a:pt x="604863" y="63856"/>
                  </a:lnTo>
                  <a:lnTo>
                    <a:pt x="606589" y="64398"/>
                  </a:lnTo>
                  <a:lnTo>
                    <a:pt x="608337" y="64939"/>
                  </a:lnTo>
                  <a:lnTo>
                    <a:pt x="610104" y="65480"/>
                  </a:lnTo>
                  <a:lnTo>
                    <a:pt x="611889" y="66021"/>
                  </a:lnTo>
                  <a:lnTo>
                    <a:pt x="613694" y="66562"/>
                  </a:lnTo>
                  <a:lnTo>
                    <a:pt x="615513" y="67103"/>
                  </a:lnTo>
                  <a:lnTo>
                    <a:pt x="617356" y="67645"/>
                  </a:lnTo>
                  <a:lnTo>
                    <a:pt x="619208" y="68186"/>
                  </a:lnTo>
                  <a:lnTo>
                    <a:pt x="621086" y="68727"/>
                  </a:lnTo>
                  <a:lnTo>
                    <a:pt x="622969" y="69268"/>
                  </a:lnTo>
                  <a:lnTo>
                    <a:pt x="624879" y="69809"/>
                  </a:lnTo>
                  <a:lnTo>
                    <a:pt x="626791" y="70350"/>
                  </a:lnTo>
                  <a:lnTo>
                    <a:pt x="628732" y="70891"/>
                  </a:lnTo>
                  <a:lnTo>
                    <a:pt x="630673" y="71433"/>
                  </a:lnTo>
                  <a:lnTo>
                    <a:pt x="632640" y="71974"/>
                  </a:lnTo>
                  <a:lnTo>
                    <a:pt x="634609" y="72515"/>
                  </a:lnTo>
                  <a:lnTo>
                    <a:pt x="636598" y="73056"/>
                  </a:lnTo>
                  <a:lnTo>
                    <a:pt x="638593" y="73597"/>
                  </a:lnTo>
                  <a:lnTo>
                    <a:pt x="640603" y="74138"/>
                  </a:lnTo>
                  <a:lnTo>
                    <a:pt x="642620" y="74680"/>
                  </a:lnTo>
                  <a:lnTo>
                    <a:pt x="644648" y="75221"/>
                  </a:lnTo>
                  <a:lnTo>
                    <a:pt x="646686" y="75762"/>
                  </a:lnTo>
                  <a:lnTo>
                    <a:pt x="648731" y="76303"/>
                  </a:lnTo>
                  <a:lnTo>
                    <a:pt x="650785" y="76844"/>
                  </a:lnTo>
                  <a:lnTo>
                    <a:pt x="652845" y="77385"/>
                  </a:lnTo>
                  <a:lnTo>
                    <a:pt x="654914" y="77927"/>
                  </a:lnTo>
                  <a:lnTo>
                    <a:pt x="656986" y="78468"/>
                  </a:lnTo>
                  <a:lnTo>
                    <a:pt x="659067" y="79009"/>
                  </a:lnTo>
                  <a:lnTo>
                    <a:pt x="661149" y="79550"/>
                  </a:lnTo>
                  <a:lnTo>
                    <a:pt x="663239" y="80091"/>
                  </a:lnTo>
                  <a:lnTo>
                    <a:pt x="665329" y="80632"/>
                  </a:lnTo>
                  <a:lnTo>
                    <a:pt x="667425" y="81174"/>
                  </a:lnTo>
                  <a:lnTo>
                    <a:pt x="669521" y="81715"/>
                  </a:lnTo>
                  <a:lnTo>
                    <a:pt x="671620" y="82256"/>
                  </a:lnTo>
                  <a:lnTo>
                    <a:pt x="673719" y="82797"/>
                  </a:lnTo>
                  <a:lnTo>
                    <a:pt x="675819" y="83338"/>
                  </a:lnTo>
                  <a:lnTo>
                    <a:pt x="677919" y="83879"/>
                  </a:lnTo>
                  <a:lnTo>
                    <a:pt x="680017" y="84420"/>
                  </a:lnTo>
                  <a:lnTo>
                    <a:pt x="682115" y="84962"/>
                  </a:lnTo>
                  <a:lnTo>
                    <a:pt x="684210" y="85503"/>
                  </a:lnTo>
                  <a:lnTo>
                    <a:pt x="686303" y="86044"/>
                  </a:lnTo>
                  <a:lnTo>
                    <a:pt x="688392" y="86585"/>
                  </a:lnTo>
                  <a:lnTo>
                    <a:pt x="690477" y="87126"/>
                  </a:lnTo>
                  <a:lnTo>
                    <a:pt x="692558" y="87667"/>
                  </a:lnTo>
                  <a:lnTo>
                    <a:pt x="694633" y="88209"/>
                  </a:lnTo>
                  <a:lnTo>
                    <a:pt x="696704" y="88750"/>
                  </a:lnTo>
                  <a:lnTo>
                    <a:pt x="698766" y="89291"/>
                  </a:lnTo>
                  <a:lnTo>
                    <a:pt x="700825" y="89832"/>
                  </a:lnTo>
                  <a:lnTo>
                    <a:pt x="702871" y="90373"/>
                  </a:lnTo>
                  <a:lnTo>
                    <a:pt x="704916" y="90914"/>
                  </a:lnTo>
                  <a:lnTo>
                    <a:pt x="706944" y="91456"/>
                  </a:lnTo>
                  <a:lnTo>
                    <a:pt x="708972" y="91997"/>
                  </a:lnTo>
                  <a:lnTo>
                    <a:pt x="710981" y="92538"/>
                  </a:lnTo>
                  <a:lnTo>
                    <a:pt x="712988" y="93079"/>
                  </a:lnTo>
                  <a:lnTo>
                    <a:pt x="714976" y="93620"/>
                  </a:lnTo>
                  <a:lnTo>
                    <a:pt x="716960" y="94161"/>
                  </a:lnTo>
                  <a:lnTo>
                    <a:pt x="718927" y="94703"/>
                  </a:lnTo>
                  <a:lnTo>
                    <a:pt x="720886" y="95244"/>
                  </a:lnTo>
                  <a:lnTo>
                    <a:pt x="722828" y="95785"/>
                  </a:lnTo>
                  <a:lnTo>
                    <a:pt x="724759" y="96326"/>
                  </a:lnTo>
                  <a:lnTo>
                    <a:pt x="726676" y="96867"/>
                  </a:lnTo>
                  <a:lnTo>
                    <a:pt x="728578" y="97408"/>
                  </a:lnTo>
                  <a:lnTo>
                    <a:pt x="730467" y="97949"/>
                  </a:lnTo>
                  <a:lnTo>
                    <a:pt x="732337" y="98491"/>
                  </a:lnTo>
                  <a:lnTo>
                    <a:pt x="734197" y="99032"/>
                  </a:lnTo>
                  <a:lnTo>
                    <a:pt x="736034" y="99573"/>
                  </a:lnTo>
                  <a:lnTo>
                    <a:pt x="737864" y="100114"/>
                  </a:lnTo>
                  <a:lnTo>
                    <a:pt x="739665" y="100655"/>
                  </a:lnTo>
                  <a:lnTo>
                    <a:pt x="741464" y="101196"/>
                  </a:lnTo>
                  <a:lnTo>
                    <a:pt x="743227" y="101738"/>
                  </a:lnTo>
                  <a:lnTo>
                    <a:pt x="744991" y="102279"/>
                  </a:lnTo>
                  <a:lnTo>
                    <a:pt x="746717" y="102820"/>
                  </a:lnTo>
                  <a:lnTo>
                    <a:pt x="748442" y="103361"/>
                  </a:lnTo>
                  <a:lnTo>
                    <a:pt x="750133" y="103902"/>
                  </a:lnTo>
                  <a:lnTo>
                    <a:pt x="751817" y="104443"/>
                  </a:lnTo>
                  <a:lnTo>
                    <a:pt x="753471" y="104985"/>
                  </a:lnTo>
                  <a:lnTo>
                    <a:pt x="755113" y="105526"/>
                  </a:lnTo>
                  <a:lnTo>
                    <a:pt x="756729" y="106067"/>
                  </a:lnTo>
                  <a:lnTo>
                    <a:pt x="758328" y="106608"/>
                  </a:lnTo>
                  <a:lnTo>
                    <a:pt x="759905" y="107149"/>
                  </a:lnTo>
                  <a:lnTo>
                    <a:pt x="761460" y="107690"/>
                  </a:lnTo>
                  <a:lnTo>
                    <a:pt x="762997" y="108232"/>
                  </a:lnTo>
                  <a:lnTo>
                    <a:pt x="764506" y="108773"/>
                  </a:lnTo>
                  <a:lnTo>
                    <a:pt x="766002" y="109314"/>
                  </a:lnTo>
                  <a:lnTo>
                    <a:pt x="767465" y="109855"/>
                  </a:lnTo>
                  <a:lnTo>
                    <a:pt x="768920" y="110396"/>
                  </a:lnTo>
                  <a:lnTo>
                    <a:pt x="770336" y="110937"/>
                  </a:lnTo>
                  <a:lnTo>
                    <a:pt x="771748" y="111478"/>
                  </a:lnTo>
                  <a:lnTo>
                    <a:pt x="773116" y="112020"/>
                  </a:lnTo>
                  <a:lnTo>
                    <a:pt x="774484" y="112561"/>
                  </a:lnTo>
                  <a:lnTo>
                    <a:pt x="775805" y="113102"/>
                  </a:lnTo>
                  <a:lnTo>
                    <a:pt x="777124" y="113643"/>
                  </a:lnTo>
                  <a:lnTo>
                    <a:pt x="778401" y="114184"/>
                  </a:lnTo>
                  <a:lnTo>
                    <a:pt x="779671" y="114725"/>
                  </a:lnTo>
                  <a:lnTo>
                    <a:pt x="780904" y="115267"/>
                  </a:lnTo>
                  <a:lnTo>
                    <a:pt x="782124" y="115808"/>
                  </a:lnTo>
                  <a:lnTo>
                    <a:pt x="783313" y="116349"/>
                  </a:lnTo>
                  <a:lnTo>
                    <a:pt x="784483" y="116890"/>
                  </a:lnTo>
                  <a:lnTo>
                    <a:pt x="785627" y="117431"/>
                  </a:lnTo>
                  <a:lnTo>
                    <a:pt x="786747" y="117972"/>
                  </a:lnTo>
                  <a:lnTo>
                    <a:pt x="787846" y="118514"/>
                  </a:lnTo>
                  <a:lnTo>
                    <a:pt x="788916" y="119055"/>
                  </a:lnTo>
                  <a:lnTo>
                    <a:pt x="789970" y="119596"/>
                  </a:lnTo>
                  <a:lnTo>
                    <a:pt x="790989" y="120137"/>
                  </a:lnTo>
                  <a:lnTo>
                    <a:pt x="791999" y="120678"/>
                  </a:lnTo>
                  <a:lnTo>
                    <a:pt x="792967" y="121219"/>
                  </a:lnTo>
                  <a:lnTo>
                    <a:pt x="793932" y="121761"/>
                  </a:lnTo>
                  <a:lnTo>
                    <a:pt x="794850" y="122302"/>
                  </a:lnTo>
                  <a:lnTo>
                    <a:pt x="795769" y="122843"/>
                  </a:lnTo>
                  <a:lnTo>
                    <a:pt x="796638" y="123384"/>
                  </a:lnTo>
                  <a:lnTo>
                    <a:pt x="797506" y="123925"/>
                  </a:lnTo>
                  <a:lnTo>
                    <a:pt x="798331" y="124466"/>
                  </a:lnTo>
                  <a:lnTo>
                    <a:pt x="799150" y="125007"/>
                  </a:lnTo>
                  <a:lnTo>
                    <a:pt x="799930" y="125549"/>
                  </a:lnTo>
                  <a:lnTo>
                    <a:pt x="800699" y="126090"/>
                  </a:lnTo>
                  <a:lnTo>
                    <a:pt x="801436" y="126631"/>
                  </a:lnTo>
                  <a:lnTo>
                    <a:pt x="802156" y="127172"/>
                  </a:lnTo>
                  <a:lnTo>
                    <a:pt x="802849" y="127713"/>
                  </a:lnTo>
                  <a:lnTo>
                    <a:pt x="803520" y="128254"/>
                  </a:lnTo>
                  <a:lnTo>
                    <a:pt x="804170" y="128796"/>
                  </a:lnTo>
                  <a:lnTo>
                    <a:pt x="804792" y="129337"/>
                  </a:lnTo>
                  <a:lnTo>
                    <a:pt x="805399" y="129878"/>
                  </a:lnTo>
                  <a:lnTo>
                    <a:pt x="805974" y="130419"/>
                  </a:lnTo>
                  <a:lnTo>
                    <a:pt x="806539" y="130960"/>
                  </a:lnTo>
                  <a:lnTo>
                    <a:pt x="807066" y="131501"/>
                  </a:lnTo>
                  <a:lnTo>
                    <a:pt x="807589" y="132043"/>
                  </a:lnTo>
                  <a:lnTo>
                    <a:pt x="808070" y="132584"/>
                  </a:lnTo>
                  <a:lnTo>
                    <a:pt x="808551" y="133125"/>
                  </a:lnTo>
                  <a:lnTo>
                    <a:pt x="808986" y="133666"/>
                  </a:lnTo>
                  <a:lnTo>
                    <a:pt x="809421" y="134207"/>
                  </a:lnTo>
                  <a:lnTo>
                    <a:pt x="809816" y="134748"/>
                  </a:lnTo>
                  <a:lnTo>
                    <a:pt x="810206" y="135290"/>
                  </a:lnTo>
                  <a:lnTo>
                    <a:pt x="810561" y="135831"/>
                  </a:lnTo>
                  <a:lnTo>
                    <a:pt x="810906" y="136372"/>
                  </a:lnTo>
                  <a:lnTo>
                    <a:pt x="811222" y="136913"/>
                  </a:lnTo>
                  <a:lnTo>
                    <a:pt x="811523" y="137454"/>
                  </a:lnTo>
                  <a:lnTo>
                    <a:pt x="811801" y="137995"/>
                  </a:lnTo>
                  <a:lnTo>
                    <a:pt x="812059" y="138536"/>
                  </a:lnTo>
                  <a:lnTo>
                    <a:pt x="812298" y="139078"/>
                  </a:lnTo>
                  <a:lnTo>
                    <a:pt x="812513" y="139619"/>
                  </a:lnTo>
                  <a:lnTo>
                    <a:pt x="812715" y="140160"/>
                  </a:lnTo>
                  <a:lnTo>
                    <a:pt x="812889" y="140701"/>
                  </a:lnTo>
                  <a:lnTo>
                    <a:pt x="813053" y="141242"/>
                  </a:lnTo>
                  <a:lnTo>
                    <a:pt x="813186" y="141783"/>
                  </a:lnTo>
                  <a:lnTo>
                    <a:pt x="813314" y="142325"/>
                  </a:lnTo>
                  <a:lnTo>
                    <a:pt x="813407" y="142866"/>
                  </a:lnTo>
                  <a:lnTo>
                    <a:pt x="813499" y="143407"/>
                  </a:lnTo>
                  <a:lnTo>
                    <a:pt x="813552" y="143948"/>
                  </a:lnTo>
                  <a:lnTo>
                    <a:pt x="813605" y="144489"/>
                  </a:lnTo>
                  <a:lnTo>
                    <a:pt x="813623" y="145030"/>
                  </a:lnTo>
                  <a:lnTo>
                    <a:pt x="813637" y="145572"/>
                  </a:lnTo>
                  <a:lnTo>
                    <a:pt x="813621" y="146113"/>
                  </a:lnTo>
                  <a:lnTo>
                    <a:pt x="813597" y="146654"/>
                  </a:lnTo>
                  <a:lnTo>
                    <a:pt x="813548" y="147195"/>
                  </a:lnTo>
                  <a:lnTo>
                    <a:pt x="813486" y="147736"/>
                  </a:lnTo>
                  <a:lnTo>
                    <a:pt x="813404" y="148277"/>
                  </a:lnTo>
                  <a:lnTo>
                    <a:pt x="813305" y="148819"/>
                  </a:lnTo>
                  <a:lnTo>
                    <a:pt x="813190" y="149360"/>
                  </a:lnTo>
                  <a:lnTo>
                    <a:pt x="813056" y="149901"/>
                  </a:lnTo>
                  <a:lnTo>
                    <a:pt x="812909" y="150442"/>
                  </a:lnTo>
                  <a:lnTo>
                    <a:pt x="812739" y="150983"/>
                  </a:lnTo>
                  <a:lnTo>
                    <a:pt x="812560" y="151524"/>
                  </a:lnTo>
                  <a:lnTo>
                    <a:pt x="812355" y="152065"/>
                  </a:lnTo>
                  <a:lnTo>
                    <a:pt x="812145" y="152607"/>
                  </a:lnTo>
                  <a:lnTo>
                    <a:pt x="811906" y="153148"/>
                  </a:lnTo>
                  <a:lnTo>
                    <a:pt x="811665" y="153689"/>
                  </a:lnTo>
                  <a:lnTo>
                    <a:pt x="811392" y="154230"/>
                  </a:lnTo>
                  <a:lnTo>
                    <a:pt x="811119" y="154771"/>
                  </a:lnTo>
                  <a:lnTo>
                    <a:pt x="810815" y="155312"/>
                  </a:lnTo>
                  <a:lnTo>
                    <a:pt x="810508" y="155854"/>
                  </a:lnTo>
                  <a:lnTo>
                    <a:pt x="810175" y="156395"/>
                  </a:lnTo>
                  <a:lnTo>
                    <a:pt x="809836" y="156936"/>
                  </a:lnTo>
                  <a:lnTo>
                    <a:pt x="809474" y="157477"/>
                  </a:lnTo>
                  <a:lnTo>
                    <a:pt x="809102" y="158018"/>
                  </a:lnTo>
                  <a:lnTo>
                    <a:pt x="808711" y="158559"/>
                  </a:lnTo>
                  <a:lnTo>
                    <a:pt x="808308" y="159101"/>
                  </a:lnTo>
                  <a:lnTo>
                    <a:pt x="807889" y="159642"/>
                  </a:lnTo>
                  <a:lnTo>
                    <a:pt x="807454" y="160183"/>
                  </a:lnTo>
                  <a:lnTo>
                    <a:pt x="807008" y="160724"/>
                  </a:lnTo>
                  <a:lnTo>
                    <a:pt x="806542" y="161265"/>
                  </a:lnTo>
                  <a:lnTo>
                    <a:pt x="806068" y="161806"/>
                  </a:lnTo>
                  <a:lnTo>
                    <a:pt x="805571" y="162348"/>
                  </a:lnTo>
                  <a:lnTo>
                    <a:pt x="805070" y="162889"/>
                  </a:lnTo>
                  <a:lnTo>
                    <a:pt x="804543" y="163430"/>
                  </a:lnTo>
                  <a:lnTo>
                    <a:pt x="804016" y="163971"/>
                  </a:lnTo>
                  <a:lnTo>
                    <a:pt x="803459" y="164512"/>
                  </a:lnTo>
                  <a:lnTo>
                    <a:pt x="802903" y="165053"/>
                  </a:lnTo>
                  <a:lnTo>
                    <a:pt x="802319" y="165594"/>
                  </a:lnTo>
                  <a:lnTo>
                    <a:pt x="801733" y="166136"/>
                  </a:lnTo>
                  <a:lnTo>
                    <a:pt x="801123" y="166677"/>
                  </a:lnTo>
                  <a:lnTo>
                    <a:pt x="800509" y="167218"/>
                  </a:lnTo>
                  <a:lnTo>
                    <a:pt x="799873" y="167759"/>
                  </a:lnTo>
                  <a:lnTo>
                    <a:pt x="799230" y="168300"/>
                  </a:lnTo>
                  <a:lnTo>
                    <a:pt x="798569" y="168841"/>
                  </a:lnTo>
                  <a:lnTo>
                    <a:pt x="797898" y="169383"/>
                  </a:lnTo>
                  <a:lnTo>
                    <a:pt x="797212" y="169924"/>
                  </a:lnTo>
                  <a:lnTo>
                    <a:pt x="796512" y="170465"/>
                  </a:lnTo>
                  <a:lnTo>
                    <a:pt x="795802" y="171006"/>
                  </a:lnTo>
                  <a:lnTo>
                    <a:pt x="795075" y="171547"/>
                  </a:lnTo>
                  <a:lnTo>
                    <a:pt x="794340" y="172088"/>
                  </a:lnTo>
                  <a:lnTo>
                    <a:pt x="793586" y="172630"/>
                  </a:lnTo>
                  <a:lnTo>
                    <a:pt x="792827" y="173171"/>
                  </a:lnTo>
                  <a:lnTo>
                    <a:pt x="792046" y="173712"/>
                  </a:lnTo>
                  <a:lnTo>
                    <a:pt x="791263" y="174253"/>
                  </a:lnTo>
                  <a:lnTo>
                    <a:pt x="790455" y="174794"/>
                  </a:lnTo>
                  <a:lnTo>
                    <a:pt x="789647" y="175335"/>
                  </a:lnTo>
                  <a:lnTo>
                    <a:pt x="788815" y="175877"/>
                  </a:lnTo>
                  <a:lnTo>
                    <a:pt x="787981" y="176418"/>
                  </a:lnTo>
                  <a:lnTo>
                    <a:pt x="787126" y="176959"/>
                  </a:lnTo>
                  <a:lnTo>
                    <a:pt x="786267" y="177500"/>
                  </a:lnTo>
                  <a:lnTo>
                    <a:pt x="785390" y="178041"/>
                  </a:lnTo>
                  <a:lnTo>
                    <a:pt x="784505" y="178582"/>
                  </a:lnTo>
                  <a:lnTo>
                    <a:pt x="783605" y="179123"/>
                  </a:lnTo>
                  <a:lnTo>
                    <a:pt x="782696" y="179665"/>
                  </a:lnTo>
                  <a:lnTo>
                    <a:pt x="781775" y="180206"/>
                  </a:lnTo>
                  <a:lnTo>
                    <a:pt x="780841" y="180747"/>
                  </a:lnTo>
                  <a:lnTo>
                    <a:pt x="779898" y="181288"/>
                  </a:lnTo>
                  <a:lnTo>
                    <a:pt x="778941" y="181829"/>
                  </a:lnTo>
                  <a:lnTo>
                    <a:pt x="777977" y="182370"/>
                  </a:lnTo>
                  <a:lnTo>
                    <a:pt x="776996" y="182912"/>
                  </a:lnTo>
                  <a:lnTo>
                    <a:pt x="776012" y="183453"/>
                  </a:lnTo>
                  <a:lnTo>
                    <a:pt x="775009" y="183994"/>
                  </a:lnTo>
                  <a:lnTo>
                    <a:pt x="774004" y="184535"/>
                  </a:lnTo>
                  <a:lnTo>
                    <a:pt x="772979" y="185076"/>
                  </a:lnTo>
                  <a:lnTo>
                    <a:pt x="771954" y="185617"/>
                  </a:lnTo>
                  <a:lnTo>
                    <a:pt x="770908" y="186159"/>
                  </a:lnTo>
                  <a:lnTo>
                    <a:pt x="769861" y="186700"/>
                  </a:lnTo>
                  <a:lnTo>
                    <a:pt x="768797" y="187241"/>
                  </a:lnTo>
                  <a:lnTo>
                    <a:pt x="767729" y="187782"/>
                  </a:lnTo>
                  <a:lnTo>
                    <a:pt x="766646" y="188323"/>
                  </a:lnTo>
                  <a:lnTo>
                    <a:pt x="765559" y="188864"/>
                  </a:lnTo>
                  <a:lnTo>
                    <a:pt x="764459" y="189406"/>
                  </a:lnTo>
                  <a:lnTo>
                    <a:pt x="763351" y="189947"/>
                  </a:lnTo>
                  <a:lnTo>
                    <a:pt x="762234" y="190488"/>
                  </a:lnTo>
                  <a:lnTo>
                    <a:pt x="761108" y="191029"/>
                  </a:lnTo>
                  <a:lnTo>
                    <a:pt x="759975" y="191570"/>
                  </a:lnTo>
                  <a:lnTo>
                    <a:pt x="758831" y="192111"/>
                  </a:lnTo>
                  <a:lnTo>
                    <a:pt x="757682" y="192652"/>
                  </a:lnTo>
                  <a:lnTo>
                    <a:pt x="756520" y="193194"/>
                  </a:lnTo>
                  <a:lnTo>
                    <a:pt x="755356" y="193735"/>
                  </a:lnTo>
                  <a:lnTo>
                    <a:pt x="754178" y="194276"/>
                  </a:lnTo>
                  <a:lnTo>
                    <a:pt x="752999" y="194817"/>
                  </a:lnTo>
                  <a:lnTo>
                    <a:pt x="751806" y="195358"/>
                  </a:lnTo>
                  <a:lnTo>
                    <a:pt x="750613" y="195899"/>
                  </a:lnTo>
                  <a:lnTo>
                    <a:pt x="749405" y="196441"/>
                  </a:lnTo>
                  <a:lnTo>
                    <a:pt x="748197" y="196982"/>
                  </a:lnTo>
                  <a:lnTo>
                    <a:pt x="746978" y="197523"/>
                  </a:lnTo>
                  <a:lnTo>
                    <a:pt x="745756" y="198064"/>
                  </a:lnTo>
                  <a:lnTo>
                    <a:pt x="744524" y="198605"/>
                  </a:lnTo>
                  <a:lnTo>
                    <a:pt x="743290" y="199146"/>
                  </a:lnTo>
                  <a:lnTo>
                    <a:pt x="742048" y="199688"/>
                  </a:lnTo>
                  <a:lnTo>
                    <a:pt x="740801" y="200229"/>
                  </a:lnTo>
                  <a:lnTo>
                    <a:pt x="739549" y="200770"/>
                  </a:lnTo>
                  <a:lnTo>
                    <a:pt x="738291" y="201311"/>
                  </a:lnTo>
                  <a:lnTo>
                    <a:pt x="737030" y="201852"/>
                  </a:lnTo>
                  <a:lnTo>
                    <a:pt x="735762" y="202393"/>
                  </a:lnTo>
                  <a:lnTo>
                    <a:pt x="734492" y="202935"/>
                  </a:lnTo>
                  <a:lnTo>
                    <a:pt x="733215" y="203476"/>
                  </a:lnTo>
                  <a:lnTo>
                    <a:pt x="731937" y="204017"/>
                  </a:lnTo>
                  <a:lnTo>
                    <a:pt x="730653" y="204558"/>
                  </a:lnTo>
                  <a:lnTo>
                    <a:pt x="729368" y="205099"/>
                  </a:lnTo>
                  <a:lnTo>
                    <a:pt x="728076" y="205640"/>
                  </a:lnTo>
                  <a:lnTo>
                    <a:pt x="726784" y="206181"/>
                  </a:lnTo>
                  <a:lnTo>
                    <a:pt x="725487" y="206723"/>
                  </a:lnTo>
                  <a:lnTo>
                    <a:pt x="724190" y="207264"/>
                  </a:lnTo>
                  <a:lnTo>
                    <a:pt x="722888" y="207805"/>
                  </a:lnTo>
                  <a:lnTo>
                    <a:pt x="721585" y="208346"/>
                  </a:lnTo>
                  <a:lnTo>
                    <a:pt x="720280" y="208887"/>
                  </a:lnTo>
                  <a:lnTo>
                    <a:pt x="718973" y="209428"/>
                  </a:lnTo>
                  <a:lnTo>
                    <a:pt x="717665" y="209970"/>
                  </a:lnTo>
                  <a:lnTo>
                    <a:pt x="716355" y="210511"/>
                  </a:lnTo>
                  <a:lnTo>
                    <a:pt x="715045" y="211052"/>
                  </a:lnTo>
                  <a:lnTo>
                    <a:pt x="713733" y="211593"/>
                  </a:lnTo>
                  <a:lnTo>
                    <a:pt x="712421" y="212134"/>
                  </a:lnTo>
                  <a:lnTo>
                    <a:pt x="711109" y="212675"/>
                  </a:lnTo>
                  <a:lnTo>
                    <a:pt x="709796" y="213217"/>
                  </a:lnTo>
                  <a:lnTo>
                    <a:pt x="708483" y="213758"/>
                  </a:lnTo>
                  <a:lnTo>
                    <a:pt x="707171" y="214299"/>
                  </a:lnTo>
                  <a:lnTo>
                    <a:pt x="705859" y="214840"/>
                  </a:lnTo>
                  <a:lnTo>
                    <a:pt x="704548" y="215381"/>
                  </a:lnTo>
                  <a:lnTo>
                    <a:pt x="703238" y="215922"/>
                  </a:lnTo>
                  <a:lnTo>
                    <a:pt x="701928" y="216464"/>
                  </a:lnTo>
                  <a:lnTo>
                    <a:pt x="700620" y="217005"/>
                  </a:lnTo>
                  <a:lnTo>
                    <a:pt x="699313" y="217546"/>
                  </a:lnTo>
                  <a:lnTo>
                    <a:pt x="698009" y="218087"/>
                  </a:lnTo>
                  <a:lnTo>
                    <a:pt x="696705" y="218628"/>
                  </a:lnTo>
                  <a:lnTo>
                    <a:pt x="695404" y="219169"/>
                  </a:lnTo>
                  <a:lnTo>
                    <a:pt x="694105" y="219710"/>
                  </a:lnTo>
                  <a:lnTo>
                    <a:pt x="692809" y="220252"/>
                  </a:lnTo>
                  <a:lnTo>
                    <a:pt x="691514" y="220793"/>
                  </a:lnTo>
                  <a:lnTo>
                    <a:pt x="690223" y="221334"/>
                  </a:lnTo>
                  <a:lnTo>
                    <a:pt x="688934" y="221875"/>
                  </a:lnTo>
                  <a:lnTo>
                    <a:pt x="687649" y="222416"/>
                  </a:lnTo>
                  <a:lnTo>
                    <a:pt x="686366" y="222957"/>
                  </a:lnTo>
                  <a:lnTo>
                    <a:pt x="685086" y="223499"/>
                  </a:lnTo>
                  <a:lnTo>
                    <a:pt x="683811" y="224040"/>
                  </a:lnTo>
                  <a:lnTo>
                    <a:pt x="682538" y="224581"/>
                  </a:lnTo>
                  <a:lnTo>
                    <a:pt x="681271" y="225122"/>
                  </a:lnTo>
                  <a:lnTo>
                    <a:pt x="680004" y="225663"/>
                  </a:lnTo>
                  <a:lnTo>
                    <a:pt x="678745" y="226204"/>
                  </a:lnTo>
                  <a:lnTo>
                    <a:pt x="677486" y="226746"/>
                  </a:lnTo>
                  <a:lnTo>
                    <a:pt x="676235" y="227287"/>
                  </a:lnTo>
                  <a:lnTo>
                    <a:pt x="674984" y="227828"/>
                  </a:lnTo>
                  <a:lnTo>
                    <a:pt x="673742" y="228369"/>
                  </a:lnTo>
                  <a:lnTo>
                    <a:pt x="672501" y="228910"/>
                  </a:lnTo>
                  <a:lnTo>
                    <a:pt x="671266" y="229451"/>
                  </a:lnTo>
                  <a:lnTo>
                    <a:pt x="670034" y="229993"/>
                  </a:lnTo>
                  <a:lnTo>
                    <a:pt x="668809" y="230534"/>
                  </a:lnTo>
                  <a:lnTo>
                    <a:pt x="667586" y="231075"/>
                  </a:lnTo>
                  <a:lnTo>
                    <a:pt x="666370" y="231616"/>
                  </a:lnTo>
                  <a:lnTo>
                    <a:pt x="665157" y="232157"/>
                  </a:lnTo>
                  <a:lnTo>
                    <a:pt x="663949" y="232698"/>
                  </a:lnTo>
                  <a:lnTo>
                    <a:pt x="662747" y="233239"/>
                  </a:lnTo>
                  <a:lnTo>
                    <a:pt x="661548" y="233781"/>
                  </a:lnTo>
                  <a:lnTo>
                    <a:pt x="660356" y="234322"/>
                  </a:lnTo>
                  <a:lnTo>
                    <a:pt x="659166" y="234863"/>
                  </a:lnTo>
                  <a:lnTo>
                    <a:pt x="657984" y="235404"/>
                  </a:lnTo>
                  <a:lnTo>
                    <a:pt x="656803" y="235945"/>
                  </a:lnTo>
                  <a:lnTo>
                    <a:pt x="655631" y="236486"/>
                  </a:lnTo>
                  <a:lnTo>
                    <a:pt x="654459" y="237028"/>
                  </a:lnTo>
                  <a:lnTo>
                    <a:pt x="653297" y="237569"/>
                  </a:lnTo>
                  <a:lnTo>
                    <a:pt x="652135" y="238110"/>
                  </a:lnTo>
                  <a:lnTo>
                    <a:pt x="650982" y="238651"/>
                  </a:lnTo>
                  <a:lnTo>
                    <a:pt x="649830" y="239192"/>
                  </a:lnTo>
                  <a:lnTo>
                    <a:pt x="648685" y="239733"/>
                  </a:lnTo>
                  <a:lnTo>
                    <a:pt x="647543" y="240275"/>
                  </a:lnTo>
                  <a:lnTo>
                    <a:pt x="646407" y="240816"/>
                  </a:lnTo>
                  <a:lnTo>
                    <a:pt x="645273" y="241357"/>
                  </a:lnTo>
                  <a:lnTo>
                    <a:pt x="644145" y="241898"/>
                  </a:lnTo>
                  <a:lnTo>
                    <a:pt x="643021" y="242439"/>
                  </a:lnTo>
                  <a:lnTo>
                    <a:pt x="641901" y="242980"/>
                  </a:lnTo>
                  <a:lnTo>
                    <a:pt x="640785" y="243522"/>
                  </a:lnTo>
                  <a:lnTo>
                    <a:pt x="639672" y="244063"/>
                  </a:lnTo>
                  <a:lnTo>
                    <a:pt x="638564" y="244604"/>
                  </a:lnTo>
                  <a:lnTo>
                    <a:pt x="637458" y="245145"/>
                  </a:lnTo>
                  <a:lnTo>
                    <a:pt x="636358" y="245686"/>
                  </a:lnTo>
                  <a:lnTo>
                    <a:pt x="635259" y="246227"/>
                  </a:lnTo>
                  <a:lnTo>
                    <a:pt x="634165" y="246768"/>
                  </a:lnTo>
                  <a:lnTo>
                    <a:pt x="633072" y="247310"/>
                  </a:lnTo>
                  <a:lnTo>
                    <a:pt x="631985" y="247851"/>
                  </a:lnTo>
                  <a:lnTo>
                    <a:pt x="630898" y="248392"/>
                  </a:lnTo>
                  <a:lnTo>
                    <a:pt x="629816" y="248933"/>
                  </a:lnTo>
                  <a:lnTo>
                    <a:pt x="628734" y="249474"/>
                  </a:lnTo>
                  <a:lnTo>
                    <a:pt x="627657" y="250015"/>
                  </a:lnTo>
                  <a:lnTo>
                    <a:pt x="626580" y="250557"/>
                  </a:lnTo>
                  <a:lnTo>
                    <a:pt x="625507" y="251098"/>
                  </a:lnTo>
                  <a:lnTo>
                    <a:pt x="624434" y="251639"/>
                  </a:lnTo>
                  <a:lnTo>
                    <a:pt x="623364" y="252180"/>
                  </a:lnTo>
                  <a:lnTo>
                    <a:pt x="622295" y="252721"/>
                  </a:lnTo>
                  <a:lnTo>
                    <a:pt x="621227" y="253262"/>
                  </a:lnTo>
                  <a:lnTo>
                    <a:pt x="620161" y="253804"/>
                  </a:lnTo>
                  <a:lnTo>
                    <a:pt x="619095" y="254345"/>
                  </a:lnTo>
                  <a:lnTo>
                    <a:pt x="618031" y="254886"/>
                  </a:lnTo>
                  <a:lnTo>
                    <a:pt x="616967" y="255427"/>
                  </a:lnTo>
                  <a:lnTo>
                    <a:pt x="615903" y="255968"/>
                  </a:lnTo>
                  <a:lnTo>
                    <a:pt x="614839" y="256509"/>
                  </a:lnTo>
                  <a:lnTo>
                    <a:pt x="613776" y="257051"/>
                  </a:lnTo>
                  <a:lnTo>
                    <a:pt x="612713" y="257592"/>
                  </a:lnTo>
                  <a:lnTo>
                    <a:pt x="611648" y="258133"/>
                  </a:lnTo>
                  <a:lnTo>
                    <a:pt x="610584" y="258674"/>
                  </a:lnTo>
                  <a:lnTo>
                    <a:pt x="609519" y="259215"/>
                  </a:lnTo>
                  <a:lnTo>
                    <a:pt x="608453" y="259756"/>
                  </a:lnTo>
                  <a:lnTo>
                    <a:pt x="607385" y="260297"/>
                  </a:lnTo>
                  <a:lnTo>
                    <a:pt x="606317" y="260839"/>
                  </a:lnTo>
                  <a:lnTo>
                    <a:pt x="605247" y="261380"/>
                  </a:lnTo>
                  <a:lnTo>
                    <a:pt x="604175" y="261921"/>
                  </a:lnTo>
                  <a:lnTo>
                    <a:pt x="603102" y="262462"/>
                  </a:lnTo>
                  <a:lnTo>
                    <a:pt x="602026" y="263003"/>
                  </a:lnTo>
                  <a:lnTo>
                    <a:pt x="600949" y="263544"/>
                  </a:lnTo>
                  <a:lnTo>
                    <a:pt x="599868" y="264086"/>
                  </a:lnTo>
                  <a:lnTo>
                    <a:pt x="598786" y="264627"/>
                  </a:lnTo>
                  <a:lnTo>
                    <a:pt x="597700" y="265168"/>
                  </a:lnTo>
                  <a:lnTo>
                    <a:pt x="596613" y="265709"/>
                  </a:lnTo>
                  <a:lnTo>
                    <a:pt x="595521" y="266250"/>
                  </a:lnTo>
                  <a:lnTo>
                    <a:pt x="594428" y="266791"/>
                  </a:lnTo>
                  <a:lnTo>
                    <a:pt x="593329" y="267333"/>
                  </a:lnTo>
                  <a:lnTo>
                    <a:pt x="592229" y="267874"/>
                  </a:lnTo>
                  <a:lnTo>
                    <a:pt x="591122" y="268415"/>
                  </a:lnTo>
                  <a:lnTo>
                    <a:pt x="590016" y="268956"/>
                  </a:lnTo>
                  <a:lnTo>
                    <a:pt x="588901" y="269497"/>
                  </a:lnTo>
                  <a:lnTo>
                    <a:pt x="587786" y="270038"/>
                  </a:lnTo>
                  <a:lnTo>
                    <a:pt x="586664" y="270580"/>
                  </a:lnTo>
                  <a:lnTo>
                    <a:pt x="585541" y="271121"/>
                  </a:lnTo>
                  <a:lnTo>
                    <a:pt x="584410" y="271662"/>
                  </a:lnTo>
                  <a:lnTo>
                    <a:pt x="583277" y="272203"/>
                  </a:lnTo>
                  <a:lnTo>
                    <a:pt x="582138" y="272744"/>
                  </a:lnTo>
                  <a:lnTo>
                    <a:pt x="580996" y="273285"/>
                  </a:lnTo>
                  <a:lnTo>
                    <a:pt x="579848" y="273826"/>
                  </a:lnTo>
                  <a:lnTo>
                    <a:pt x="578695" y="274368"/>
                  </a:lnTo>
                  <a:lnTo>
                    <a:pt x="577539" y="274909"/>
                  </a:lnTo>
                  <a:lnTo>
                    <a:pt x="576375" y="275450"/>
                  </a:lnTo>
                  <a:lnTo>
                    <a:pt x="575209" y="275991"/>
                  </a:lnTo>
                  <a:lnTo>
                    <a:pt x="574036" y="276532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61645" y="2671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52237" y="2808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84645" y="2717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47661" y="2771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125355" y="25852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311003" y="2752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852545" y="2701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04365" y="2756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081060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619424" y="2850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446214" y="3675922"/>
              <a:ext cx="289293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643459" y="3789266"/>
              <a:ext cx="1183473" cy="756398"/>
            </a:xfrm>
            <a:custGeom>
              <a:avLst/>
              <a:pathLst>
                <a:path w="1183473" h="756398">
                  <a:moveTo>
                    <a:pt x="70370" y="756398"/>
                  </a:moveTo>
                  <a:lnTo>
                    <a:pt x="66795" y="754918"/>
                  </a:lnTo>
                  <a:lnTo>
                    <a:pt x="63306" y="753438"/>
                  </a:lnTo>
                  <a:lnTo>
                    <a:pt x="59997" y="751957"/>
                  </a:lnTo>
                  <a:lnTo>
                    <a:pt x="56736" y="750477"/>
                  </a:lnTo>
                  <a:lnTo>
                    <a:pt x="53686" y="748997"/>
                  </a:lnTo>
                  <a:lnTo>
                    <a:pt x="50694" y="747517"/>
                  </a:lnTo>
                  <a:lnTo>
                    <a:pt x="47863" y="746036"/>
                  </a:lnTo>
                  <a:lnTo>
                    <a:pt x="45138" y="744556"/>
                  </a:lnTo>
                  <a:lnTo>
                    <a:pt x="42526" y="743076"/>
                  </a:lnTo>
                  <a:lnTo>
                    <a:pt x="40066" y="741596"/>
                  </a:lnTo>
                  <a:lnTo>
                    <a:pt x="37670" y="740115"/>
                  </a:lnTo>
                  <a:lnTo>
                    <a:pt x="35471" y="738635"/>
                  </a:lnTo>
                  <a:lnTo>
                    <a:pt x="33319" y="737155"/>
                  </a:lnTo>
                  <a:lnTo>
                    <a:pt x="31343" y="735675"/>
                  </a:lnTo>
                  <a:lnTo>
                    <a:pt x="29442" y="734195"/>
                  </a:lnTo>
                  <a:lnTo>
                    <a:pt x="27669" y="732714"/>
                  </a:lnTo>
                  <a:lnTo>
                    <a:pt x="26012" y="731234"/>
                  </a:lnTo>
                  <a:lnTo>
                    <a:pt x="24434" y="729754"/>
                  </a:lnTo>
                  <a:lnTo>
                    <a:pt x="23010" y="728274"/>
                  </a:lnTo>
                  <a:lnTo>
                    <a:pt x="21628" y="726793"/>
                  </a:lnTo>
                  <a:lnTo>
                    <a:pt x="20418" y="725313"/>
                  </a:lnTo>
                  <a:lnTo>
                    <a:pt x="19253" y="723833"/>
                  </a:lnTo>
                  <a:lnTo>
                    <a:pt x="18213" y="722353"/>
                  </a:lnTo>
                  <a:lnTo>
                    <a:pt x="17251" y="720872"/>
                  </a:lnTo>
                  <a:lnTo>
                    <a:pt x="16372" y="719392"/>
                  </a:lnTo>
                  <a:lnTo>
                    <a:pt x="15598" y="717912"/>
                  </a:lnTo>
                  <a:lnTo>
                    <a:pt x="14869" y="716432"/>
                  </a:lnTo>
                  <a:lnTo>
                    <a:pt x="14268" y="714951"/>
                  </a:lnTo>
                  <a:lnTo>
                    <a:pt x="13696" y="713471"/>
                  </a:lnTo>
                  <a:lnTo>
                    <a:pt x="13231" y="711991"/>
                  </a:lnTo>
                  <a:lnTo>
                    <a:pt x="12809" y="710511"/>
                  </a:lnTo>
                  <a:lnTo>
                    <a:pt x="12459" y="709031"/>
                  </a:lnTo>
                  <a:lnTo>
                    <a:pt x="12170" y="707550"/>
                  </a:lnTo>
                  <a:lnTo>
                    <a:pt x="11921" y="706070"/>
                  </a:lnTo>
                  <a:lnTo>
                    <a:pt x="11746" y="704590"/>
                  </a:lnTo>
                  <a:lnTo>
                    <a:pt x="11591" y="703110"/>
                  </a:lnTo>
                  <a:lnTo>
                    <a:pt x="11509" y="701629"/>
                  </a:lnTo>
                  <a:lnTo>
                    <a:pt x="11443" y="700149"/>
                  </a:lnTo>
                  <a:lnTo>
                    <a:pt x="11425" y="698669"/>
                  </a:lnTo>
                  <a:lnTo>
                    <a:pt x="11433" y="697189"/>
                  </a:lnTo>
                  <a:lnTo>
                    <a:pt x="11466" y="695708"/>
                  </a:lnTo>
                  <a:lnTo>
                    <a:pt x="11528" y="694228"/>
                  </a:lnTo>
                  <a:lnTo>
                    <a:pt x="11602" y="692748"/>
                  </a:lnTo>
                  <a:lnTo>
                    <a:pt x="11701" y="691268"/>
                  </a:lnTo>
                  <a:lnTo>
                    <a:pt x="11804" y="689788"/>
                  </a:lnTo>
                  <a:lnTo>
                    <a:pt x="11922" y="688307"/>
                  </a:lnTo>
                  <a:lnTo>
                    <a:pt x="12041" y="686827"/>
                  </a:lnTo>
                  <a:lnTo>
                    <a:pt x="12164" y="685347"/>
                  </a:lnTo>
                  <a:lnTo>
                    <a:pt x="12285" y="683867"/>
                  </a:lnTo>
                  <a:lnTo>
                    <a:pt x="12404" y="682386"/>
                  </a:lnTo>
                  <a:lnTo>
                    <a:pt x="12512" y="680906"/>
                  </a:lnTo>
                  <a:lnTo>
                    <a:pt x="12616" y="679426"/>
                  </a:lnTo>
                  <a:lnTo>
                    <a:pt x="12699" y="677946"/>
                  </a:lnTo>
                  <a:lnTo>
                    <a:pt x="12775" y="676465"/>
                  </a:lnTo>
                  <a:lnTo>
                    <a:pt x="12829" y="674985"/>
                  </a:lnTo>
                  <a:lnTo>
                    <a:pt x="12865" y="673505"/>
                  </a:lnTo>
                  <a:lnTo>
                    <a:pt x="12883" y="672025"/>
                  </a:lnTo>
                  <a:lnTo>
                    <a:pt x="12872" y="670545"/>
                  </a:lnTo>
                  <a:lnTo>
                    <a:pt x="12849" y="669064"/>
                  </a:lnTo>
                  <a:lnTo>
                    <a:pt x="12783" y="667584"/>
                  </a:lnTo>
                  <a:lnTo>
                    <a:pt x="12707" y="666104"/>
                  </a:lnTo>
                  <a:lnTo>
                    <a:pt x="12590" y="664624"/>
                  </a:lnTo>
                  <a:lnTo>
                    <a:pt x="12454" y="663143"/>
                  </a:lnTo>
                  <a:lnTo>
                    <a:pt x="12286" y="661663"/>
                  </a:lnTo>
                  <a:lnTo>
                    <a:pt x="12088" y="660183"/>
                  </a:lnTo>
                  <a:lnTo>
                    <a:pt x="11869" y="658703"/>
                  </a:lnTo>
                  <a:lnTo>
                    <a:pt x="11608" y="657222"/>
                  </a:lnTo>
                  <a:lnTo>
                    <a:pt x="11337" y="655742"/>
                  </a:lnTo>
                  <a:lnTo>
                    <a:pt x="11019" y="654262"/>
                  </a:lnTo>
                  <a:lnTo>
                    <a:pt x="10688" y="652782"/>
                  </a:lnTo>
                  <a:lnTo>
                    <a:pt x="10324" y="651302"/>
                  </a:lnTo>
                  <a:lnTo>
                    <a:pt x="9940" y="649821"/>
                  </a:lnTo>
                  <a:lnTo>
                    <a:pt x="9535" y="648341"/>
                  </a:lnTo>
                  <a:lnTo>
                    <a:pt x="9103" y="646861"/>
                  </a:lnTo>
                  <a:lnTo>
                    <a:pt x="8662" y="645381"/>
                  </a:lnTo>
                  <a:lnTo>
                    <a:pt x="8192" y="643900"/>
                  </a:lnTo>
                  <a:lnTo>
                    <a:pt x="7718" y="642420"/>
                  </a:lnTo>
                  <a:lnTo>
                    <a:pt x="7224" y="640940"/>
                  </a:lnTo>
                  <a:lnTo>
                    <a:pt x="6726" y="639460"/>
                  </a:lnTo>
                  <a:lnTo>
                    <a:pt x="6219" y="637979"/>
                  </a:lnTo>
                  <a:lnTo>
                    <a:pt x="5709" y="636499"/>
                  </a:lnTo>
                  <a:lnTo>
                    <a:pt x="5198" y="635019"/>
                  </a:lnTo>
                  <a:lnTo>
                    <a:pt x="4692" y="633539"/>
                  </a:lnTo>
                  <a:lnTo>
                    <a:pt x="4188" y="632059"/>
                  </a:lnTo>
                  <a:lnTo>
                    <a:pt x="3700" y="630578"/>
                  </a:lnTo>
                  <a:lnTo>
                    <a:pt x="3220" y="629098"/>
                  </a:lnTo>
                  <a:lnTo>
                    <a:pt x="2762" y="627618"/>
                  </a:lnTo>
                  <a:lnTo>
                    <a:pt x="2324" y="626138"/>
                  </a:lnTo>
                  <a:lnTo>
                    <a:pt x="1907" y="624657"/>
                  </a:lnTo>
                  <a:lnTo>
                    <a:pt x="1528" y="623177"/>
                  </a:lnTo>
                  <a:lnTo>
                    <a:pt x="1165" y="621697"/>
                  </a:lnTo>
                  <a:lnTo>
                    <a:pt x="865" y="620217"/>
                  </a:lnTo>
                  <a:lnTo>
                    <a:pt x="582" y="618736"/>
                  </a:lnTo>
                  <a:lnTo>
                    <a:pt x="368" y="617256"/>
                  </a:lnTo>
                  <a:lnTo>
                    <a:pt x="189" y="615776"/>
                  </a:lnTo>
                  <a:lnTo>
                    <a:pt x="68" y="614296"/>
                  </a:lnTo>
                  <a:lnTo>
                    <a:pt x="12" y="612815"/>
                  </a:lnTo>
                  <a:lnTo>
                    <a:pt x="0" y="611335"/>
                  </a:lnTo>
                  <a:lnTo>
                    <a:pt x="86" y="609855"/>
                  </a:lnTo>
                  <a:lnTo>
                    <a:pt x="201" y="608375"/>
                  </a:lnTo>
                  <a:lnTo>
                    <a:pt x="443" y="606895"/>
                  </a:lnTo>
                  <a:lnTo>
                    <a:pt x="726" y="605414"/>
                  </a:lnTo>
                  <a:lnTo>
                    <a:pt x="1115" y="603934"/>
                  </a:lnTo>
                  <a:lnTo>
                    <a:pt x="1583" y="602454"/>
                  </a:lnTo>
                  <a:lnTo>
                    <a:pt x="2132" y="600974"/>
                  </a:lnTo>
                  <a:lnTo>
                    <a:pt x="2804" y="599493"/>
                  </a:lnTo>
                  <a:lnTo>
                    <a:pt x="3524" y="598013"/>
                  </a:lnTo>
                  <a:lnTo>
                    <a:pt x="4415" y="596533"/>
                  </a:lnTo>
                  <a:lnTo>
                    <a:pt x="5348" y="595053"/>
                  </a:lnTo>
                  <a:lnTo>
                    <a:pt x="6444" y="593572"/>
                  </a:lnTo>
                  <a:lnTo>
                    <a:pt x="7617" y="592092"/>
                  </a:lnTo>
                  <a:lnTo>
                    <a:pt x="8915" y="590612"/>
                  </a:lnTo>
                  <a:lnTo>
                    <a:pt x="10341" y="589132"/>
                  </a:lnTo>
                  <a:lnTo>
                    <a:pt x="11850" y="587652"/>
                  </a:lnTo>
                  <a:lnTo>
                    <a:pt x="13540" y="586171"/>
                  </a:lnTo>
                  <a:lnTo>
                    <a:pt x="15279" y="584691"/>
                  </a:lnTo>
                  <a:lnTo>
                    <a:pt x="17232" y="583211"/>
                  </a:lnTo>
                  <a:lnTo>
                    <a:pt x="19248" y="581731"/>
                  </a:lnTo>
                  <a:lnTo>
                    <a:pt x="21433" y="580250"/>
                  </a:lnTo>
                  <a:lnTo>
                    <a:pt x="23733" y="578770"/>
                  </a:lnTo>
                  <a:lnTo>
                    <a:pt x="26153" y="577290"/>
                  </a:lnTo>
                  <a:lnTo>
                    <a:pt x="28743" y="575810"/>
                  </a:lnTo>
                  <a:lnTo>
                    <a:pt x="31402" y="574329"/>
                  </a:lnTo>
                  <a:lnTo>
                    <a:pt x="34285" y="572849"/>
                  </a:lnTo>
                  <a:lnTo>
                    <a:pt x="37223" y="571369"/>
                  </a:lnTo>
                  <a:lnTo>
                    <a:pt x="40363" y="569889"/>
                  </a:lnTo>
                  <a:lnTo>
                    <a:pt x="43594" y="568409"/>
                  </a:lnTo>
                  <a:lnTo>
                    <a:pt x="46975" y="566928"/>
                  </a:lnTo>
                  <a:lnTo>
                    <a:pt x="50500" y="565448"/>
                  </a:lnTo>
                  <a:lnTo>
                    <a:pt x="54119" y="563968"/>
                  </a:lnTo>
                  <a:lnTo>
                    <a:pt x="57934" y="562488"/>
                  </a:lnTo>
                  <a:lnTo>
                    <a:pt x="61800" y="561007"/>
                  </a:lnTo>
                  <a:lnTo>
                    <a:pt x="65887" y="559527"/>
                  </a:lnTo>
                  <a:lnTo>
                    <a:pt x="70036" y="558047"/>
                  </a:lnTo>
                  <a:lnTo>
                    <a:pt x="74349" y="556567"/>
                  </a:lnTo>
                  <a:lnTo>
                    <a:pt x="78771" y="555086"/>
                  </a:lnTo>
                  <a:lnTo>
                    <a:pt x="83304" y="553606"/>
                  </a:lnTo>
                  <a:lnTo>
                    <a:pt x="87989" y="552126"/>
                  </a:lnTo>
                  <a:lnTo>
                    <a:pt x="92735" y="550646"/>
                  </a:lnTo>
                  <a:lnTo>
                    <a:pt x="97672" y="549166"/>
                  </a:lnTo>
                  <a:lnTo>
                    <a:pt x="102652" y="547685"/>
                  </a:lnTo>
                  <a:lnTo>
                    <a:pt x="107796" y="546205"/>
                  </a:lnTo>
                  <a:lnTo>
                    <a:pt x="113010" y="544725"/>
                  </a:lnTo>
                  <a:lnTo>
                    <a:pt x="118337" y="543245"/>
                  </a:lnTo>
                  <a:lnTo>
                    <a:pt x="123769" y="541764"/>
                  </a:lnTo>
                  <a:lnTo>
                    <a:pt x="129269" y="540284"/>
                  </a:lnTo>
                  <a:lnTo>
                    <a:pt x="134901" y="538804"/>
                  </a:lnTo>
                  <a:lnTo>
                    <a:pt x="140569" y="537324"/>
                  </a:lnTo>
                  <a:lnTo>
                    <a:pt x="146377" y="535843"/>
                  </a:lnTo>
                  <a:lnTo>
                    <a:pt x="152222" y="534363"/>
                  </a:lnTo>
                  <a:lnTo>
                    <a:pt x="158164" y="532883"/>
                  </a:lnTo>
                  <a:lnTo>
                    <a:pt x="164167" y="531403"/>
                  </a:lnTo>
                  <a:lnTo>
                    <a:pt x="170230" y="529923"/>
                  </a:lnTo>
                  <a:lnTo>
                    <a:pt x="176370" y="528442"/>
                  </a:lnTo>
                  <a:lnTo>
                    <a:pt x="182541" y="526962"/>
                  </a:lnTo>
                  <a:lnTo>
                    <a:pt x="188797" y="525482"/>
                  </a:lnTo>
                  <a:lnTo>
                    <a:pt x="195073" y="524002"/>
                  </a:lnTo>
                  <a:lnTo>
                    <a:pt x="201413" y="522521"/>
                  </a:lnTo>
                  <a:lnTo>
                    <a:pt x="207777" y="521041"/>
                  </a:lnTo>
                  <a:lnTo>
                    <a:pt x="214180" y="519561"/>
                  </a:lnTo>
                  <a:lnTo>
                    <a:pt x="220612" y="518081"/>
                  </a:lnTo>
                  <a:lnTo>
                    <a:pt x="227063" y="516600"/>
                  </a:lnTo>
                  <a:lnTo>
                    <a:pt x="233542" y="515120"/>
                  </a:lnTo>
                  <a:lnTo>
                    <a:pt x="240027" y="513640"/>
                  </a:lnTo>
                  <a:lnTo>
                    <a:pt x="246530" y="512160"/>
                  </a:lnTo>
                  <a:lnTo>
                    <a:pt x="253034" y="510679"/>
                  </a:lnTo>
                  <a:lnTo>
                    <a:pt x="259541" y="509199"/>
                  </a:lnTo>
                  <a:lnTo>
                    <a:pt x="266043" y="507719"/>
                  </a:lnTo>
                  <a:lnTo>
                    <a:pt x="272540" y="506239"/>
                  </a:lnTo>
                  <a:lnTo>
                    <a:pt x="279020" y="504759"/>
                  </a:lnTo>
                  <a:lnTo>
                    <a:pt x="285493" y="503278"/>
                  </a:lnTo>
                  <a:lnTo>
                    <a:pt x="291931" y="501798"/>
                  </a:lnTo>
                  <a:lnTo>
                    <a:pt x="298359" y="500318"/>
                  </a:lnTo>
                  <a:lnTo>
                    <a:pt x="304745" y="498838"/>
                  </a:lnTo>
                  <a:lnTo>
                    <a:pt x="311106" y="497357"/>
                  </a:lnTo>
                  <a:lnTo>
                    <a:pt x="317430" y="495877"/>
                  </a:lnTo>
                  <a:lnTo>
                    <a:pt x="323708" y="494397"/>
                  </a:lnTo>
                  <a:lnTo>
                    <a:pt x="329957" y="492917"/>
                  </a:lnTo>
                  <a:lnTo>
                    <a:pt x="336135" y="491436"/>
                  </a:lnTo>
                  <a:lnTo>
                    <a:pt x="342293" y="489956"/>
                  </a:lnTo>
                  <a:lnTo>
                    <a:pt x="348360" y="488476"/>
                  </a:lnTo>
                  <a:lnTo>
                    <a:pt x="354399" y="486996"/>
                  </a:lnTo>
                  <a:lnTo>
                    <a:pt x="360360" y="485516"/>
                  </a:lnTo>
                  <a:lnTo>
                    <a:pt x="366265" y="484035"/>
                  </a:lnTo>
                  <a:lnTo>
                    <a:pt x="372111" y="482555"/>
                  </a:lnTo>
                  <a:lnTo>
                    <a:pt x="377869" y="481075"/>
                  </a:lnTo>
                  <a:lnTo>
                    <a:pt x="383592" y="479595"/>
                  </a:lnTo>
                  <a:lnTo>
                    <a:pt x="389192" y="478114"/>
                  </a:lnTo>
                  <a:lnTo>
                    <a:pt x="394762" y="476634"/>
                  </a:lnTo>
                  <a:lnTo>
                    <a:pt x="400217" y="475154"/>
                  </a:lnTo>
                  <a:lnTo>
                    <a:pt x="405616" y="473674"/>
                  </a:lnTo>
                  <a:lnTo>
                    <a:pt x="410927" y="472193"/>
                  </a:lnTo>
                  <a:lnTo>
                    <a:pt x="416147" y="470713"/>
                  </a:lnTo>
                  <a:lnTo>
                    <a:pt x="421309" y="469233"/>
                  </a:lnTo>
                  <a:lnTo>
                    <a:pt x="426343" y="467753"/>
                  </a:lnTo>
                  <a:lnTo>
                    <a:pt x="431343" y="466273"/>
                  </a:lnTo>
                  <a:lnTo>
                    <a:pt x="436194" y="464792"/>
                  </a:lnTo>
                  <a:lnTo>
                    <a:pt x="441001" y="463312"/>
                  </a:lnTo>
                  <a:lnTo>
                    <a:pt x="445691" y="461832"/>
                  </a:lnTo>
                  <a:lnTo>
                    <a:pt x="450301" y="460352"/>
                  </a:lnTo>
                  <a:lnTo>
                    <a:pt x="454828" y="458871"/>
                  </a:lnTo>
                  <a:lnTo>
                    <a:pt x="459238" y="457391"/>
                  </a:lnTo>
                  <a:lnTo>
                    <a:pt x="463601" y="455911"/>
                  </a:lnTo>
                  <a:lnTo>
                    <a:pt x="467808" y="454431"/>
                  </a:lnTo>
                  <a:lnTo>
                    <a:pt x="471979" y="452950"/>
                  </a:lnTo>
                  <a:lnTo>
                    <a:pt x="476011" y="451470"/>
                  </a:lnTo>
                  <a:lnTo>
                    <a:pt x="479979" y="449990"/>
                  </a:lnTo>
                  <a:lnTo>
                    <a:pt x="483845" y="448510"/>
                  </a:lnTo>
                  <a:lnTo>
                    <a:pt x="487611" y="447030"/>
                  </a:lnTo>
                  <a:lnTo>
                    <a:pt x="491312" y="445549"/>
                  </a:lnTo>
                  <a:lnTo>
                    <a:pt x="494878" y="444069"/>
                  </a:lnTo>
                  <a:lnTo>
                    <a:pt x="498408" y="442589"/>
                  </a:lnTo>
                  <a:lnTo>
                    <a:pt x="501784" y="441109"/>
                  </a:lnTo>
                  <a:lnTo>
                    <a:pt x="505117" y="439628"/>
                  </a:lnTo>
                  <a:lnTo>
                    <a:pt x="508334" y="438148"/>
                  </a:lnTo>
                  <a:lnTo>
                    <a:pt x="511473" y="436668"/>
                  </a:lnTo>
                  <a:lnTo>
                    <a:pt x="514534" y="435188"/>
                  </a:lnTo>
                  <a:lnTo>
                    <a:pt x="517484" y="433707"/>
                  </a:lnTo>
                  <a:lnTo>
                    <a:pt x="520390" y="432227"/>
                  </a:lnTo>
                  <a:lnTo>
                    <a:pt x="523156" y="430747"/>
                  </a:lnTo>
                  <a:lnTo>
                    <a:pt x="525889" y="429267"/>
                  </a:lnTo>
                  <a:lnTo>
                    <a:pt x="528499" y="427787"/>
                  </a:lnTo>
                  <a:lnTo>
                    <a:pt x="531054" y="426306"/>
                  </a:lnTo>
                  <a:lnTo>
                    <a:pt x="533522" y="424826"/>
                  </a:lnTo>
                  <a:lnTo>
                    <a:pt x="535906" y="423346"/>
                  </a:lnTo>
                  <a:lnTo>
                    <a:pt x="538235" y="421866"/>
                  </a:lnTo>
                  <a:lnTo>
                    <a:pt x="540453" y="420385"/>
                  </a:lnTo>
                  <a:lnTo>
                    <a:pt x="542642" y="418905"/>
                  </a:lnTo>
                  <a:lnTo>
                    <a:pt x="544709" y="417425"/>
                  </a:lnTo>
                  <a:lnTo>
                    <a:pt x="546741" y="415945"/>
                  </a:lnTo>
                  <a:lnTo>
                    <a:pt x="548683" y="414464"/>
                  </a:lnTo>
                  <a:lnTo>
                    <a:pt x="550565" y="412984"/>
                  </a:lnTo>
                  <a:lnTo>
                    <a:pt x="552387" y="411504"/>
                  </a:lnTo>
                  <a:lnTo>
                    <a:pt x="554126" y="410024"/>
                  </a:lnTo>
                  <a:lnTo>
                    <a:pt x="555833" y="408543"/>
                  </a:lnTo>
                  <a:lnTo>
                    <a:pt x="557436" y="407063"/>
                  </a:lnTo>
                  <a:lnTo>
                    <a:pt x="559016" y="405583"/>
                  </a:lnTo>
                  <a:lnTo>
                    <a:pt x="560508" y="404103"/>
                  </a:lnTo>
                  <a:lnTo>
                    <a:pt x="561960" y="402623"/>
                  </a:lnTo>
                  <a:lnTo>
                    <a:pt x="563352" y="401142"/>
                  </a:lnTo>
                  <a:lnTo>
                    <a:pt x="564685" y="399662"/>
                  </a:lnTo>
                  <a:lnTo>
                    <a:pt x="565981" y="398182"/>
                  </a:lnTo>
                  <a:lnTo>
                    <a:pt x="567201" y="396702"/>
                  </a:lnTo>
                  <a:lnTo>
                    <a:pt x="568402" y="395221"/>
                  </a:lnTo>
                  <a:lnTo>
                    <a:pt x="569521" y="393741"/>
                  </a:lnTo>
                  <a:lnTo>
                    <a:pt x="570618" y="392261"/>
                  </a:lnTo>
                  <a:lnTo>
                    <a:pt x="571656" y="390781"/>
                  </a:lnTo>
                  <a:lnTo>
                    <a:pt x="572655" y="389300"/>
                  </a:lnTo>
                  <a:lnTo>
                    <a:pt x="573616" y="387820"/>
                  </a:lnTo>
                  <a:lnTo>
                    <a:pt x="574525" y="386340"/>
                  </a:lnTo>
                  <a:lnTo>
                    <a:pt x="575414" y="384860"/>
                  </a:lnTo>
                  <a:lnTo>
                    <a:pt x="576238" y="383380"/>
                  </a:lnTo>
                  <a:lnTo>
                    <a:pt x="577048" y="381899"/>
                  </a:lnTo>
                  <a:lnTo>
                    <a:pt x="577804" y="380419"/>
                  </a:lnTo>
                  <a:lnTo>
                    <a:pt x="578537" y="378939"/>
                  </a:lnTo>
                  <a:lnTo>
                    <a:pt x="579234" y="377459"/>
                  </a:lnTo>
                  <a:lnTo>
                    <a:pt x="579896" y="375978"/>
                  </a:lnTo>
                  <a:lnTo>
                    <a:pt x="580536" y="374498"/>
                  </a:lnTo>
                  <a:lnTo>
                    <a:pt x="581132" y="373018"/>
                  </a:lnTo>
                  <a:lnTo>
                    <a:pt x="581718" y="371538"/>
                  </a:lnTo>
                  <a:lnTo>
                    <a:pt x="582256" y="370057"/>
                  </a:lnTo>
                  <a:lnTo>
                    <a:pt x="582782" y="368577"/>
                  </a:lnTo>
                  <a:lnTo>
                    <a:pt x="583276" y="367097"/>
                  </a:lnTo>
                  <a:lnTo>
                    <a:pt x="583748" y="365617"/>
                  </a:lnTo>
                  <a:lnTo>
                    <a:pt x="584199" y="364137"/>
                  </a:lnTo>
                  <a:lnTo>
                    <a:pt x="584621" y="362656"/>
                  </a:lnTo>
                  <a:lnTo>
                    <a:pt x="585033" y="361176"/>
                  </a:lnTo>
                  <a:lnTo>
                    <a:pt x="585410" y="359696"/>
                  </a:lnTo>
                  <a:lnTo>
                    <a:pt x="585779" y="358216"/>
                  </a:lnTo>
                  <a:lnTo>
                    <a:pt x="586121" y="356735"/>
                  </a:lnTo>
                  <a:lnTo>
                    <a:pt x="586450" y="355255"/>
                  </a:lnTo>
                  <a:lnTo>
                    <a:pt x="586760" y="353775"/>
                  </a:lnTo>
                  <a:lnTo>
                    <a:pt x="587053" y="352295"/>
                  </a:lnTo>
                  <a:lnTo>
                    <a:pt x="587335" y="350814"/>
                  </a:lnTo>
                  <a:lnTo>
                    <a:pt x="587594" y="349334"/>
                  </a:lnTo>
                  <a:lnTo>
                    <a:pt x="587848" y="347854"/>
                  </a:lnTo>
                  <a:lnTo>
                    <a:pt x="588079" y="346374"/>
                  </a:lnTo>
                  <a:lnTo>
                    <a:pt x="588304" y="344894"/>
                  </a:lnTo>
                  <a:lnTo>
                    <a:pt x="588513" y="343413"/>
                  </a:lnTo>
                  <a:lnTo>
                    <a:pt x="588711" y="341933"/>
                  </a:lnTo>
                  <a:lnTo>
                    <a:pt x="588900" y="340453"/>
                  </a:lnTo>
                  <a:lnTo>
                    <a:pt x="589074" y="338973"/>
                  </a:lnTo>
                  <a:lnTo>
                    <a:pt x="589244" y="337492"/>
                  </a:lnTo>
                  <a:lnTo>
                    <a:pt x="589397" y="336012"/>
                  </a:lnTo>
                  <a:lnTo>
                    <a:pt x="589547" y="334532"/>
                  </a:lnTo>
                  <a:lnTo>
                    <a:pt x="589684" y="333052"/>
                  </a:lnTo>
                  <a:lnTo>
                    <a:pt x="589816" y="331571"/>
                  </a:lnTo>
                  <a:lnTo>
                    <a:pt x="589938" y="330091"/>
                  </a:lnTo>
                  <a:lnTo>
                    <a:pt x="590053" y="328611"/>
                  </a:lnTo>
                  <a:lnTo>
                    <a:pt x="590163" y="327131"/>
                  </a:lnTo>
                  <a:lnTo>
                    <a:pt x="590263" y="325651"/>
                  </a:lnTo>
                  <a:lnTo>
                    <a:pt x="590360" y="324170"/>
                  </a:lnTo>
                  <a:lnTo>
                    <a:pt x="590448" y="322690"/>
                  </a:lnTo>
                  <a:lnTo>
                    <a:pt x="590532" y="321210"/>
                  </a:lnTo>
                  <a:lnTo>
                    <a:pt x="590610" y="319730"/>
                  </a:lnTo>
                  <a:lnTo>
                    <a:pt x="590683" y="318249"/>
                  </a:lnTo>
                  <a:lnTo>
                    <a:pt x="590751" y="316769"/>
                  </a:lnTo>
                  <a:lnTo>
                    <a:pt x="590814" y="315289"/>
                  </a:lnTo>
                  <a:lnTo>
                    <a:pt x="590875" y="313809"/>
                  </a:lnTo>
                  <a:lnTo>
                    <a:pt x="590928" y="312328"/>
                  </a:lnTo>
                  <a:lnTo>
                    <a:pt x="590981" y="310848"/>
                  </a:lnTo>
                  <a:lnTo>
                    <a:pt x="591027" y="309368"/>
                  </a:lnTo>
                  <a:lnTo>
                    <a:pt x="591071" y="307888"/>
                  </a:lnTo>
                  <a:lnTo>
                    <a:pt x="591112" y="306407"/>
                  </a:lnTo>
                  <a:lnTo>
                    <a:pt x="591149" y="304927"/>
                  </a:lnTo>
                  <a:lnTo>
                    <a:pt x="591184" y="303447"/>
                  </a:lnTo>
                  <a:lnTo>
                    <a:pt x="591214" y="301967"/>
                  </a:lnTo>
                  <a:lnTo>
                    <a:pt x="591244" y="300487"/>
                  </a:lnTo>
                  <a:lnTo>
                    <a:pt x="591269" y="299006"/>
                  </a:lnTo>
                  <a:lnTo>
                    <a:pt x="591293" y="297526"/>
                  </a:lnTo>
                  <a:lnTo>
                    <a:pt x="591313" y="296046"/>
                  </a:lnTo>
                  <a:lnTo>
                    <a:pt x="591332" y="294566"/>
                  </a:lnTo>
                  <a:lnTo>
                    <a:pt x="591348" y="293085"/>
                  </a:lnTo>
                  <a:lnTo>
                    <a:pt x="591362" y="291605"/>
                  </a:lnTo>
                  <a:lnTo>
                    <a:pt x="591375" y="290125"/>
                  </a:lnTo>
                  <a:lnTo>
                    <a:pt x="591384" y="288645"/>
                  </a:lnTo>
                  <a:lnTo>
                    <a:pt x="591392" y="287164"/>
                  </a:lnTo>
                  <a:lnTo>
                    <a:pt x="591398" y="285684"/>
                  </a:lnTo>
                  <a:lnTo>
                    <a:pt x="591402" y="284204"/>
                  </a:lnTo>
                  <a:lnTo>
                    <a:pt x="591404" y="282724"/>
                  </a:lnTo>
                  <a:lnTo>
                    <a:pt x="591404" y="281244"/>
                  </a:lnTo>
                  <a:lnTo>
                    <a:pt x="591402" y="279763"/>
                  </a:lnTo>
                  <a:lnTo>
                    <a:pt x="591398" y="278283"/>
                  </a:lnTo>
                  <a:lnTo>
                    <a:pt x="591393" y="276803"/>
                  </a:lnTo>
                  <a:lnTo>
                    <a:pt x="591385" y="275323"/>
                  </a:lnTo>
                  <a:lnTo>
                    <a:pt x="591375" y="273842"/>
                  </a:lnTo>
                  <a:lnTo>
                    <a:pt x="591364" y="272362"/>
                  </a:lnTo>
                  <a:lnTo>
                    <a:pt x="591350" y="270882"/>
                  </a:lnTo>
                  <a:lnTo>
                    <a:pt x="591335" y="269402"/>
                  </a:lnTo>
                  <a:lnTo>
                    <a:pt x="591316" y="267921"/>
                  </a:lnTo>
                  <a:lnTo>
                    <a:pt x="591297" y="266441"/>
                  </a:lnTo>
                  <a:lnTo>
                    <a:pt x="591274" y="264961"/>
                  </a:lnTo>
                  <a:lnTo>
                    <a:pt x="591250" y="263481"/>
                  </a:lnTo>
                  <a:lnTo>
                    <a:pt x="591222" y="262001"/>
                  </a:lnTo>
                  <a:lnTo>
                    <a:pt x="591193" y="260520"/>
                  </a:lnTo>
                  <a:lnTo>
                    <a:pt x="591160" y="259040"/>
                  </a:lnTo>
                  <a:lnTo>
                    <a:pt x="591125" y="257560"/>
                  </a:lnTo>
                  <a:lnTo>
                    <a:pt x="591088" y="256080"/>
                  </a:lnTo>
                  <a:lnTo>
                    <a:pt x="591046" y="254599"/>
                  </a:lnTo>
                  <a:lnTo>
                    <a:pt x="591003" y="253119"/>
                  </a:lnTo>
                  <a:lnTo>
                    <a:pt x="590954" y="251639"/>
                  </a:lnTo>
                  <a:lnTo>
                    <a:pt x="590904" y="250159"/>
                  </a:lnTo>
                  <a:lnTo>
                    <a:pt x="590849" y="248678"/>
                  </a:lnTo>
                  <a:lnTo>
                    <a:pt x="590791" y="247198"/>
                  </a:lnTo>
                  <a:lnTo>
                    <a:pt x="590729" y="245718"/>
                  </a:lnTo>
                  <a:lnTo>
                    <a:pt x="590661" y="244238"/>
                  </a:lnTo>
                  <a:lnTo>
                    <a:pt x="590592" y="242758"/>
                  </a:lnTo>
                  <a:lnTo>
                    <a:pt x="590515" y="241277"/>
                  </a:lnTo>
                  <a:lnTo>
                    <a:pt x="590435" y="239797"/>
                  </a:lnTo>
                  <a:lnTo>
                    <a:pt x="590349" y="238317"/>
                  </a:lnTo>
                  <a:lnTo>
                    <a:pt x="590258" y="236837"/>
                  </a:lnTo>
                  <a:lnTo>
                    <a:pt x="590161" y="235356"/>
                  </a:lnTo>
                  <a:lnTo>
                    <a:pt x="590058" y="233876"/>
                  </a:lnTo>
                  <a:lnTo>
                    <a:pt x="589951" y="232396"/>
                  </a:lnTo>
                  <a:lnTo>
                    <a:pt x="589834" y="230916"/>
                  </a:lnTo>
                  <a:lnTo>
                    <a:pt x="589714" y="229435"/>
                  </a:lnTo>
                  <a:lnTo>
                    <a:pt x="589582" y="227955"/>
                  </a:lnTo>
                  <a:lnTo>
                    <a:pt x="589447" y="226475"/>
                  </a:lnTo>
                  <a:lnTo>
                    <a:pt x="589301" y="224995"/>
                  </a:lnTo>
                  <a:lnTo>
                    <a:pt x="589148" y="223515"/>
                  </a:lnTo>
                  <a:lnTo>
                    <a:pt x="588988" y="222034"/>
                  </a:lnTo>
                  <a:lnTo>
                    <a:pt x="588816" y="220554"/>
                  </a:lnTo>
                  <a:lnTo>
                    <a:pt x="588639" y="219074"/>
                  </a:lnTo>
                  <a:lnTo>
                    <a:pt x="588446" y="217594"/>
                  </a:lnTo>
                  <a:lnTo>
                    <a:pt x="588248" y="216113"/>
                  </a:lnTo>
                  <a:lnTo>
                    <a:pt x="588035" y="214633"/>
                  </a:lnTo>
                  <a:lnTo>
                    <a:pt x="587814" y="213153"/>
                  </a:lnTo>
                  <a:lnTo>
                    <a:pt x="587580" y="211673"/>
                  </a:lnTo>
                  <a:lnTo>
                    <a:pt x="587332" y="210192"/>
                  </a:lnTo>
                  <a:lnTo>
                    <a:pt x="587077" y="208712"/>
                  </a:lnTo>
                  <a:lnTo>
                    <a:pt x="586801" y="207232"/>
                  </a:lnTo>
                  <a:lnTo>
                    <a:pt x="586520" y="205752"/>
                  </a:lnTo>
                  <a:lnTo>
                    <a:pt x="586214" y="204271"/>
                  </a:lnTo>
                  <a:lnTo>
                    <a:pt x="585902" y="202791"/>
                  </a:lnTo>
                  <a:lnTo>
                    <a:pt x="585569" y="201311"/>
                  </a:lnTo>
                  <a:lnTo>
                    <a:pt x="585222" y="199831"/>
                  </a:lnTo>
                  <a:lnTo>
                    <a:pt x="584860" y="198351"/>
                  </a:lnTo>
                  <a:lnTo>
                    <a:pt x="584476" y="196870"/>
                  </a:lnTo>
                  <a:lnTo>
                    <a:pt x="584083" y="195390"/>
                  </a:lnTo>
                  <a:lnTo>
                    <a:pt x="583658" y="193910"/>
                  </a:lnTo>
                  <a:lnTo>
                    <a:pt x="583225" y="192430"/>
                  </a:lnTo>
                  <a:lnTo>
                    <a:pt x="582764" y="190949"/>
                  </a:lnTo>
                  <a:lnTo>
                    <a:pt x="582287" y="189469"/>
                  </a:lnTo>
                  <a:lnTo>
                    <a:pt x="581787" y="187989"/>
                  </a:lnTo>
                  <a:lnTo>
                    <a:pt x="581263" y="186509"/>
                  </a:lnTo>
                  <a:lnTo>
                    <a:pt x="580724" y="185028"/>
                  </a:lnTo>
                  <a:lnTo>
                    <a:pt x="580149" y="183548"/>
                  </a:lnTo>
                  <a:lnTo>
                    <a:pt x="579564" y="182068"/>
                  </a:lnTo>
                  <a:lnTo>
                    <a:pt x="578938" y="180588"/>
                  </a:lnTo>
                  <a:lnTo>
                    <a:pt x="578298" y="179108"/>
                  </a:lnTo>
                  <a:lnTo>
                    <a:pt x="577624" y="177627"/>
                  </a:lnTo>
                  <a:lnTo>
                    <a:pt x="576925" y="176147"/>
                  </a:lnTo>
                  <a:lnTo>
                    <a:pt x="576202" y="174667"/>
                  </a:lnTo>
                  <a:lnTo>
                    <a:pt x="575441" y="173187"/>
                  </a:lnTo>
                  <a:lnTo>
                    <a:pt x="574666" y="171706"/>
                  </a:lnTo>
                  <a:lnTo>
                    <a:pt x="573838" y="170226"/>
                  </a:lnTo>
                  <a:lnTo>
                    <a:pt x="572999" y="168746"/>
                  </a:lnTo>
                  <a:lnTo>
                    <a:pt x="572112" y="167266"/>
                  </a:lnTo>
                  <a:lnTo>
                    <a:pt x="571201" y="165785"/>
                  </a:lnTo>
                  <a:lnTo>
                    <a:pt x="570255" y="164305"/>
                  </a:lnTo>
                  <a:lnTo>
                    <a:pt x="569270" y="162825"/>
                  </a:lnTo>
                  <a:lnTo>
                    <a:pt x="568261" y="161345"/>
                  </a:lnTo>
                  <a:lnTo>
                    <a:pt x="567199" y="159865"/>
                  </a:lnTo>
                  <a:lnTo>
                    <a:pt x="566121" y="158384"/>
                  </a:lnTo>
                  <a:lnTo>
                    <a:pt x="564982" y="156904"/>
                  </a:lnTo>
                  <a:lnTo>
                    <a:pt x="563823" y="155424"/>
                  </a:lnTo>
                  <a:lnTo>
                    <a:pt x="562614" y="153944"/>
                  </a:lnTo>
                  <a:lnTo>
                    <a:pt x="561369" y="152463"/>
                  </a:lnTo>
                  <a:lnTo>
                    <a:pt x="560089" y="150983"/>
                  </a:lnTo>
                  <a:lnTo>
                    <a:pt x="558756" y="149503"/>
                  </a:lnTo>
                  <a:lnTo>
                    <a:pt x="557403" y="148023"/>
                  </a:lnTo>
                  <a:lnTo>
                    <a:pt x="555978" y="146542"/>
                  </a:lnTo>
                  <a:lnTo>
                    <a:pt x="554537" y="145062"/>
                  </a:lnTo>
                  <a:lnTo>
                    <a:pt x="553032" y="143582"/>
                  </a:lnTo>
                  <a:lnTo>
                    <a:pt x="551495" y="142102"/>
                  </a:lnTo>
                  <a:lnTo>
                    <a:pt x="549912" y="140622"/>
                  </a:lnTo>
                  <a:lnTo>
                    <a:pt x="548278" y="139141"/>
                  </a:lnTo>
                  <a:lnTo>
                    <a:pt x="546615" y="137661"/>
                  </a:lnTo>
                  <a:lnTo>
                    <a:pt x="544883" y="136181"/>
                  </a:lnTo>
                  <a:lnTo>
                    <a:pt x="543133" y="134701"/>
                  </a:lnTo>
                  <a:lnTo>
                    <a:pt x="541306" y="133220"/>
                  </a:lnTo>
                  <a:lnTo>
                    <a:pt x="539456" y="131740"/>
                  </a:lnTo>
                  <a:lnTo>
                    <a:pt x="537547" y="130260"/>
                  </a:lnTo>
                  <a:lnTo>
                    <a:pt x="535595" y="128780"/>
                  </a:lnTo>
                  <a:lnTo>
                    <a:pt x="533603" y="127299"/>
                  </a:lnTo>
                  <a:lnTo>
                    <a:pt x="531550" y="125819"/>
                  </a:lnTo>
                  <a:lnTo>
                    <a:pt x="529474" y="124339"/>
                  </a:lnTo>
                  <a:lnTo>
                    <a:pt x="527319" y="122859"/>
                  </a:lnTo>
                  <a:lnTo>
                    <a:pt x="525146" y="121379"/>
                  </a:lnTo>
                  <a:lnTo>
                    <a:pt x="522906" y="119898"/>
                  </a:lnTo>
                  <a:lnTo>
                    <a:pt x="520632" y="118418"/>
                  </a:lnTo>
                  <a:lnTo>
                    <a:pt x="518310" y="116938"/>
                  </a:lnTo>
                  <a:lnTo>
                    <a:pt x="515938" y="115458"/>
                  </a:lnTo>
                  <a:lnTo>
                    <a:pt x="513536" y="113977"/>
                  </a:lnTo>
                  <a:lnTo>
                    <a:pt x="511068" y="112497"/>
                  </a:lnTo>
                  <a:lnTo>
                    <a:pt x="508582" y="111017"/>
                  </a:lnTo>
                  <a:lnTo>
                    <a:pt x="506025" y="109537"/>
                  </a:lnTo>
                  <a:lnTo>
                    <a:pt x="503447" y="108056"/>
                  </a:lnTo>
                  <a:lnTo>
                    <a:pt x="500817" y="106576"/>
                  </a:lnTo>
                  <a:lnTo>
                    <a:pt x="498150" y="105096"/>
                  </a:lnTo>
                  <a:lnTo>
                    <a:pt x="495449" y="103616"/>
                  </a:lnTo>
                  <a:lnTo>
                    <a:pt x="492698" y="102135"/>
                  </a:lnTo>
                  <a:lnTo>
                    <a:pt x="489929" y="100655"/>
                  </a:lnTo>
                  <a:lnTo>
                    <a:pt x="487100" y="99175"/>
                  </a:lnTo>
                  <a:lnTo>
                    <a:pt x="484257" y="97695"/>
                  </a:lnTo>
                  <a:lnTo>
                    <a:pt x="481366" y="96215"/>
                  </a:lnTo>
                  <a:lnTo>
                    <a:pt x="478453" y="94734"/>
                  </a:lnTo>
                  <a:lnTo>
                    <a:pt x="475507" y="93254"/>
                  </a:lnTo>
                  <a:lnTo>
                    <a:pt x="472530" y="91774"/>
                  </a:lnTo>
                  <a:lnTo>
                    <a:pt x="469535" y="90294"/>
                  </a:lnTo>
                  <a:lnTo>
                    <a:pt x="466502" y="88813"/>
                  </a:lnTo>
                  <a:lnTo>
                    <a:pt x="463461" y="87333"/>
                  </a:lnTo>
                  <a:lnTo>
                    <a:pt x="460384" y="85853"/>
                  </a:lnTo>
                  <a:lnTo>
                    <a:pt x="457298" y="84373"/>
                  </a:lnTo>
                  <a:lnTo>
                    <a:pt x="454190" y="82892"/>
                  </a:lnTo>
                  <a:lnTo>
                    <a:pt x="451069" y="81412"/>
                  </a:lnTo>
                  <a:lnTo>
                    <a:pt x="447936" y="79932"/>
                  </a:lnTo>
                  <a:lnTo>
                    <a:pt x="444790" y="78452"/>
                  </a:lnTo>
                  <a:lnTo>
                    <a:pt x="441640" y="76972"/>
                  </a:lnTo>
                  <a:lnTo>
                    <a:pt x="438480" y="75491"/>
                  </a:lnTo>
                  <a:lnTo>
                    <a:pt x="435320" y="74011"/>
                  </a:lnTo>
                  <a:lnTo>
                    <a:pt x="432157" y="72531"/>
                  </a:lnTo>
                  <a:lnTo>
                    <a:pt x="428998" y="71051"/>
                  </a:lnTo>
                  <a:lnTo>
                    <a:pt x="425842" y="69570"/>
                  </a:lnTo>
                  <a:lnTo>
                    <a:pt x="422695" y="68090"/>
                  </a:lnTo>
                  <a:lnTo>
                    <a:pt x="419553" y="66610"/>
                  </a:lnTo>
                  <a:lnTo>
                    <a:pt x="416431" y="65130"/>
                  </a:lnTo>
                  <a:lnTo>
                    <a:pt x="413315" y="63649"/>
                  </a:lnTo>
                  <a:lnTo>
                    <a:pt x="410229" y="62169"/>
                  </a:lnTo>
                  <a:lnTo>
                    <a:pt x="407155" y="60689"/>
                  </a:lnTo>
                  <a:lnTo>
                    <a:pt x="404109" y="59209"/>
                  </a:lnTo>
                  <a:lnTo>
                    <a:pt x="401090" y="57729"/>
                  </a:lnTo>
                  <a:lnTo>
                    <a:pt x="398095" y="56248"/>
                  </a:lnTo>
                  <a:lnTo>
                    <a:pt x="395143" y="54768"/>
                  </a:lnTo>
                  <a:lnTo>
                    <a:pt x="392207" y="53288"/>
                  </a:lnTo>
                  <a:lnTo>
                    <a:pt x="389337" y="51808"/>
                  </a:lnTo>
                  <a:lnTo>
                    <a:pt x="386484" y="50327"/>
                  </a:lnTo>
                  <a:lnTo>
                    <a:pt x="383694" y="48847"/>
                  </a:lnTo>
                  <a:lnTo>
                    <a:pt x="380939" y="47367"/>
                  </a:lnTo>
                  <a:lnTo>
                    <a:pt x="378236" y="45887"/>
                  </a:lnTo>
                  <a:lnTo>
                    <a:pt x="375593" y="44406"/>
                  </a:lnTo>
                  <a:lnTo>
                    <a:pt x="372986" y="42926"/>
                  </a:lnTo>
                  <a:lnTo>
                    <a:pt x="370467" y="41446"/>
                  </a:lnTo>
                  <a:lnTo>
                    <a:pt x="367972" y="39966"/>
                  </a:lnTo>
                  <a:lnTo>
                    <a:pt x="365583" y="38486"/>
                  </a:lnTo>
                  <a:lnTo>
                    <a:pt x="363228" y="37005"/>
                  </a:lnTo>
                  <a:lnTo>
                    <a:pt x="360960" y="35525"/>
                  </a:lnTo>
                  <a:lnTo>
                    <a:pt x="358758" y="34045"/>
                  </a:lnTo>
                  <a:lnTo>
                    <a:pt x="356619" y="32565"/>
                  </a:lnTo>
                  <a:lnTo>
                    <a:pt x="354581" y="31084"/>
                  </a:lnTo>
                  <a:lnTo>
                    <a:pt x="352580" y="29604"/>
                  </a:lnTo>
                  <a:lnTo>
                    <a:pt x="350716" y="28124"/>
                  </a:lnTo>
                  <a:lnTo>
                    <a:pt x="348886" y="26644"/>
                  </a:lnTo>
                  <a:lnTo>
                    <a:pt x="347179" y="25163"/>
                  </a:lnTo>
                  <a:lnTo>
                    <a:pt x="345536" y="23683"/>
                  </a:lnTo>
                  <a:lnTo>
                    <a:pt x="343987" y="22203"/>
                  </a:lnTo>
                  <a:lnTo>
                    <a:pt x="342539" y="20723"/>
                  </a:lnTo>
                  <a:lnTo>
                    <a:pt x="341153" y="19243"/>
                  </a:lnTo>
                  <a:lnTo>
                    <a:pt x="339909" y="17762"/>
                  </a:lnTo>
                  <a:lnTo>
                    <a:pt x="338703" y="16282"/>
                  </a:lnTo>
                  <a:lnTo>
                    <a:pt x="337658" y="14802"/>
                  </a:lnTo>
                  <a:lnTo>
                    <a:pt x="336664" y="13322"/>
                  </a:lnTo>
                  <a:lnTo>
                    <a:pt x="335796" y="11841"/>
                  </a:lnTo>
                  <a:lnTo>
                    <a:pt x="335020" y="10361"/>
                  </a:lnTo>
                  <a:lnTo>
                    <a:pt x="334331" y="8881"/>
                  </a:lnTo>
                  <a:lnTo>
                    <a:pt x="333777" y="7401"/>
                  </a:lnTo>
                  <a:lnTo>
                    <a:pt x="333272" y="5920"/>
                  </a:lnTo>
                  <a:lnTo>
                    <a:pt x="332943" y="4440"/>
                  </a:lnTo>
                  <a:lnTo>
                    <a:pt x="332655" y="2960"/>
                  </a:lnTo>
                  <a:lnTo>
                    <a:pt x="332520" y="1480"/>
                  </a:lnTo>
                  <a:lnTo>
                    <a:pt x="332460" y="0"/>
                  </a:lnTo>
                  <a:lnTo>
                    <a:pt x="851013" y="0"/>
                  </a:lnTo>
                  <a:lnTo>
                    <a:pt x="850953" y="1480"/>
                  </a:lnTo>
                  <a:lnTo>
                    <a:pt x="850817" y="2960"/>
                  </a:lnTo>
                  <a:lnTo>
                    <a:pt x="850530" y="4440"/>
                  </a:lnTo>
                  <a:lnTo>
                    <a:pt x="850201" y="5920"/>
                  </a:lnTo>
                  <a:lnTo>
                    <a:pt x="849695" y="7401"/>
                  </a:lnTo>
                  <a:lnTo>
                    <a:pt x="849141" y="8881"/>
                  </a:lnTo>
                  <a:lnTo>
                    <a:pt x="848452" y="10361"/>
                  </a:lnTo>
                  <a:lnTo>
                    <a:pt x="847677" y="11841"/>
                  </a:lnTo>
                  <a:lnTo>
                    <a:pt x="846808" y="13322"/>
                  </a:lnTo>
                  <a:lnTo>
                    <a:pt x="845814" y="14802"/>
                  </a:lnTo>
                  <a:lnTo>
                    <a:pt x="844769" y="16282"/>
                  </a:lnTo>
                  <a:lnTo>
                    <a:pt x="843563" y="17762"/>
                  </a:lnTo>
                  <a:lnTo>
                    <a:pt x="842319" y="19243"/>
                  </a:lnTo>
                  <a:lnTo>
                    <a:pt x="840933" y="20723"/>
                  </a:lnTo>
                  <a:lnTo>
                    <a:pt x="839486" y="22203"/>
                  </a:lnTo>
                  <a:lnTo>
                    <a:pt x="837937" y="23683"/>
                  </a:lnTo>
                  <a:lnTo>
                    <a:pt x="836293" y="25163"/>
                  </a:lnTo>
                  <a:lnTo>
                    <a:pt x="834587" y="26644"/>
                  </a:lnTo>
                  <a:lnTo>
                    <a:pt x="832756" y="28124"/>
                  </a:lnTo>
                  <a:lnTo>
                    <a:pt x="830893" y="29604"/>
                  </a:lnTo>
                  <a:lnTo>
                    <a:pt x="828891" y="31084"/>
                  </a:lnTo>
                  <a:lnTo>
                    <a:pt x="826853" y="32565"/>
                  </a:lnTo>
                  <a:lnTo>
                    <a:pt x="824714" y="34045"/>
                  </a:lnTo>
                  <a:lnTo>
                    <a:pt x="822512" y="35525"/>
                  </a:lnTo>
                  <a:lnTo>
                    <a:pt x="820244" y="37005"/>
                  </a:lnTo>
                  <a:lnTo>
                    <a:pt x="817890" y="38486"/>
                  </a:lnTo>
                  <a:lnTo>
                    <a:pt x="815500" y="39966"/>
                  </a:lnTo>
                  <a:lnTo>
                    <a:pt x="813005" y="41446"/>
                  </a:lnTo>
                  <a:lnTo>
                    <a:pt x="810486" y="42926"/>
                  </a:lnTo>
                  <a:lnTo>
                    <a:pt x="807879" y="44406"/>
                  </a:lnTo>
                  <a:lnTo>
                    <a:pt x="805236" y="45887"/>
                  </a:lnTo>
                  <a:lnTo>
                    <a:pt x="802533" y="47367"/>
                  </a:lnTo>
                  <a:lnTo>
                    <a:pt x="799778" y="48847"/>
                  </a:lnTo>
                  <a:lnTo>
                    <a:pt x="796989" y="50327"/>
                  </a:lnTo>
                  <a:lnTo>
                    <a:pt x="794135" y="51808"/>
                  </a:lnTo>
                  <a:lnTo>
                    <a:pt x="791265" y="53288"/>
                  </a:lnTo>
                  <a:lnTo>
                    <a:pt x="788329" y="54768"/>
                  </a:lnTo>
                  <a:lnTo>
                    <a:pt x="785378" y="56248"/>
                  </a:lnTo>
                  <a:lnTo>
                    <a:pt x="782382" y="57729"/>
                  </a:lnTo>
                  <a:lnTo>
                    <a:pt x="779363" y="59209"/>
                  </a:lnTo>
                  <a:lnTo>
                    <a:pt x="776318" y="60689"/>
                  </a:lnTo>
                  <a:lnTo>
                    <a:pt x="773243" y="62169"/>
                  </a:lnTo>
                  <a:lnTo>
                    <a:pt x="770157" y="63649"/>
                  </a:lnTo>
                  <a:lnTo>
                    <a:pt x="767041" y="65130"/>
                  </a:lnTo>
                  <a:lnTo>
                    <a:pt x="763919" y="66610"/>
                  </a:lnTo>
                  <a:lnTo>
                    <a:pt x="760778" y="68090"/>
                  </a:lnTo>
                  <a:lnTo>
                    <a:pt x="757631" y="69570"/>
                  </a:lnTo>
                  <a:lnTo>
                    <a:pt x="754475" y="71051"/>
                  </a:lnTo>
                  <a:lnTo>
                    <a:pt x="751315" y="72531"/>
                  </a:lnTo>
                  <a:lnTo>
                    <a:pt x="748153" y="74011"/>
                  </a:lnTo>
                  <a:lnTo>
                    <a:pt x="744992" y="75491"/>
                  </a:lnTo>
                  <a:lnTo>
                    <a:pt x="741833" y="76972"/>
                  </a:lnTo>
                  <a:lnTo>
                    <a:pt x="738682" y="78452"/>
                  </a:lnTo>
                  <a:lnTo>
                    <a:pt x="735537" y="79932"/>
                  </a:lnTo>
                  <a:lnTo>
                    <a:pt x="732404" y="81412"/>
                  </a:lnTo>
                  <a:lnTo>
                    <a:pt x="729283" y="82892"/>
                  </a:lnTo>
                  <a:lnTo>
                    <a:pt x="726175" y="84373"/>
                  </a:lnTo>
                  <a:lnTo>
                    <a:pt x="723088" y="85853"/>
                  </a:lnTo>
                  <a:lnTo>
                    <a:pt x="720012" y="87333"/>
                  </a:lnTo>
                  <a:lnTo>
                    <a:pt x="716970" y="88813"/>
                  </a:lnTo>
                  <a:lnTo>
                    <a:pt x="713938" y="90294"/>
                  </a:lnTo>
                  <a:lnTo>
                    <a:pt x="710942" y="91774"/>
                  </a:lnTo>
                  <a:lnTo>
                    <a:pt x="707966" y="93254"/>
                  </a:lnTo>
                  <a:lnTo>
                    <a:pt x="705020" y="94734"/>
                  </a:lnTo>
                  <a:lnTo>
                    <a:pt x="702106" y="96215"/>
                  </a:lnTo>
                  <a:lnTo>
                    <a:pt x="699215" y="97695"/>
                  </a:lnTo>
                  <a:lnTo>
                    <a:pt x="696372" y="99175"/>
                  </a:lnTo>
                  <a:lnTo>
                    <a:pt x="693543" y="100655"/>
                  </a:lnTo>
                  <a:lnTo>
                    <a:pt x="690774" y="102135"/>
                  </a:lnTo>
                  <a:lnTo>
                    <a:pt x="688024" y="103616"/>
                  </a:lnTo>
                  <a:lnTo>
                    <a:pt x="685322" y="105096"/>
                  </a:lnTo>
                  <a:lnTo>
                    <a:pt x="682656" y="106576"/>
                  </a:lnTo>
                  <a:lnTo>
                    <a:pt x="680025" y="108056"/>
                  </a:lnTo>
                  <a:lnTo>
                    <a:pt x="677447" y="109537"/>
                  </a:lnTo>
                  <a:lnTo>
                    <a:pt x="674890" y="111017"/>
                  </a:lnTo>
                  <a:lnTo>
                    <a:pt x="672405" y="112497"/>
                  </a:lnTo>
                  <a:lnTo>
                    <a:pt x="669936" y="113977"/>
                  </a:lnTo>
                  <a:lnTo>
                    <a:pt x="667534" y="115458"/>
                  </a:lnTo>
                  <a:lnTo>
                    <a:pt x="665162" y="116938"/>
                  </a:lnTo>
                  <a:lnTo>
                    <a:pt x="662840" y="118418"/>
                  </a:lnTo>
                  <a:lnTo>
                    <a:pt x="660567" y="119898"/>
                  </a:lnTo>
                  <a:lnTo>
                    <a:pt x="658326" y="121379"/>
                  </a:lnTo>
                  <a:lnTo>
                    <a:pt x="656153" y="122859"/>
                  </a:lnTo>
                  <a:lnTo>
                    <a:pt x="653998" y="124339"/>
                  </a:lnTo>
                  <a:lnTo>
                    <a:pt x="651923" y="125819"/>
                  </a:lnTo>
                  <a:lnTo>
                    <a:pt x="649870" y="127299"/>
                  </a:lnTo>
                  <a:lnTo>
                    <a:pt x="647877" y="128780"/>
                  </a:lnTo>
                  <a:lnTo>
                    <a:pt x="645926" y="130260"/>
                  </a:lnTo>
                  <a:lnTo>
                    <a:pt x="644016" y="131740"/>
                  </a:lnTo>
                  <a:lnTo>
                    <a:pt x="642166" y="133220"/>
                  </a:lnTo>
                  <a:lnTo>
                    <a:pt x="640339" y="134701"/>
                  </a:lnTo>
                  <a:lnTo>
                    <a:pt x="638589" y="136181"/>
                  </a:lnTo>
                  <a:lnTo>
                    <a:pt x="636858" y="137661"/>
                  </a:lnTo>
                  <a:lnTo>
                    <a:pt x="635194" y="139141"/>
                  </a:lnTo>
                  <a:lnTo>
                    <a:pt x="633561" y="140622"/>
                  </a:lnTo>
                  <a:lnTo>
                    <a:pt x="631977" y="142102"/>
                  </a:lnTo>
                  <a:lnTo>
                    <a:pt x="630441" y="143582"/>
                  </a:lnTo>
                  <a:lnTo>
                    <a:pt x="628936" y="145062"/>
                  </a:lnTo>
                  <a:lnTo>
                    <a:pt x="627494" y="146542"/>
                  </a:lnTo>
                  <a:lnTo>
                    <a:pt x="626069" y="148023"/>
                  </a:lnTo>
                  <a:lnTo>
                    <a:pt x="624716" y="149503"/>
                  </a:lnTo>
                  <a:lnTo>
                    <a:pt x="623383" y="150983"/>
                  </a:lnTo>
                  <a:lnTo>
                    <a:pt x="622103" y="152463"/>
                  </a:lnTo>
                  <a:lnTo>
                    <a:pt x="620858" y="153944"/>
                  </a:lnTo>
                  <a:lnTo>
                    <a:pt x="619650" y="155424"/>
                  </a:lnTo>
                  <a:lnTo>
                    <a:pt x="618490" y="156904"/>
                  </a:lnTo>
                  <a:lnTo>
                    <a:pt x="617351" y="158384"/>
                  </a:lnTo>
                  <a:lnTo>
                    <a:pt x="616274" y="159865"/>
                  </a:lnTo>
                  <a:lnTo>
                    <a:pt x="615211" y="161345"/>
                  </a:lnTo>
                  <a:lnTo>
                    <a:pt x="614203" y="162825"/>
                  </a:lnTo>
                  <a:lnTo>
                    <a:pt x="613218" y="164305"/>
                  </a:lnTo>
                  <a:lnTo>
                    <a:pt x="612271" y="165785"/>
                  </a:lnTo>
                  <a:lnTo>
                    <a:pt x="611361" y="167266"/>
                  </a:lnTo>
                  <a:lnTo>
                    <a:pt x="610474" y="168746"/>
                  </a:lnTo>
                  <a:lnTo>
                    <a:pt x="609634" y="170226"/>
                  </a:lnTo>
                  <a:lnTo>
                    <a:pt x="608807" y="171706"/>
                  </a:lnTo>
                  <a:lnTo>
                    <a:pt x="608031" y="173187"/>
                  </a:lnTo>
                  <a:lnTo>
                    <a:pt x="607270" y="174667"/>
                  </a:lnTo>
                  <a:lnTo>
                    <a:pt x="606547" y="176147"/>
                  </a:lnTo>
                  <a:lnTo>
                    <a:pt x="605848" y="177627"/>
                  </a:lnTo>
                  <a:lnTo>
                    <a:pt x="605175" y="179108"/>
                  </a:lnTo>
                  <a:lnTo>
                    <a:pt x="604535" y="180588"/>
                  </a:lnTo>
                  <a:lnTo>
                    <a:pt x="603908" y="182068"/>
                  </a:lnTo>
                  <a:lnTo>
                    <a:pt x="603324" y="183548"/>
                  </a:lnTo>
                  <a:lnTo>
                    <a:pt x="602749" y="185028"/>
                  </a:lnTo>
                  <a:lnTo>
                    <a:pt x="602209" y="186509"/>
                  </a:lnTo>
                  <a:lnTo>
                    <a:pt x="601685" y="187989"/>
                  </a:lnTo>
                  <a:lnTo>
                    <a:pt x="601185" y="189469"/>
                  </a:lnTo>
                  <a:lnTo>
                    <a:pt x="600709" y="190949"/>
                  </a:lnTo>
                  <a:lnTo>
                    <a:pt x="600247" y="192430"/>
                  </a:lnTo>
                  <a:lnTo>
                    <a:pt x="599814" y="193910"/>
                  </a:lnTo>
                  <a:lnTo>
                    <a:pt x="599390" y="195390"/>
                  </a:lnTo>
                  <a:lnTo>
                    <a:pt x="598997" y="196870"/>
                  </a:lnTo>
                  <a:lnTo>
                    <a:pt x="598612" y="198351"/>
                  </a:lnTo>
                  <a:lnTo>
                    <a:pt x="598250" y="199831"/>
                  </a:lnTo>
                  <a:lnTo>
                    <a:pt x="597903" y="201311"/>
                  </a:lnTo>
                  <a:lnTo>
                    <a:pt x="597571" y="202791"/>
                  </a:lnTo>
                  <a:lnTo>
                    <a:pt x="597258" y="204271"/>
                  </a:lnTo>
                  <a:lnTo>
                    <a:pt x="596953" y="205752"/>
                  </a:lnTo>
                  <a:lnTo>
                    <a:pt x="596672" y="207232"/>
                  </a:lnTo>
                  <a:lnTo>
                    <a:pt x="596396" y="208712"/>
                  </a:lnTo>
                  <a:lnTo>
                    <a:pt x="596140" y="210192"/>
                  </a:lnTo>
                  <a:lnTo>
                    <a:pt x="595893" y="211673"/>
                  </a:lnTo>
                  <a:lnTo>
                    <a:pt x="595659" y="213153"/>
                  </a:lnTo>
                  <a:lnTo>
                    <a:pt x="595437" y="214633"/>
                  </a:lnTo>
                  <a:lnTo>
                    <a:pt x="595224" y="216113"/>
                  </a:lnTo>
                  <a:lnTo>
                    <a:pt x="595027" y="217594"/>
                  </a:lnTo>
                  <a:lnTo>
                    <a:pt x="594833" y="219074"/>
                  </a:lnTo>
                  <a:lnTo>
                    <a:pt x="594657" y="220554"/>
                  </a:lnTo>
                  <a:lnTo>
                    <a:pt x="594484" y="222034"/>
                  </a:lnTo>
                  <a:lnTo>
                    <a:pt x="594324" y="223515"/>
                  </a:lnTo>
                  <a:lnTo>
                    <a:pt x="594171" y="224995"/>
                  </a:lnTo>
                  <a:lnTo>
                    <a:pt x="594025" y="226475"/>
                  </a:lnTo>
                  <a:lnTo>
                    <a:pt x="593890" y="227955"/>
                  </a:lnTo>
                  <a:lnTo>
                    <a:pt x="593758" y="229435"/>
                  </a:lnTo>
                  <a:lnTo>
                    <a:pt x="593638" y="230916"/>
                  </a:lnTo>
                  <a:lnTo>
                    <a:pt x="593521" y="232396"/>
                  </a:lnTo>
                  <a:lnTo>
                    <a:pt x="593414" y="233876"/>
                  </a:lnTo>
                  <a:lnTo>
                    <a:pt x="593311" y="235356"/>
                  </a:lnTo>
                  <a:lnTo>
                    <a:pt x="593214" y="236837"/>
                  </a:lnTo>
                  <a:lnTo>
                    <a:pt x="593124" y="238317"/>
                  </a:lnTo>
                  <a:lnTo>
                    <a:pt x="593037" y="239797"/>
                  </a:lnTo>
                  <a:lnTo>
                    <a:pt x="592958" y="241277"/>
                  </a:lnTo>
                  <a:lnTo>
                    <a:pt x="592881" y="242758"/>
                  </a:lnTo>
                  <a:lnTo>
                    <a:pt x="592811" y="244238"/>
                  </a:lnTo>
                  <a:lnTo>
                    <a:pt x="592744" y="245718"/>
                  </a:lnTo>
                  <a:lnTo>
                    <a:pt x="592682" y="247198"/>
                  </a:lnTo>
                  <a:lnTo>
                    <a:pt x="592623" y="248678"/>
                  </a:lnTo>
                  <a:lnTo>
                    <a:pt x="592568" y="250159"/>
                  </a:lnTo>
                  <a:lnTo>
                    <a:pt x="592518" y="251639"/>
                  </a:lnTo>
                  <a:lnTo>
                    <a:pt x="592470" y="253119"/>
                  </a:lnTo>
                  <a:lnTo>
                    <a:pt x="592427" y="254599"/>
                  </a:lnTo>
                  <a:lnTo>
                    <a:pt x="592385" y="256080"/>
                  </a:lnTo>
                  <a:lnTo>
                    <a:pt x="592347" y="257560"/>
                  </a:lnTo>
                  <a:lnTo>
                    <a:pt x="592312" y="259040"/>
                  </a:lnTo>
                  <a:lnTo>
                    <a:pt x="592280" y="260520"/>
                  </a:lnTo>
                  <a:lnTo>
                    <a:pt x="592250" y="262001"/>
                  </a:lnTo>
                  <a:lnTo>
                    <a:pt x="592223" y="263481"/>
                  </a:lnTo>
                  <a:lnTo>
                    <a:pt x="592198" y="264961"/>
                  </a:lnTo>
                  <a:lnTo>
                    <a:pt x="592175" y="266441"/>
                  </a:lnTo>
                  <a:lnTo>
                    <a:pt x="592156" y="267921"/>
                  </a:lnTo>
                  <a:lnTo>
                    <a:pt x="592138" y="269402"/>
                  </a:lnTo>
                  <a:lnTo>
                    <a:pt x="592122" y="270882"/>
                  </a:lnTo>
                  <a:lnTo>
                    <a:pt x="592109" y="272362"/>
                  </a:lnTo>
                  <a:lnTo>
                    <a:pt x="592097" y="273842"/>
                  </a:lnTo>
                  <a:lnTo>
                    <a:pt x="592088" y="275323"/>
                  </a:lnTo>
                  <a:lnTo>
                    <a:pt x="592079" y="276803"/>
                  </a:lnTo>
                  <a:lnTo>
                    <a:pt x="592074" y="278283"/>
                  </a:lnTo>
                  <a:lnTo>
                    <a:pt x="592070" y="279763"/>
                  </a:lnTo>
                  <a:lnTo>
                    <a:pt x="592069" y="281244"/>
                  </a:lnTo>
                  <a:lnTo>
                    <a:pt x="592068" y="282724"/>
                  </a:lnTo>
                  <a:lnTo>
                    <a:pt x="592070" y="284204"/>
                  </a:lnTo>
                  <a:lnTo>
                    <a:pt x="592075" y="285684"/>
                  </a:lnTo>
                  <a:lnTo>
                    <a:pt x="592080" y="287164"/>
                  </a:lnTo>
                  <a:lnTo>
                    <a:pt x="592088" y="288645"/>
                  </a:lnTo>
                  <a:lnTo>
                    <a:pt x="592098" y="290125"/>
                  </a:lnTo>
                  <a:lnTo>
                    <a:pt x="592110" y="291605"/>
                  </a:lnTo>
                  <a:lnTo>
                    <a:pt x="592124" y="293085"/>
                  </a:lnTo>
                  <a:lnTo>
                    <a:pt x="592140" y="294566"/>
                  </a:lnTo>
                  <a:lnTo>
                    <a:pt x="592159" y="296046"/>
                  </a:lnTo>
                  <a:lnTo>
                    <a:pt x="592180" y="297526"/>
                  </a:lnTo>
                  <a:lnTo>
                    <a:pt x="592204" y="299006"/>
                  </a:lnTo>
                  <a:lnTo>
                    <a:pt x="592229" y="300487"/>
                  </a:lnTo>
                  <a:lnTo>
                    <a:pt x="592258" y="301967"/>
                  </a:lnTo>
                  <a:lnTo>
                    <a:pt x="592289" y="303447"/>
                  </a:lnTo>
                  <a:lnTo>
                    <a:pt x="592324" y="304927"/>
                  </a:lnTo>
                  <a:lnTo>
                    <a:pt x="592361" y="306407"/>
                  </a:lnTo>
                  <a:lnTo>
                    <a:pt x="592401" y="307888"/>
                  </a:lnTo>
                  <a:lnTo>
                    <a:pt x="592445" y="309368"/>
                  </a:lnTo>
                  <a:lnTo>
                    <a:pt x="592492" y="310848"/>
                  </a:lnTo>
                  <a:lnTo>
                    <a:pt x="592544" y="312328"/>
                  </a:lnTo>
                  <a:lnTo>
                    <a:pt x="592598" y="313809"/>
                  </a:lnTo>
                  <a:lnTo>
                    <a:pt x="592658" y="315289"/>
                  </a:lnTo>
                  <a:lnTo>
                    <a:pt x="592721" y="316769"/>
                  </a:lnTo>
                  <a:lnTo>
                    <a:pt x="592790" y="318249"/>
                  </a:lnTo>
                  <a:lnTo>
                    <a:pt x="592863" y="319730"/>
                  </a:lnTo>
                  <a:lnTo>
                    <a:pt x="592940" y="321210"/>
                  </a:lnTo>
                  <a:lnTo>
                    <a:pt x="593025" y="322690"/>
                  </a:lnTo>
                  <a:lnTo>
                    <a:pt x="593112" y="324170"/>
                  </a:lnTo>
                  <a:lnTo>
                    <a:pt x="593209" y="325651"/>
                  </a:lnTo>
                  <a:lnTo>
                    <a:pt x="593309" y="327131"/>
                  </a:lnTo>
                  <a:lnTo>
                    <a:pt x="593419" y="328611"/>
                  </a:lnTo>
                  <a:lnTo>
                    <a:pt x="593534" y="330091"/>
                  </a:lnTo>
                  <a:lnTo>
                    <a:pt x="593657" y="331571"/>
                  </a:lnTo>
                  <a:lnTo>
                    <a:pt x="593788" y="333052"/>
                  </a:lnTo>
                  <a:lnTo>
                    <a:pt x="593925" y="334532"/>
                  </a:lnTo>
                  <a:lnTo>
                    <a:pt x="594075" y="336012"/>
                  </a:lnTo>
                  <a:lnTo>
                    <a:pt x="594228" y="337492"/>
                  </a:lnTo>
                  <a:lnTo>
                    <a:pt x="594398" y="338973"/>
                  </a:lnTo>
                  <a:lnTo>
                    <a:pt x="594573" y="340453"/>
                  </a:lnTo>
                  <a:lnTo>
                    <a:pt x="594761" y="341933"/>
                  </a:lnTo>
                  <a:lnTo>
                    <a:pt x="594960" y="343413"/>
                  </a:lnTo>
                  <a:lnTo>
                    <a:pt x="595168" y="344894"/>
                  </a:lnTo>
                  <a:lnTo>
                    <a:pt x="595393" y="346374"/>
                  </a:lnTo>
                  <a:lnTo>
                    <a:pt x="595624" y="347854"/>
                  </a:lnTo>
                  <a:lnTo>
                    <a:pt x="595878" y="349334"/>
                  </a:lnTo>
                  <a:lnTo>
                    <a:pt x="596138" y="350814"/>
                  </a:lnTo>
                  <a:lnTo>
                    <a:pt x="596419" y="352295"/>
                  </a:lnTo>
                  <a:lnTo>
                    <a:pt x="596712" y="353775"/>
                  </a:lnTo>
                  <a:lnTo>
                    <a:pt x="597022" y="355255"/>
                  </a:lnTo>
                  <a:lnTo>
                    <a:pt x="597352" y="356735"/>
                  </a:lnTo>
                  <a:lnTo>
                    <a:pt x="597693" y="358216"/>
                  </a:lnTo>
                  <a:lnTo>
                    <a:pt x="598063" y="359696"/>
                  </a:lnTo>
                  <a:lnTo>
                    <a:pt x="598440" y="361176"/>
                  </a:lnTo>
                  <a:lnTo>
                    <a:pt x="598851" y="362656"/>
                  </a:lnTo>
                  <a:lnTo>
                    <a:pt x="599274" y="364137"/>
                  </a:lnTo>
                  <a:lnTo>
                    <a:pt x="599725" y="365617"/>
                  </a:lnTo>
                  <a:lnTo>
                    <a:pt x="600197" y="367097"/>
                  </a:lnTo>
                  <a:lnTo>
                    <a:pt x="600690" y="368577"/>
                  </a:lnTo>
                  <a:lnTo>
                    <a:pt x="601216" y="370057"/>
                  </a:lnTo>
                  <a:lnTo>
                    <a:pt x="601755" y="371538"/>
                  </a:lnTo>
                  <a:lnTo>
                    <a:pt x="602340" y="373018"/>
                  </a:lnTo>
                  <a:lnTo>
                    <a:pt x="602936" y="374498"/>
                  </a:lnTo>
                  <a:lnTo>
                    <a:pt x="603577" y="375978"/>
                  </a:lnTo>
                  <a:lnTo>
                    <a:pt x="604239" y="377459"/>
                  </a:lnTo>
                  <a:lnTo>
                    <a:pt x="604935" y="378939"/>
                  </a:lnTo>
                  <a:lnTo>
                    <a:pt x="605668" y="380419"/>
                  </a:lnTo>
                  <a:lnTo>
                    <a:pt x="606425" y="381899"/>
                  </a:lnTo>
                  <a:lnTo>
                    <a:pt x="607234" y="383380"/>
                  </a:lnTo>
                  <a:lnTo>
                    <a:pt x="608059" y="384860"/>
                  </a:lnTo>
                  <a:lnTo>
                    <a:pt x="608947" y="386340"/>
                  </a:lnTo>
                  <a:lnTo>
                    <a:pt x="609856" y="387820"/>
                  </a:lnTo>
                  <a:lnTo>
                    <a:pt x="610817" y="389300"/>
                  </a:lnTo>
                  <a:lnTo>
                    <a:pt x="611817" y="390781"/>
                  </a:lnTo>
                  <a:lnTo>
                    <a:pt x="612855" y="392261"/>
                  </a:lnTo>
                  <a:lnTo>
                    <a:pt x="613951" y="393741"/>
                  </a:lnTo>
                  <a:lnTo>
                    <a:pt x="615070" y="395221"/>
                  </a:lnTo>
                  <a:lnTo>
                    <a:pt x="616271" y="396702"/>
                  </a:lnTo>
                  <a:lnTo>
                    <a:pt x="617491" y="398182"/>
                  </a:lnTo>
                  <a:lnTo>
                    <a:pt x="618787" y="399662"/>
                  </a:lnTo>
                  <a:lnTo>
                    <a:pt x="620120" y="401142"/>
                  </a:lnTo>
                  <a:lnTo>
                    <a:pt x="621512" y="402623"/>
                  </a:lnTo>
                  <a:lnTo>
                    <a:pt x="622965" y="404103"/>
                  </a:lnTo>
                  <a:lnTo>
                    <a:pt x="624457" y="405583"/>
                  </a:lnTo>
                  <a:lnTo>
                    <a:pt x="626036" y="407063"/>
                  </a:lnTo>
                  <a:lnTo>
                    <a:pt x="627639" y="408543"/>
                  </a:lnTo>
                  <a:lnTo>
                    <a:pt x="629346" y="410024"/>
                  </a:lnTo>
                  <a:lnTo>
                    <a:pt x="631085" y="411504"/>
                  </a:lnTo>
                  <a:lnTo>
                    <a:pt x="632908" y="412984"/>
                  </a:lnTo>
                  <a:lnTo>
                    <a:pt x="634790" y="414464"/>
                  </a:lnTo>
                  <a:lnTo>
                    <a:pt x="636732" y="415945"/>
                  </a:lnTo>
                  <a:lnTo>
                    <a:pt x="638764" y="417425"/>
                  </a:lnTo>
                  <a:lnTo>
                    <a:pt x="640830" y="418905"/>
                  </a:lnTo>
                  <a:lnTo>
                    <a:pt x="643019" y="420385"/>
                  </a:lnTo>
                  <a:lnTo>
                    <a:pt x="645237" y="421866"/>
                  </a:lnTo>
                  <a:lnTo>
                    <a:pt x="647567" y="423346"/>
                  </a:lnTo>
                  <a:lnTo>
                    <a:pt x="649950" y="424826"/>
                  </a:lnTo>
                  <a:lnTo>
                    <a:pt x="652418" y="426306"/>
                  </a:lnTo>
                  <a:lnTo>
                    <a:pt x="654974" y="427787"/>
                  </a:lnTo>
                  <a:lnTo>
                    <a:pt x="657584" y="429267"/>
                  </a:lnTo>
                  <a:lnTo>
                    <a:pt x="660316" y="430747"/>
                  </a:lnTo>
                  <a:lnTo>
                    <a:pt x="663082" y="432227"/>
                  </a:lnTo>
                  <a:lnTo>
                    <a:pt x="665989" y="433707"/>
                  </a:lnTo>
                  <a:lnTo>
                    <a:pt x="668939" y="435188"/>
                  </a:lnTo>
                  <a:lnTo>
                    <a:pt x="671999" y="436668"/>
                  </a:lnTo>
                  <a:lnTo>
                    <a:pt x="675138" y="438148"/>
                  </a:lnTo>
                  <a:lnTo>
                    <a:pt x="678356" y="439628"/>
                  </a:lnTo>
                  <a:lnTo>
                    <a:pt x="681688" y="441109"/>
                  </a:lnTo>
                  <a:lnTo>
                    <a:pt x="685065" y="442589"/>
                  </a:lnTo>
                  <a:lnTo>
                    <a:pt x="688594" y="444069"/>
                  </a:lnTo>
                  <a:lnTo>
                    <a:pt x="692160" y="445549"/>
                  </a:lnTo>
                  <a:lnTo>
                    <a:pt x="695861" y="447030"/>
                  </a:lnTo>
                  <a:lnTo>
                    <a:pt x="699628" y="448510"/>
                  </a:lnTo>
                  <a:lnTo>
                    <a:pt x="703494" y="449990"/>
                  </a:lnTo>
                  <a:lnTo>
                    <a:pt x="707462" y="451470"/>
                  </a:lnTo>
                  <a:lnTo>
                    <a:pt x="711494" y="452950"/>
                  </a:lnTo>
                  <a:lnTo>
                    <a:pt x="715664" y="454431"/>
                  </a:lnTo>
                  <a:lnTo>
                    <a:pt x="719872" y="455911"/>
                  </a:lnTo>
                  <a:lnTo>
                    <a:pt x="724235" y="457391"/>
                  </a:lnTo>
                  <a:lnTo>
                    <a:pt x="728644" y="458871"/>
                  </a:lnTo>
                  <a:lnTo>
                    <a:pt x="733172" y="460352"/>
                  </a:lnTo>
                  <a:lnTo>
                    <a:pt x="737781" y="461832"/>
                  </a:lnTo>
                  <a:lnTo>
                    <a:pt x="742471" y="463312"/>
                  </a:lnTo>
                  <a:lnTo>
                    <a:pt x="747278" y="464792"/>
                  </a:lnTo>
                  <a:lnTo>
                    <a:pt x="752129" y="466273"/>
                  </a:lnTo>
                  <a:lnTo>
                    <a:pt x="757129" y="467753"/>
                  </a:lnTo>
                  <a:lnTo>
                    <a:pt x="762163" y="469233"/>
                  </a:lnTo>
                  <a:lnTo>
                    <a:pt x="767325" y="470713"/>
                  </a:lnTo>
                  <a:lnTo>
                    <a:pt x="772545" y="472193"/>
                  </a:lnTo>
                  <a:lnTo>
                    <a:pt x="777856" y="473674"/>
                  </a:lnTo>
                  <a:lnTo>
                    <a:pt x="783256" y="475154"/>
                  </a:lnTo>
                  <a:lnTo>
                    <a:pt x="788710" y="476634"/>
                  </a:lnTo>
                  <a:lnTo>
                    <a:pt x="794280" y="478114"/>
                  </a:lnTo>
                  <a:lnTo>
                    <a:pt x="799880" y="479595"/>
                  </a:lnTo>
                  <a:lnTo>
                    <a:pt x="805603" y="481075"/>
                  </a:lnTo>
                  <a:lnTo>
                    <a:pt x="811361" y="482555"/>
                  </a:lnTo>
                  <a:lnTo>
                    <a:pt x="817208" y="484035"/>
                  </a:lnTo>
                  <a:lnTo>
                    <a:pt x="823112" y="485516"/>
                  </a:lnTo>
                  <a:lnTo>
                    <a:pt x="829074" y="486996"/>
                  </a:lnTo>
                  <a:lnTo>
                    <a:pt x="835112" y="488476"/>
                  </a:lnTo>
                  <a:lnTo>
                    <a:pt x="841179" y="489956"/>
                  </a:lnTo>
                  <a:lnTo>
                    <a:pt x="847338" y="491436"/>
                  </a:lnTo>
                  <a:lnTo>
                    <a:pt x="853516" y="492917"/>
                  </a:lnTo>
                  <a:lnTo>
                    <a:pt x="859765" y="494397"/>
                  </a:lnTo>
                  <a:lnTo>
                    <a:pt x="866043" y="495877"/>
                  </a:lnTo>
                  <a:lnTo>
                    <a:pt x="872366" y="497357"/>
                  </a:lnTo>
                  <a:lnTo>
                    <a:pt x="878728" y="498838"/>
                  </a:lnTo>
                  <a:lnTo>
                    <a:pt x="885113" y="500318"/>
                  </a:lnTo>
                  <a:lnTo>
                    <a:pt x="891541" y="501798"/>
                  </a:lnTo>
                  <a:lnTo>
                    <a:pt x="897979" y="503278"/>
                  </a:lnTo>
                  <a:lnTo>
                    <a:pt x="904453" y="504759"/>
                  </a:lnTo>
                  <a:lnTo>
                    <a:pt x="910932" y="506239"/>
                  </a:lnTo>
                  <a:lnTo>
                    <a:pt x="917429" y="507719"/>
                  </a:lnTo>
                  <a:lnTo>
                    <a:pt x="923931" y="509199"/>
                  </a:lnTo>
                  <a:lnTo>
                    <a:pt x="930439" y="510679"/>
                  </a:lnTo>
                  <a:lnTo>
                    <a:pt x="936943" y="512160"/>
                  </a:lnTo>
                  <a:lnTo>
                    <a:pt x="943445" y="513640"/>
                  </a:lnTo>
                  <a:lnTo>
                    <a:pt x="949931" y="515120"/>
                  </a:lnTo>
                  <a:lnTo>
                    <a:pt x="956409" y="516600"/>
                  </a:lnTo>
                  <a:lnTo>
                    <a:pt x="962860" y="518081"/>
                  </a:lnTo>
                  <a:lnTo>
                    <a:pt x="969292" y="519561"/>
                  </a:lnTo>
                  <a:lnTo>
                    <a:pt x="975695" y="521041"/>
                  </a:lnTo>
                  <a:lnTo>
                    <a:pt x="982060" y="522521"/>
                  </a:lnTo>
                  <a:lnTo>
                    <a:pt x="988400" y="524002"/>
                  </a:lnTo>
                  <a:lnTo>
                    <a:pt x="994675" y="525482"/>
                  </a:lnTo>
                  <a:lnTo>
                    <a:pt x="1000932" y="526962"/>
                  </a:lnTo>
                  <a:lnTo>
                    <a:pt x="1007102" y="528442"/>
                  </a:lnTo>
                  <a:lnTo>
                    <a:pt x="1013242" y="529923"/>
                  </a:lnTo>
                  <a:lnTo>
                    <a:pt x="1019306" y="531403"/>
                  </a:lnTo>
                  <a:lnTo>
                    <a:pt x="1025308" y="532883"/>
                  </a:lnTo>
                  <a:lnTo>
                    <a:pt x="1031251" y="534363"/>
                  </a:lnTo>
                  <a:lnTo>
                    <a:pt x="1037095" y="535843"/>
                  </a:lnTo>
                  <a:lnTo>
                    <a:pt x="1042904" y="537324"/>
                  </a:lnTo>
                  <a:lnTo>
                    <a:pt x="1048571" y="538804"/>
                  </a:lnTo>
                  <a:lnTo>
                    <a:pt x="1054204" y="540284"/>
                  </a:lnTo>
                  <a:lnTo>
                    <a:pt x="1059704" y="541764"/>
                  </a:lnTo>
                  <a:lnTo>
                    <a:pt x="1065135" y="543245"/>
                  </a:lnTo>
                  <a:lnTo>
                    <a:pt x="1070463" y="544725"/>
                  </a:lnTo>
                  <a:lnTo>
                    <a:pt x="1075676" y="546205"/>
                  </a:lnTo>
                  <a:lnTo>
                    <a:pt x="1080820" y="547685"/>
                  </a:lnTo>
                  <a:lnTo>
                    <a:pt x="1085801" y="549166"/>
                  </a:lnTo>
                  <a:lnTo>
                    <a:pt x="1090737" y="550646"/>
                  </a:lnTo>
                  <a:lnTo>
                    <a:pt x="1095483" y="552126"/>
                  </a:lnTo>
                  <a:lnTo>
                    <a:pt x="1100168" y="553606"/>
                  </a:lnTo>
                  <a:lnTo>
                    <a:pt x="1104701" y="555086"/>
                  </a:lnTo>
                  <a:lnTo>
                    <a:pt x="1109123" y="556567"/>
                  </a:lnTo>
                  <a:lnTo>
                    <a:pt x="1113437" y="558047"/>
                  </a:lnTo>
                  <a:lnTo>
                    <a:pt x="1117585" y="559527"/>
                  </a:lnTo>
                  <a:lnTo>
                    <a:pt x="1121672" y="561007"/>
                  </a:lnTo>
                  <a:lnTo>
                    <a:pt x="1125539" y="562488"/>
                  </a:lnTo>
                  <a:lnTo>
                    <a:pt x="1129353" y="563968"/>
                  </a:lnTo>
                  <a:lnTo>
                    <a:pt x="1132973" y="565448"/>
                  </a:lnTo>
                  <a:lnTo>
                    <a:pt x="1136497" y="566928"/>
                  </a:lnTo>
                  <a:lnTo>
                    <a:pt x="1139878" y="568409"/>
                  </a:lnTo>
                  <a:lnTo>
                    <a:pt x="1143110" y="569889"/>
                  </a:lnTo>
                  <a:lnTo>
                    <a:pt x="1146250" y="571369"/>
                  </a:lnTo>
                  <a:lnTo>
                    <a:pt x="1149187" y="572849"/>
                  </a:lnTo>
                  <a:lnTo>
                    <a:pt x="1152070" y="574329"/>
                  </a:lnTo>
                  <a:lnTo>
                    <a:pt x="1154729" y="575810"/>
                  </a:lnTo>
                  <a:lnTo>
                    <a:pt x="1157319" y="577290"/>
                  </a:lnTo>
                  <a:lnTo>
                    <a:pt x="1159739" y="578770"/>
                  </a:lnTo>
                  <a:lnTo>
                    <a:pt x="1162039" y="580250"/>
                  </a:lnTo>
                  <a:lnTo>
                    <a:pt x="1164224" y="581731"/>
                  </a:lnTo>
                  <a:lnTo>
                    <a:pt x="1166240" y="583211"/>
                  </a:lnTo>
                  <a:lnTo>
                    <a:pt x="1168194" y="584691"/>
                  </a:lnTo>
                  <a:lnTo>
                    <a:pt x="1169932" y="586171"/>
                  </a:lnTo>
                  <a:lnTo>
                    <a:pt x="1171622" y="587652"/>
                  </a:lnTo>
                  <a:lnTo>
                    <a:pt x="1173132" y="589132"/>
                  </a:lnTo>
                  <a:lnTo>
                    <a:pt x="1174557" y="590612"/>
                  </a:lnTo>
                  <a:lnTo>
                    <a:pt x="1175855" y="592092"/>
                  </a:lnTo>
                  <a:lnTo>
                    <a:pt x="1177028" y="593572"/>
                  </a:lnTo>
                  <a:lnTo>
                    <a:pt x="1178124" y="595053"/>
                  </a:lnTo>
                  <a:lnTo>
                    <a:pt x="1179057" y="596533"/>
                  </a:lnTo>
                  <a:lnTo>
                    <a:pt x="1179948" y="598013"/>
                  </a:lnTo>
                  <a:lnTo>
                    <a:pt x="1180669" y="599493"/>
                  </a:lnTo>
                  <a:lnTo>
                    <a:pt x="1181340" y="600974"/>
                  </a:lnTo>
                  <a:lnTo>
                    <a:pt x="1181889" y="602454"/>
                  </a:lnTo>
                  <a:lnTo>
                    <a:pt x="1182357" y="603934"/>
                  </a:lnTo>
                  <a:lnTo>
                    <a:pt x="1182747" y="605414"/>
                  </a:lnTo>
                  <a:lnTo>
                    <a:pt x="1183029" y="606895"/>
                  </a:lnTo>
                  <a:lnTo>
                    <a:pt x="1183271" y="608375"/>
                  </a:lnTo>
                  <a:lnTo>
                    <a:pt x="1183386" y="609855"/>
                  </a:lnTo>
                  <a:lnTo>
                    <a:pt x="1183473" y="611335"/>
                  </a:lnTo>
                  <a:lnTo>
                    <a:pt x="1183460" y="612815"/>
                  </a:lnTo>
                  <a:lnTo>
                    <a:pt x="1183404" y="614296"/>
                  </a:lnTo>
                  <a:lnTo>
                    <a:pt x="1183284" y="615776"/>
                  </a:lnTo>
                  <a:lnTo>
                    <a:pt x="1183105" y="617256"/>
                  </a:lnTo>
                  <a:lnTo>
                    <a:pt x="1182890" y="618736"/>
                  </a:lnTo>
                  <a:lnTo>
                    <a:pt x="1182607" y="620217"/>
                  </a:lnTo>
                  <a:lnTo>
                    <a:pt x="1182307" y="621697"/>
                  </a:lnTo>
                  <a:lnTo>
                    <a:pt x="1181944" y="623177"/>
                  </a:lnTo>
                  <a:lnTo>
                    <a:pt x="1181566" y="624657"/>
                  </a:lnTo>
                  <a:lnTo>
                    <a:pt x="1181149" y="626138"/>
                  </a:lnTo>
                  <a:lnTo>
                    <a:pt x="1180711" y="627618"/>
                  </a:lnTo>
                  <a:lnTo>
                    <a:pt x="1180252" y="629098"/>
                  </a:lnTo>
                  <a:lnTo>
                    <a:pt x="1179772" y="630578"/>
                  </a:lnTo>
                  <a:lnTo>
                    <a:pt x="1179285" y="632059"/>
                  </a:lnTo>
                  <a:lnTo>
                    <a:pt x="1178781" y="633539"/>
                  </a:lnTo>
                  <a:lnTo>
                    <a:pt x="1178275" y="635019"/>
                  </a:lnTo>
                  <a:lnTo>
                    <a:pt x="1177763" y="636499"/>
                  </a:lnTo>
                  <a:lnTo>
                    <a:pt x="1177254" y="637979"/>
                  </a:lnTo>
                  <a:lnTo>
                    <a:pt x="1176747" y="639460"/>
                  </a:lnTo>
                  <a:lnTo>
                    <a:pt x="1176248" y="640940"/>
                  </a:lnTo>
                  <a:lnTo>
                    <a:pt x="1175755" y="642420"/>
                  </a:lnTo>
                  <a:lnTo>
                    <a:pt x="1175280" y="643900"/>
                  </a:lnTo>
                  <a:lnTo>
                    <a:pt x="1174811" y="645381"/>
                  </a:lnTo>
                  <a:lnTo>
                    <a:pt x="1174369" y="646861"/>
                  </a:lnTo>
                  <a:lnTo>
                    <a:pt x="1173938" y="648341"/>
                  </a:lnTo>
                  <a:lnTo>
                    <a:pt x="1173532" y="649821"/>
                  </a:lnTo>
                  <a:lnTo>
                    <a:pt x="1173148" y="651302"/>
                  </a:lnTo>
                  <a:lnTo>
                    <a:pt x="1172784" y="652782"/>
                  </a:lnTo>
                  <a:lnTo>
                    <a:pt x="1172454" y="654262"/>
                  </a:lnTo>
                  <a:lnTo>
                    <a:pt x="1172136" y="655742"/>
                  </a:lnTo>
                  <a:lnTo>
                    <a:pt x="1171864" y="657222"/>
                  </a:lnTo>
                  <a:lnTo>
                    <a:pt x="1171604" y="658703"/>
                  </a:lnTo>
                  <a:lnTo>
                    <a:pt x="1171385" y="660183"/>
                  </a:lnTo>
                  <a:lnTo>
                    <a:pt x="1171186" y="661663"/>
                  </a:lnTo>
                  <a:lnTo>
                    <a:pt x="1171019" y="663143"/>
                  </a:lnTo>
                  <a:lnTo>
                    <a:pt x="1170883" y="664624"/>
                  </a:lnTo>
                  <a:lnTo>
                    <a:pt x="1170765" y="666104"/>
                  </a:lnTo>
                  <a:lnTo>
                    <a:pt x="1170689" y="667584"/>
                  </a:lnTo>
                  <a:lnTo>
                    <a:pt x="1170623" y="669064"/>
                  </a:lnTo>
                  <a:lnTo>
                    <a:pt x="1170600" y="670545"/>
                  </a:lnTo>
                  <a:lnTo>
                    <a:pt x="1170589" y="672025"/>
                  </a:lnTo>
                  <a:lnTo>
                    <a:pt x="1170607" y="673505"/>
                  </a:lnTo>
                  <a:lnTo>
                    <a:pt x="1170644" y="674985"/>
                  </a:lnTo>
                  <a:lnTo>
                    <a:pt x="1170697" y="676465"/>
                  </a:lnTo>
                  <a:lnTo>
                    <a:pt x="1170773" y="677946"/>
                  </a:lnTo>
                  <a:lnTo>
                    <a:pt x="1170856" y="679426"/>
                  </a:lnTo>
                  <a:lnTo>
                    <a:pt x="1170961" y="680906"/>
                  </a:lnTo>
                  <a:lnTo>
                    <a:pt x="1171068" y="682386"/>
                  </a:lnTo>
                  <a:lnTo>
                    <a:pt x="1171187" y="683867"/>
                  </a:lnTo>
                  <a:lnTo>
                    <a:pt x="1171308" y="685347"/>
                  </a:lnTo>
                  <a:lnTo>
                    <a:pt x="1171431" y="686827"/>
                  </a:lnTo>
                  <a:lnTo>
                    <a:pt x="1171551" y="688307"/>
                  </a:lnTo>
                  <a:lnTo>
                    <a:pt x="1171668" y="689788"/>
                  </a:lnTo>
                  <a:lnTo>
                    <a:pt x="1171772" y="691268"/>
                  </a:lnTo>
                  <a:lnTo>
                    <a:pt x="1171871" y="692748"/>
                  </a:lnTo>
                  <a:lnTo>
                    <a:pt x="1171944" y="694228"/>
                  </a:lnTo>
                  <a:lnTo>
                    <a:pt x="1172006" y="695708"/>
                  </a:lnTo>
                  <a:lnTo>
                    <a:pt x="1172040" y="697189"/>
                  </a:lnTo>
                  <a:lnTo>
                    <a:pt x="1172047" y="698669"/>
                  </a:lnTo>
                  <a:lnTo>
                    <a:pt x="1172029" y="700149"/>
                  </a:lnTo>
                  <a:lnTo>
                    <a:pt x="1171964" y="701629"/>
                  </a:lnTo>
                  <a:lnTo>
                    <a:pt x="1171882" y="703110"/>
                  </a:lnTo>
                  <a:lnTo>
                    <a:pt x="1171726" y="704590"/>
                  </a:lnTo>
                  <a:lnTo>
                    <a:pt x="1171551" y="706070"/>
                  </a:lnTo>
                  <a:lnTo>
                    <a:pt x="1171303" y="707550"/>
                  </a:lnTo>
                  <a:lnTo>
                    <a:pt x="1171013" y="709031"/>
                  </a:lnTo>
                  <a:lnTo>
                    <a:pt x="1170663" y="710511"/>
                  </a:lnTo>
                  <a:lnTo>
                    <a:pt x="1170241" y="711991"/>
                  </a:lnTo>
                  <a:lnTo>
                    <a:pt x="1169776" y="713471"/>
                  </a:lnTo>
                  <a:lnTo>
                    <a:pt x="1169205" y="714951"/>
                  </a:lnTo>
                  <a:lnTo>
                    <a:pt x="1168604" y="716432"/>
                  </a:lnTo>
                  <a:lnTo>
                    <a:pt x="1167874" y="717912"/>
                  </a:lnTo>
                  <a:lnTo>
                    <a:pt x="1167101" y="719392"/>
                  </a:lnTo>
                  <a:lnTo>
                    <a:pt x="1166221" y="720872"/>
                  </a:lnTo>
                  <a:lnTo>
                    <a:pt x="1165259" y="722353"/>
                  </a:lnTo>
                  <a:lnTo>
                    <a:pt x="1164220" y="723833"/>
                  </a:lnTo>
                  <a:lnTo>
                    <a:pt x="1163055" y="725313"/>
                  </a:lnTo>
                  <a:lnTo>
                    <a:pt x="1161845" y="726793"/>
                  </a:lnTo>
                  <a:lnTo>
                    <a:pt x="1160462" y="728274"/>
                  </a:lnTo>
                  <a:lnTo>
                    <a:pt x="1159038" y="729754"/>
                  </a:lnTo>
                  <a:lnTo>
                    <a:pt x="1157460" y="731234"/>
                  </a:lnTo>
                  <a:lnTo>
                    <a:pt x="1155804" y="732714"/>
                  </a:lnTo>
                  <a:lnTo>
                    <a:pt x="1154030" y="734195"/>
                  </a:lnTo>
                  <a:lnTo>
                    <a:pt x="1152130" y="735675"/>
                  </a:lnTo>
                  <a:lnTo>
                    <a:pt x="1150154" y="737155"/>
                  </a:lnTo>
                  <a:lnTo>
                    <a:pt x="1148001" y="738635"/>
                  </a:lnTo>
                  <a:lnTo>
                    <a:pt x="1145803" y="740115"/>
                  </a:lnTo>
                  <a:lnTo>
                    <a:pt x="1143406" y="741596"/>
                  </a:lnTo>
                  <a:lnTo>
                    <a:pt x="1140947" y="743076"/>
                  </a:lnTo>
                  <a:lnTo>
                    <a:pt x="1138334" y="744556"/>
                  </a:lnTo>
                  <a:lnTo>
                    <a:pt x="1135609" y="746036"/>
                  </a:lnTo>
                  <a:lnTo>
                    <a:pt x="1132779" y="747517"/>
                  </a:lnTo>
                  <a:lnTo>
                    <a:pt x="1129786" y="748997"/>
                  </a:lnTo>
                  <a:lnTo>
                    <a:pt x="1126736" y="750477"/>
                  </a:lnTo>
                  <a:lnTo>
                    <a:pt x="1123475" y="751957"/>
                  </a:lnTo>
                  <a:lnTo>
                    <a:pt x="1120166" y="753438"/>
                  </a:lnTo>
                  <a:lnTo>
                    <a:pt x="1116678" y="754918"/>
                  </a:lnTo>
                  <a:lnTo>
                    <a:pt x="1113102" y="756398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24629" y="48694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548211" y="37644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822555" y="43349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878405" y="43535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95983" y="4520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15384" y="4485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83690" y="3239163"/>
              <a:ext cx="289293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506979" y="3277749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83690" y="3457543"/>
              <a:ext cx="289293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733734" y="3520774"/>
              <a:ext cx="39284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Db2019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3446214" y="3239163"/>
              <a:ext cx="289293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4469503" y="3277749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3446214" y="3457543"/>
              <a:ext cx="289293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4547310" y="3496367"/>
              <a:ext cx="690741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DbAllopatrics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483690" y="69589"/>
              <a:ext cx="289293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506979" y="108174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83690" y="287968"/>
              <a:ext cx="289293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733734" y="351200"/>
              <a:ext cx="39284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Db2019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446214" y="69589"/>
              <a:ext cx="289293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4469503" y="108174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3446214" y="287968"/>
              <a:ext cx="289293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4547310" y="326792"/>
              <a:ext cx="690741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DbAllopatrics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483690" y="6169481"/>
              <a:ext cx="2892934" cy="0"/>
            </a:xfrm>
            <a:custGeom>
              <a:avLst/>
              <a:pathLst>
                <a:path w="2892934" h="0">
                  <a:moveTo>
                    <a:pt x="0" y="0"/>
                  </a:moveTo>
                  <a:lnTo>
                    <a:pt x="28929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46214" y="6169481"/>
              <a:ext cx="2892934" cy="0"/>
            </a:xfrm>
            <a:custGeom>
              <a:avLst/>
              <a:pathLst>
                <a:path w="2892934" h="0">
                  <a:moveTo>
                    <a:pt x="0" y="0"/>
                  </a:moveTo>
                  <a:lnTo>
                    <a:pt x="28929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35196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550166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3747635" y="6201869"/>
              <a:ext cx="97512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971255" y="6226337"/>
              <a:ext cx="1157823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483690" y="2999907"/>
              <a:ext cx="2892934" cy="0"/>
            </a:xfrm>
            <a:custGeom>
              <a:avLst/>
              <a:pathLst>
                <a:path w="2892934" h="0">
                  <a:moveTo>
                    <a:pt x="0" y="0"/>
                  </a:moveTo>
                  <a:lnTo>
                    <a:pt x="28929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272672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587642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873247" y="3056762"/>
              <a:ext cx="79884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184735" y="3056941"/>
              <a:ext cx="80581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3446214" y="2999907"/>
              <a:ext cx="2892934" cy="0"/>
            </a:xfrm>
            <a:custGeom>
              <a:avLst/>
              <a:pathLst>
                <a:path w="2892934" h="0">
                  <a:moveTo>
                    <a:pt x="0" y="0"/>
                  </a:moveTo>
                  <a:lnTo>
                    <a:pt x="28929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988639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89268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796723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501078" y="3032295"/>
              <a:ext cx="97512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428903" y="3032295"/>
              <a:ext cx="927556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26129" y="3056762"/>
              <a:ext cx="94118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483690" y="506348"/>
              <a:ext cx="0" cy="2493558"/>
            </a:xfrm>
            <a:custGeom>
              <a:avLst/>
              <a:pathLst>
                <a:path w="0" h="2493558">
                  <a:moveTo>
                    <a:pt x="0" y="2493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60100" y="2845429"/>
              <a:ext cx="60960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180" y="2148288"/>
              <a:ext cx="182880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180" y="1451146"/>
              <a:ext cx="182880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180" y="754005"/>
              <a:ext cx="182880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448895" y="2888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48895" y="2191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48895" y="1494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48895" y="7974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3690" y="3675922"/>
              <a:ext cx="0" cy="2493558"/>
            </a:xfrm>
            <a:custGeom>
              <a:avLst/>
              <a:pathLst>
                <a:path w="0" h="2493558">
                  <a:moveTo>
                    <a:pt x="0" y="2493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360100" y="6015004"/>
              <a:ext cx="60960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180" y="5317862"/>
              <a:ext cx="182880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180" y="4620721"/>
              <a:ext cx="182880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180" y="3923579"/>
              <a:ext cx="182880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448895" y="6058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48895" y="5361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48895" y="4664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8895" y="396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 rot="-5400000">
              <a:off x="-768685" y="3268561"/>
              <a:ext cx="1739651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6408738"/>
            <a:chOff x="0" y="0"/>
            <a:chExt cx="6408738" cy="64087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64087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6408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4170" y="506348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710376" y="619691"/>
              <a:ext cx="1177238" cy="2040184"/>
            </a:xfrm>
            <a:custGeom>
              <a:avLst/>
              <a:pathLst>
                <a:path w="1177238" h="2040184">
                  <a:moveTo>
                    <a:pt x="371887" y="2040184"/>
                  </a:moveTo>
                  <a:lnTo>
                    <a:pt x="370215" y="2036191"/>
                  </a:lnTo>
                  <a:lnTo>
                    <a:pt x="368768" y="2032199"/>
                  </a:lnTo>
                  <a:lnTo>
                    <a:pt x="367496" y="2028206"/>
                  </a:lnTo>
                  <a:lnTo>
                    <a:pt x="366476" y="2024214"/>
                  </a:lnTo>
                  <a:lnTo>
                    <a:pt x="365716" y="2020221"/>
                  </a:lnTo>
                  <a:lnTo>
                    <a:pt x="365138" y="2016229"/>
                  </a:lnTo>
                  <a:lnTo>
                    <a:pt x="364799" y="2012236"/>
                  </a:lnTo>
                  <a:lnTo>
                    <a:pt x="364748" y="2008244"/>
                  </a:lnTo>
                  <a:lnTo>
                    <a:pt x="364881" y="2004251"/>
                  </a:lnTo>
                  <a:lnTo>
                    <a:pt x="365230" y="2000259"/>
                  </a:lnTo>
                  <a:lnTo>
                    <a:pt x="365890" y="1996266"/>
                  </a:lnTo>
                  <a:lnTo>
                    <a:pt x="366731" y="1992274"/>
                  </a:lnTo>
                  <a:lnTo>
                    <a:pt x="367759" y="1988281"/>
                  </a:lnTo>
                  <a:lnTo>
                    <a:pt x="369111" y="1984289"/>
                  </a:lnTo>
                  <a:lnTo>
                    <a:pt x="370635" y="1980296"/>
                  </a:lnTo>
                  <a:lnTo>
                    <a:pt x="372330" y="1976303"/>
                  </a:lnTo>
                  <a:lnTo>
                    <a:pt x="374321" y="1972311"/>
                  </a:lnTo>
                  <a:lnTo>
                    <a:pt x="376485" y="1968318"/>
                  </a:lnTo>
                  <a:lnTo>
                    <a:pt x="378806" y="1964326"/>
                  </a:lnTo>
                  <a:lnTo>
                    <a:pt x="381377" y="1960333"/>
                  </a:lnTo>
                  <a:lnTo>
                    <a:pt x="384121" y="1956341"/>
                  </a:lnTo>
                  <a:lnTo>
                    <a:pt x="387004" y="1952348"/>
                  </a:lnTo>
                  <a:lnTo>
                    <a:pt x="390088" y="1948356"/>
                  </a:lnTo>
                  <a:lnTo>
                    <a:pt x="393338" y="1944363"/>
                  </a:lnTo>
                  <a:lnTo>
                    <a:pt x="396705" y="1940371"/>
                  </a:lnTo>
                  <a:lnTo>
                    <a:pt x="400226" y="1936378"/>
                  </a:lnTo>
                  <a:lnTo>
                    <a:pt x="403896" y="1932386"/>
                  </a:lnTo>
                  <a:lnTo>
                    <a:pt x="407660" y="1928393"/>
                  </a:lnTo>
                  <a:lnTo>
                    <a:pt x="411534" y="1924401"/>
                  </a:lnTo>
                  <a:lnTo>
                    <a:pt x="415532" y="1920408"/>
                  </a:lnTo>
                  <a:lnTo>
                    <a:pt x="419597" y="1916415"/>
                  </a:lnTo>
                  <a:lnTo>
                    <a:pt x="423735" y="1912423"/>
                  </a:lnTo>
                  <a:lnTo>
                    <a:pt x="427965" y="1908430"/>
                  </a:lnTo>
                  <a:lnTo>
                    <a:pt x="432236" y="1904438"/>
                  </a:lnTo>
                  <a:lnTo>
                    <a:pt x="436548" y="1900445"/>
                  </a:lnTo>
                  <a:lnTo>
                    <a:pt x="440913" y="1896453"/>
                  </a:lnTo>
                  <a:lnTo>
                    <a:pt x="445296" y="1892460"/>
                  </a:lnTo>
                  <a:lnTo>
                    <a:pt x="449694" y="1888468"/>
                  </a:lnTo>
                  <a:lnTo>
                    <a:pt x="454103" y="1884475"/>
                  </a:lnTo>
                  <a:lnTo>
                    <a:pt x="458506" y="1880483"/>
                  </a:lnTo>
                  <a:lnTo>
                    <a:pt x="462903" y="1876490"/>
                  </a:lnTo>
                  <a:lnTo>
                    <a:pt x="467275" y="1872498"/>
                  </a:lnTo>
                  <a:lnTo>
                    <a:pt x="471617" y="1868505"/>
                  </a:lnTo>
                  <a:lnTo>
                    <a:pt x="475931" y="1864513"/>
                  </a:lnTo>
                  <a:lnTo>
                    <a:pt x="480196" y="1860520"/>
                  </a:lnTo>
                  <a:lnTo>
                    <a:pt x="484403" y="1856527"/>
                  </a:lnTo>
                  <a:lnTo>
                    <a:pt x="488565" y="1852535"/>
                  </a:lnTo>
                  <a:lnTo>
                    <a:pt x="492662" y="1848542"/>
                  </a:lnTo>
                  <a:lnTo>
                    <a:pt x="496673" y="1844550"/>
                  </a:lnTo>
                  <a:lnTo>
                    <a:pt x="500625" y="1840557"/>
                  </a:lnTo>
                  <a:lnTo>
                    <a:pt x="504503" y="1836565"/>
                  </a:lnTo>
                  <a:lnTo>
                    <a:pt x="508269" y="1832572"/>
                  </a:lnTo>
                  <a:lnTo>
                    <a:pt x="511966" y="1828580"/>
                  </a:lnTo>
                  <a:lnTo>
                    <a:pt x="515586" y="1824587"/>
                  </a:lnTo>
                  <a:lnTo>
                    <a:pt x="519072" y="1820595"/>
                  </a:lnTo>
                  <a:lnTo>
                    <a:pt x="522480" y="1816602"/>
                  </a:lnTo>
                  <a:lnTo>
                    <a:pt x="525811" y="1812610"/>
                  </a:lnTo>
                  <a:lnTo>
                    <a:pt x="528996" y="1808617"/>
                  </a:lnTo>
                  <a:lnTo>
                    <a:pt x="532095" y="1804625"/>
                  </a:lnTo>
                  <a:lnTo>
                    <a:pt x="535113" y="1800632"/>
                  </a:lnTo>
                  <a:lnTo>
                    <a:pt x="537992" y="1796639"/>
                  </a:lnTo>
                  <a:lnTo>
                    <a:pt x="540774" y="1792647"/>
                  </a:lnTo>
                  <a:lnTo>
                    <a:pt x="543472" y="1788654"/>
                  </a:lnTo>
                  <a:lnTo>
                    <a:pt x="546043" y="1784662"/>
                  </a:lnTo>
                  <a:lnTo>
                    <a:pt x="548506" y="1780669"/>
                  </a:lnTo>
                  <a:lnTo>
                    <a:pt x="550889" y="1776677"/>
                  </a:lnTo>
                  <a:lnTo>
                    <a:pt x="553157" y="1772684"/>
                  </a:lnTo>
                  <a:lnTo>
                    <a:pt x="555311" y="1768692"/>
                  </a:lnTo>
                  <a:lnTo>
                    <a:pt x="557389" y="1764699"/>
                  </a:lnTo>
                  <a:lnTo>
                    <a:pt x="559366" y="1760707"/>
                  </a:lnTo>
                  <a:lnTo>
                    <a:pt x="561227" y="1756714"/>
                  </a:lnTo>
                  <a:lnTo>
                    <a:pt x="563016" y="1752722"/>
                  </a:lnTo>
                  <a:lnTo>
                    <a:pt x="564721" y="1748729"/>
                  </a:lnTo>
                  <a:lnTo>
                    <a:pt x="566309" y="1744737"/>
                  </a:lnTo>
                  <a:lnTo>
                    <a:pt x="567831" y="1740744"/>
                  </a:lnTo>
                  <a:lnTo>
                    <a:pt x="569284" y="1736751"/>
                  </a:lnTo>
                  <a:lnTo>
                    <a:pt x="570623" y="1732759"/>
                  </a:lnTo>
                  <a:lnTo>
                    <a:pt x="571903" y="1728766"/>
                  </a:lnTo>
                  <a:lnTo>
                    <a:pt x="573123" y="1724774"/>
                  </a:lnTo>
                  <a:lnTo>
                    <a:pt x="574243" y="1720781"/>
                  </a:lnTo>
                  <a:lnTo>
                    <a:pt x="575306" y="1716789"/>
                  </a:lnTo>
                  <a:lnTo>
                    <a:pt x="576317" y="1712796"/>
                  </a:lnTo>
                  <a:lnTo>
                    <a:pt x="577246" y="1708804"/>
                  </a:lnTo>
                  <a:lnTo>
                    <a:pt x="578119" y="1704811"/>
                  </a:lnTo>
                  <a:lnTo>
                    <a:pt x="578947" y="1700819"/>
                  </a:lnTo>
                  <a:lnTo>
                    <a:pt x="579709" y="1696826"/>
                  </a:lnTo>
                  <a:lnTo>
                    <a:pt x="580418" y="1692834"/>
                  </a:lnTo>
                  <a:lnTo>
                    <a:pt x="581088" y="1688841"/>
                  </a:lnTo>
                  <a:lnTo>
                    <a:pt x="581707" y="1684849"/>
                  </a:lnTo>
                  <a:lnTo>
                    <a:pt x="582276" y="1680856"/>
                  </a:lnTo>
                  <a:lnTo>
                    <a:pt x="582812" y="1676863"/>
                  </a:lnTo>
                  <a:lnTo>
                    <a:pt x="583309" y="1672871"/>
                  </a:lnTo>
                  <a:lnTo>
                    <a:pt x="583760" y="1668878"/>
                  </a:lnTo>
                  <a:lnTo>
                    <a:pt x="584184" y="1664886"/>
                  </a:lnTo>
                  <a:lnTo>
                    <a:pt x="584580" y="1660893"/>
                  </a:lnTo>
                  <a:lnTo>
                    <a:pt x="584933" y="1656901"/>
                  </a:lnTo>
                  <a:lnTo>
                    <a:pt x="585266" y="1652908"/>
                  </a:lnTo>
                  <a:lnTo>
                    <a:pt x="585576" y="1648916"/>
                  </a:lnTo>
                  <a:lnTo>
                    <a:pt x="585851" y="1644923"/>
                  </a:lnTo>
                  <a:lnTo>
                    <a:pt x="586108" y="1640931"/>
                  </a:lnTo>
                  <a:lnTo>
                    <a:pt x="586347" y="1636938"/>
                  </a:lnTo>
                  <a:lnTo>
                    <a:pt x="586560" y="1632946"/>
                  </a:lnTo>
                  <a:lnTo>
                    <a:pt x="586757" y="1628953"/>
                  </a:lnTo>
                  <a:lnTo>
                    <a:pt x="586940" y="1624961"/>
                  </a:lnTo>
                  <a:lnTo>
                    <a:pt x="587103" y="1620968"/>
                  </a:lnTo>
                  <a:lnTo>
                    <a:pt x="587251" y="1616975"/>
                  </a:lnTo>
                  <a:lnTo>
                    <a:pt x="587390" y="1612983"/>
                  </a:lnTo>
                  <a:lnTo>
                    <a:pt x="587513" y="1608990"/>
                  </a:lnTo>
                  <a:lnTo>
                    <a:pt x="587625" y="1604998"/>
                  </a:lnTo>
                  <a:lnTo>
                    <a:pt x="587728" y="1601005"/>
                  </a:lnTo>
                  <a:lnTo>
                    <a:pt x="587821" y="1597013"/>
                  </a:lnTo>
                  <a:lnTo>
                    <a:pt x="587903" y="1593020"/>
                  </a:lnTo>
                  <a:lnTo>
                    <a:pt x="587979" y="1589028"/>
                  </a:lnTo>
                  <a:lnTo>
                    <a:pt x="588048" y="1585035"/>
                  </a:lnTo>
                  <a:lnTo>
                    <a:pt x="588109" y="1581043"/>
                  </a:lnTo>
                  <a:lnTo>
                    <a:pt x="588164" y="1577050"/>
                  </a:lnTo>
                  <a:lnTo>
                    <a:pt x="588215" y="1573058"/>
                  </a:lnTo>
                  <a:lnTo>
                    <a:pt x="588259" y="1569065"/>
                  </a:lnTo>
                  <a:lnTo>
                    <a:pt x="588299" y="1565073"/>
                  </a:lnTo>
                  <a:lnTo>
                    <a:pt x="588336" y="1561080"/>
                  </a:lnTo>
                  <a:lnTo>
                    <a:pt x="588367" y="1557087"/>
                  </a:lnTo>
                  <a:lnTo>
                    <a:pt x="588396" y="1553095"/>
                  </a:lnTo>
                  <a:lnTo>
                    <a:pt x="588422" y="1549102"/>
                  </a:lnTo>
                  <a:lnTo>
                    <a:pt x="588445" y="1545110"/>
                  </a:lnTo>
                  <a:lnTo>
                    <a:pt x="588465" y="1541117"/>
                  </a:lnTo>
                  <a:lnTo>
                    <a:pt x="588484" y="1537125"/>
                  </a:lnTo>
                  <a:lnTo>
                    <a:pt x="588500" y="1533132"/>
                  </a:lnTo>
                  <a:lnTo>
                    <a:pt x="588514" y="1529140"/>
                  </a:lnTo>
                  <a:lnTo>
                    <a:pt x="588527" y="1525147"/>
                  </a:lnTo>
                  <a:lnTo>
                    <a:pt x="588538" y="1521155"/>
                  </a:lnTo>
                  <a:lnTo>
                    <a:pt x="588548" y="1517162"/>
                  </a:lnTo>
                  <a:lnTo>
                    <a:pt x="588557" y="1513170"/>
                  </a:lnTo>
                  <a:lnTo>
                    <a:pt x="588565" y="1509177"/>
                  </a:lnTo>
                  <a:lnTo>
                    <a:pt x="588571" y="1505185"/>
                  </a:lnTo>
                  <a:lnTo>
                    <a:pt x="588577" y="1501192"/>
                  </a:lnTo>
                  <a:lnTo>
                    <a:pt x="588583" y="1497199"/>
                  </a:lnTo>
                  <a:lnTo>
                    <a:pt x="588587" y="1493207"/>
                  </a:lnTo>
                  <a:lnTo>
                    <a:pt x="588591" y="1489214"/>
                  </a:lnTo>
                  <a:lnTo>
                    <a:pt x="588595" y="1485222"/>
                  </a:lnTo>
                  <a:lnTo>
                    <a:pt x="588598" y="1481229"/>
                  </a:lnTo>
                  <a:lnTo>
                    <a:pt x="588601" y="1477237"/>
                  </a:lnTo>
                  <a:lnTo>
                    <a:pt x="588603" y="1473244"/>
                  </a:lnTo>
                  <a:lnTo>
                    <a:pt x="588605" y="1469252"/>
                  </a:lnTo>
                  <a:lnTo>
                    <a:pt x="588607" y="1465259"/>
                  </a:lnTo>
                  <a:lnTo>
                    <a:pt x="588609" y="1461267"/>
                  </a:lnTo>
                  <a:lnTo>
                    <a:pt x="588610" y="1457274"/>
                  </a:lnTo>
                  <a:lnTo>
                    <a:pt x="588611" y="1453282"/>
                  </a:lnTo>
                  <a:lnTo>
                    <a:pt x="588612" y="1449289"/>
                  </a:lnTo>
                  <a:lnTo>
                    <a:pt x="588613" y="1445297"/>
                  </a:lnTo>
                  <a:lnTo>
                    <a:pt x="588614" y="1441304"/>
                  </a:lnTo>
                  <a:lnTo>
                    <a:pt x="588615" y="1437311"/>
                  </a:lnTo>
                  <a:lnTo>
                    <a:pt x="588615" y="1433319"/>
                  </a:lnTo>
                  <a:lnTo>
                    <a:pt x="588616" y="1429326"/>
                  </a:lnTo>
                  <a:lnTo>
                    <a:pt x="588616" y="1425334"/>
                  </a:lnTo>
                  <a:lnTo>
                    <a:pt x="588617" y="1421341"/>
                  </a:lnTo>
                  <a:lnTo>
                    <a:pt x="588617" y="1417349"/>
                  </a:lnTo>
                  <a:lnTo>
                    <a:pt x="588617" y="1413356"/>
                  </a:lnTo>
                  <a:lnTo>
                    <a:pt x="588618" y="1409364"/>
                  </a:lnTo>
                  <a:lnTo>
                    <a:pt x="588618" y="1405371"/>
                  </a:lnTo>
                  <a:lnTo>
                    <a:pt x="588618" y="1401379"/>
                  </a:lnTo>
                  <a:lnTo>
                    <a:pt x="588618" y="1397386"/>
                  </a:lnTo>
                  <a:lnTo>
                    <a:pt x="588618" y="1393394"/>
                  </a:lnTo>
                  <a:lnTo>
                    <a:pt x="588618" y="1389401"/>
                  </a:lnTo>
                  <a:lnTo>
                    <a:pt x="588618" y="1385409"/>
                  </a:lnTo>
                  <a:lnTo>
                    <a:pt x="588618" y="1381416"/>
                  </a:lnTo>
                  <a:lnTo>
                    <a:pt x="588619" y="1377423"/>
                  </a:lnTo>
                  <a:lnTo>
                    <a:pt x="588619" y="1373431"/>
                  </a:lnTo>
                  <a:lnTo>
                    <a:pt x="588619" y="1369438"/>
                  </a:lnTo>
                  <a:lnTo>
                    <a:pt x="588619" y="1365446"/>
                  </a:lnTo>
                  <a:lnTo>
                    <a:pt x="588619" y="1361453"/>
                  </a:lnTo>
                  <a:lnTo>
                    <a:pt x="588619" y="1357461"/>
                  </a:lnTo>
                  <a:lnTo>
                    <a:pt x="588619" y="1353468"/>
                  </a:lnTo>
                  <a:lnTo>
                    <a:pt x="588619" y="1349476"/>
                  </a:lnTo>
                  <a:lnTo>
                    <a:pt x="588619" y="1345483"/>
                  </a:lnTo>
                  <a:lnTo>
                    <a:pt x="588619" y="1341491"/>
                  </a:lnTo>
                  <a:lnTo>
                    <a:pt x="588619" y="1337498"/>
                  </a:lnTo>
                  <a:lnTo>
                    <a:pt x="588619" y="1333506"/>
                  </a:lnTo>
                  <a:lnTo>
                    <a:pt x="588619" y="1329513"/>
                  </a:lnTo>
                  <a:lnTo>
                    <a:pt x="588619" y="1325521"/>
                  </a:lnTo>
                  <a:lnTo>
                    <a:pt x="588619" y="1321528"/>
                  </a:lnTo>
                  <a:lnTo>
                    <a:pt x="588619" y="1317535"/>
                  </a:lnTo>
                  <a:lnTo>
                    <a:pt x="588619" y="1313543"/>
                  </a:lnTo>
                  <a:lnTo>
                    <a:pt x="588619" y="1309550"/>
                  </a:lnTo>
                  <a:lnTo>
                    <a:pt x="588619" y="1305558"/>
                  </a:lnTo>
                  <a:lnTo>
                    <a:pt x="588619" y="1301565"/>
                  </a:lnTo>
                  <a:lnTo>
                    <a:pt x="588619" y="1297573"/>
                  </a:lnTo>
                  <a:lnTo>
                    <a:pt x="588619" y="1293580"/>
                  </a:lnTo>
                  <a:lnTo>
                    <a:pt x="588619" y="1289588"/>
                  </a:lnTo>
                  <a:lnTo>
                    <a:pt x="588619" y="1285595"/>
                  </a:lnTo>
                  <a:lnTo>
                    <a:pt x="588619" y="1281603"/>
                  </a:lnTo>
                  <a:lnTo>
                    <a:pt x="588619" y="1277610"/>
                  </a:lnTo>
                  <a:lnTo>
                    <a:pt x="588619" y="1273618"/>
                  </a:lnTo>
                  <a:lnTo>
                    <a:pt x="588619" y="1269625"/>
                  </a:lnTo>
                  <a:lnTo>
                    <a:pt x="588619" y="1265633"/>
                  </a:lnTo>
                  <a:lnTo>
                    <a:pt x="588619" y="1261640"/>
                  </a:lnTo>
                  <a:lnTo>
                    <a:pt x="588619" y="1257647"/>
                  </a:lnTo>
                  <a:lnTo>
                    <a:pt x="588619" y="1253655"/>
                  </a:lnTo>
                  <a:lnTo>
                    <a:pt x="588619" y="1249662"/>
                  </a:lnTo>
                  <a:lnTo>
                    <a:pt x="588619" y="1245670"/>
                  </a:lnTo>
                  <a:lnTo>
                    <a:pt x="588619" y="1241677"/>
                  </a:lnTo>
                  <a:lnTo>
                    <a:pt x="588619" y="1237685"/>
                  </a:lnTo>
                  <a:lnTo>
                    <a:pt x="588619" y="1233692"/>
                  </a:lnTo>
                  <a:lnTo>
                    <a:pt x="588619" y="1229700"/>
                  </a:lnTo>
                  <a:lnTo>
                    <a:pt x="588619" y="1225707"/>
                  </a:lnTo>
                  <a:lnTo>
                    <a:pt x="588619" y="1221715"/>
                  </a:lnTo>
                  <a:lnTo>
                    <a:pt x="588619" y="1217722"/>
                  </a:lnTo>
                  <a:lnTo>
                    <a:pt x="588619" y="1213730"/>
                  </a:lnTo>
                  <a:lnTo>
                    <a:pt x="588619" y="1209737"/>
                  </a:lnTo>
                  <a:lnTo>
                    <a:pt x="588619" y="1205745"/>
                  </a:lnTo>
                  <a:lnTo>
                    <a:pt x="588619" y="1201752"/>
                  </a:lnTo>
                  <a:lnTo>
                    <a:pt x="588619" y="1197759"/>
                  </a:lnTo>
                  <a:lnTo>
                    <a:pt x="588619" y="1193767"/>
                  </a:lnTo>
                  <a:lnTo>
                    <a:pt x="588619" y="1189774"/>
                  </a:lnTo>
                  <a:lnTo>
                    <a:pt x="588619" y="1185782"/>
                  </a:lnTo>
                  <a:lnTo>
                    <a:pt x="588619" y="1181789"/>
                  </a:lnTo>
                  <a:lnTo>
                    <a:pt x="588619" y="1177797"/>
                  </a:lnTo>
                  <a:lnTo>
                    <a:pt x="588619" y="1173804"/>
                  </a:lnTo>
                  <a:lnTo>
                    <a:pt x="588619" y="1169812"/>
                  </a:lnTo>
                  <a:lnTo>
                    <a:pt x="588619" y="1165819"/>
                  </a:lnTo>
                  <a:lnTo>
                    <a:pt x="588619" y="1161827"/>
                  </a:lnTo>
                  <a:lnTo>
                    <a:pt x="588619" y="1157834"/>
                  </a:lnTo>
                  <a:lnTo>
                    <a:pt x="588619" y="1153842"/>
                  </a:lnTo>
                  <a:lnTo>
                    <a:pt x="588619" y="1149849"/>
                  </a:lnTo>
                  <a:lnTo>
                    <a:pt x="588619" y="1145857"/>
                  </a:lnTo>
                  <a:lnTo>
                    <a:pt x="588619" y="1141864"/>
                  </a:lnTo>
                  <a:lnTo>
                    <a:pt x="588619" y="1137871"/>
                  </a:lnTo>
                  <a:lnTo>
                    <a:pt x="588619" y="1133879"/>
                  </a:lnTo>
                  <a:lnTo>
                    <a:pt x="588619" y="1129886"/>
                  </a:lnTo>
                  <a:lnTo>
                    <a:pt x="588619" y="1125894"/>
                  </a:lnTo>
                  <a:lnTo>
                    <a:pt x="588619" y="1121901"/>
                  </a:lnTo>
                  <a:lnTo>
                    <a:pt x="588619" y="1117909"/>
                  </a:lnTo>
                  <a:lnTo>
                    <a:pt x="588619" y="1113916"/>
                  </a:lnTo>
                  <a:lnTo>
                    <a:pt x="588619" y="1109924"/>
                  </a:lnTo>
                  <a:lnTo>
                    <a:pt x="588619" y="1105931"/>
                  </a:lnTo>
                  <a:lnTo>
                    <a:pt x="588619" y="1101939"/>
                  </a:lnTo>
                  <a:lnTo>
                    <a:pt x="588619" y="1097946"/>
                  </a:lnTo>
                  <a:lnTo>
                    <a:pt x="588619" y="1093954"/>
                  </a:lnTo>
                  <a:lnTo>
                    <a:pt x="588619" y="1089961"/>
                  </a:lnTo>
                  <a:lnTo>
                    <a:pt x="588619" y="1085969"/>
                  </a:lnTo>
                  <a:lnTo>
                    <a:pt x="588619" y="1081976"/>
                  </a:lnTo>
                  <a:lnTo>
                    <a:pt x="588619" y="1077983"/>
                  </a:lnTo>
                  <a:lnTo>
                    <a:pt x="588619" y="1073991"/>
                  </a:lnTo>
                  <a:lnTo>
                    <a:pt x="588619" y="1069998"/>
                  </a:lnTo>
                  <a:lnTo>
                    <a:pt x="588619" y="1066006"/>
                  </a:lnTo>
                  <a:lnTo>
                    <a:pt x="588619" y="1062013"/>
                  </a:lnTo>
                  <a:lnTo>
                    <a:pt x="588619" y="1058021"/>
                  </a:lnTo>
                  <a:lnTo>
                    <a:pt x="588619" y="1054028"/>
                  </a:lnTo>
                  <a:lnTo>
                    <a:pt x="588619" y="1050036"/>
                  </a:lnTo>
                  <a:lnTo>
                    <a:pt x="588619" y="1046043"/>
                  </a:lnTo>
                  <a:lnTo>
                    <a:pt x="588619" y="1042051"/>
                  </a:lnTo>
                  <a:lnTo>
                    <a:pt x="588619" y="1038058"/>
                  </a:lnTo>
                  <a:lnTo>
                    <a:pt x="588619" y="1034066"/>
                  </a:lnTo>
                  <a:lnTo>
                    <a:pt x="588619" y="1030073"/>
                  </a:lnTo>
                  <a:lnTo>
                    <a:pt x="588619" y="1026081"/>
                  </a:lnTo>
                  <a:lnTo>
                    <a:pt x="588619" y="1022088"/>
                  </a:lnTo>
                  <a:lnTo>
                    <a:pt x="588619" y="1018095"/>
                  </a:lnTo>
                  <a:lnTo>
                    <a:pt x="588619" y="1014103"/>
                  </a:lnTo>
                  <a:lnTo>
                    <a:pt x="588619" y="1010110"/>
                  </a:lnTo>
                  <a:lnTo>
                    <a:pt x="588619" y="1006118"/>
                  </a:lnTo>
                  <a:lnTo>
                    <a:pt x="588619" y="1002125"/>
                  </a:lnTo>
                  <a:lnTo>
                    <a:pt x="588619" y="998133"/>
                  </a:lnTo>
                  <a:lnTo>
                    <a:pt x="588618" y="994140"/>
                  </a:lnTo>
                  <a:lnTo>
                    <a:pt x="588618" y="990148"/>
                  </a:lnTo>
                  <a:lnTo>
                    <a:pt x="588618" y="986155"/>
                  </a:lnTo>
                  <a:lnTo>
                    <a:pt x="588618" y="982163"/>
                  </a:lnTo>
                  <a:lnTo>
                    <a:pt x="588618" y="978170"/>
                  </a:lnTo>
                  <a:lnTo>
                    <a:pt x="588618" y="974178"/>
                  </a:lnTo>
                  <a:lnTo>
                    <a:pt x="588618" y="970185"/>
                  </a:lnTo>
                  <a:lnTo>
                    <a:pt x="588617" y="966193"/>
                  </a:lnTo>
                  <a:lnTo>
                    <a:pt x="588617" y="962200"/>
                  </a:lnTo>
                  <a:lnTo>
                    <a:pt x="588617" y="958207"/>
                  </a:lnTo>
                  <a:lnTo>
                    <a:pt x="588616" y="954215"/>
                  </a:lnTo>
                  <a:lnTo>
                    <a:pt x="588616" y="950222"/>
                  </a:lnTo>
                  <a:lnTo>
                    <a:pt x="588615" y="946230"/>
                  </a:lnTo>
                  <a:lnTo>
                    <a:pt x="588615" y="942237"/>
                  </a:lnTo>
                  <a:lnTo>
                    <a:pt x="588614" y="938245"/>
                  </a:lnTo>
                  <a:lnTo>
                    <a:pt x="588613" y="934252"/>
                  </a:lnTo>
                  <a:lnTo>
                    <a:pt x="588612" y="930260"/>
                  </a:lnTo>
                  <a:lnTo>
                    <a:pt x="588611" y="926267"/>
                  </a:lnTo>
                  <a:lnTo>
                    <a:pt x="588610" y="922275"/>
                  </a:lnTo>
                  <a:lnTo>
                    <a:pt x="588609" y="918282"/>
                  </a:lnTo>
                  <a:lnTo>
                    <a:pt x="588607" y="914290"/>
                  </a:lnTo>
                  <a:lnTo>
                    <a:pt x="588605" y="910297"/>
                  </a:lnTo>
                  <a:lnTo>
                    <a:pt x="588603" y="906305"/>
                  </a:lnTo>
                  <a:lnTo>
                    <a:pt x="588600" y="902312"/>
                  </a:lnTo>
                  <a:lnTo>
                    <a:pt x="588597" y="898319"/>
                  </a:lnTo>
                  <a:lnTo>
                    <a:pt x="588594" y="894327"/>
                  </a:lnTo>
                  <a:lnTo>
                    <a:pt x="588590" y="890334"/>
                  </a:lnTo>
                  <a:lnTo>
                    <a:pt x="588585" y="886342"/>
                  </a:lnTo>
                  <a:lnTo>
                    <a:pt x="588580" y="882349"/>
                  </a:lnTo>
                  <a:lnTo>
                    <a:pt x="588574" y="878357"/>
                  </a:lnTo>
                  <a:lnTo>
                    <a:pt x="588567" y="874364"/>
                  </a:lnTo>
                  <a:lnTo>
                    <a:pt x="588559" y="870372"/>
                  </a:lnTo>
                  <a:lnTo>
                    <a:pt x="588550" y="866379"/>
                  </a:lnTo>
                  <a:lnTo>
                    <a:pt x="588539" y="862387"/>
                  </a:lnTo>
                  <a:lnTo>
                    <a:pt x="588528" y="858394"/>
                  </a:lnTo>
                  <a:lnTo>
                    <a:pt x="588514" y="854402"/>
                  </a:lnTo>
                  <a:lnTo>
                    <a:pt x="588499" y="850409"/>
                  </a:lnTo>
                  <a:lnTo>
                    <a:pt x="588482" y="846417"/>
                  </a:lnTo>
                  <a:lnTo>
                    <a:pt x="588463" y="842424"/>
                  </a:lnTo>
                  <a:lnTo>
                    <a:pt x="588440" y="838431"/>
                  </a:lnTo>
                  <a:lnTo>
                    <a:pt x="588415" y="834439"/>
                  </a:lnTo>
                  <a:lnTo>
                    <a:pt x="588387" y="830446"/>
                  </a:lnTo>
                  <a:lnTo>
                    <a:pt x="588355" y="826454"/>
                  </a:lnTo>
                  <a:lnTo>
                    <a:pt x="588319" y="822461"/>
                  </a:lnTo>
                  <a:lnTo>
                    <a:pt x="588279" y="818469"/>
                  </a:lnTo>
                  <a:lnTo>
                    <a:pt x="588232" y="814476"/>
                  </a:lnTo>
                  <a:lnTo>
                    <a:pt x="588181" y="810484"/>
                  </a:lnTo>
                  <a:lnTo>
                    <a:pt x="588125" y="806491"/>
                  </a:lnTo>
                  <a:lnTo>
                    <a:pt x="588059" y="802499"/>
                  </a:lnTo>
                  <a:lnTo>
                    <a:pt x="587987" y="798506"/>
                  </a:lnTo>
                  <a:lnTo>
                    <a:pt x="587908" y="794514"/>
                  </a:lnTo>
                  <a:lnTo>
                    <a:pt x="587817" y="790521"/>
                  </a:lnTo>
                  <a:lnTo>
                    <a:pt x="587716" y="786529"/>
                  </a:lnTo>
                  <a:lnTo>
                    <a:pt x="587605" y="782536"/>
                  </a:lnTo>
                  <a:lnTo>
                    <a:pt x="587480" y="778543"/>
                  </a:lnTo>
                  <a:lnTo>
                    <a:pt x="587340" y="774551"/>
                  </a:lnTo>
                  <a:lnTo>
                    <a:pt x="587189" y="770558"/>
                  </a:lnTo>
                  <a:lnTo>
                    <a:pt x="587019" y="766566"/>
                  </a:lnTo>
                  <a:lnTo>
                    <a:pt x="586827" y="762573"/>
                  </a:lnTo>
                  <a:lnTo>
                    <a:pt x="586620" y="758581"/>
                  </a:lnTo>
                  <a:lnTo>
                    <a:pt x="586392" y="754588"/>
                  </a:lnTo>
                  <a:lnTo>
                    <a:pt x="586133" y="750596"/>
                  </a:lnTo>
                  <a:lnTo>
                    <a:pt x="585854" y="746603"/>
                  </a:lnTo>
                  <a:lnTo>
                    <a:pt x="585550" y="742611"/>
                  </a:lnTo>
                  <a:lnTo>
                    <a:pt x="585204" y="738618"/>
                  </a:lnTo>
                  <a:lnTo>
                    <a:pt x="584832" y="734626"/>
                  </a:lnTo>
                  <a:lnTo>
                    <a:pt x="584431" y="730633"/>
                  </a:lnTo>
                  <a:lnTo>
                    <a:pt x="583974" y="726641"/>
                  </a:lnTo>
                  <a:lnTo>
                    <a:pt x="583482" y="722648"/>
                  </a:lnTo>
                  <a:lnTo>
                    <a:pt x="582956" y="718655"/>
                  </a:lnTo>
                  <a:lnTo>
                    <a:pt x="582362" y="714663"/>
                  </a:lnTo>
                  <a:lnTo>
                    <a:pt x="581721" y="710670"/>
                  </a:lnTo>
                  <a:lnTo>
                    <a:pt x="581036" y="706678"/>
                  </a:lnTo>
                  <a:lnTo>
                    <a:pt x="580273" y="702685"/>
                  </a:lnTo>
                  <a:lnTo>
                    <a:pt x="579446" y="698693"/>
                  </a:lnTo>
                  <a:lnTo>
                    <a:pt x="578564" y="694700"/>
                  </a:lnTo>
                  <a:lnTo>
                    <a:pt x="577595" y="690708"/>
                  </a:lnTo>
                  <a:lnTo>
                    <a:pt x="576540" y="686715"/>
                  </a:lnTo>
                  <a:lnTo>
                    <a:pt x="575418" y="682723"/>
                  </a:lnTo>
                  <a:lnTo>
                    <a:pt x="574199" y="678730"/>
                  </a:lnTo>
                  <a:lnTo>
                    <a:pt x="572868" y="674738"/>
                  </a:lnTo>
                  <a:lnTo>
                    <a:pt x="571457" y="670745"/>
                  </a:lnTo>
                  <a:lnTo>
                    <a:pt x="569941" y="666753"/>
                  </a:lnTo>
                  <a:lnTo>
                    <a:pt x="568281" y="662760"/>
                  </a:lnTo>
                  <a:lnTo>
                    <a:pt x="566525" y="658767"/>
                  </a:lnTo>
                  <a:lnTo>
                    <a:pt x="564660" y="654775"/>
                  </a:lnTo>
                  <a:lnTo>
                    <a:pt x="562612" y="650782"/>
                  </a:lnTo>
                  <a:lnTo>
                    <a:pt x="560453" y="646790"/>
                  </a:lnTo>
                  <a:lnTo>
                    <a:pt x="558181" y="642797"/>
                  </a:lnTo>
                  <a:lnTo>
                    <a:pt x="555685" y="638805"/>
                  </a:lnTo>
                  <a:lnTo>
                    <a:pt x="553061" y="634812"/>
                  </a:lnTo>
                  <a:lnTo>
                    <a:pt x="550307" y="630820"/>
                  </a:lnTo>
                  <a:lnTo>
                    <a:pt x="547316" y="626827"/>
                  </a:lnTo>
                  <a:lnTo>
                    <a:pt x="544162" y="622835"/>
                  </a:lnTo>
                  <a:lnTo>
                    <a:pt x="540863" y="618842"/>
                  </a:lnTo>
                  <a:lnTo>
                    <a:pt x="537318" y="614850"/>
                  </a:lnTo>
                  <a:lnTo>
                    <a:pt x="533574" y="610857"/>
                  </a:lnTo>
                  <a:lnTo>
                    <a:pt x="529666" y="606865"/>
                  </a:lnTo>
                  <a:lnTo>
                    <a:pt x="525513" y="602872"/>
                  </a:lnTo>
                  <a:lnTo>
                    <a:pt x="521118" y="598879"/>
                  </a:lnTo>
                  <a:lnTo>
                    <a:pt x="516547" y="594887"/>
                  </a:lnTo>
                  <a:lnTo>
                    <a:pt x="511733" y="590894"/>
                  </a:lnTo>
                  <a:lnTo>
                    <a:pt x="506638" y="586902"/>
                  </a:lnTo>
                  <a:lnTo>
                    <a:pt x="501354" y="582909"/>
                  </a:lnTo>
                  <a:lnTo>
                    <a:pt x="495839" y="578917"/>
                  </a:lnTo>
                  <a:lnTo>
                    <a:pt x="490003" y="574924"/>
                  </a:lnTo>
                  <a:lnTo>
                    <a:pt x="483970" y="570932"/>
                  </a:lnTo>
                  <a:lnTo>
                    <a:pt x="477723" y="566939"/>
                  </a:lnTo>
                  <a:lnTo>
                    <a:pt x="471121" y="562947"/>
                  </a:lnTo>
                  <a:lnTo>
                    <a:pt x="464319" y="558954"/>
                  </a:lnTo>
                  <a:lnTo>
                    <a:pt x="457317" y="554962"/>
                  </a:lnTo>
                  <a:lnTo>
                    <a:pt x="449951" y="550969"/>
                  </a:lnTo>
                  <a:lnTo>
                    <a:pt x="442379" y="546977"/>
                  </a:lnTo>
                  <a:lnTo>
                    <a:pt x="434610" y="542984"/>
                  </a:lnTo>
                  <a:lnTo>
                    <a:pt x="426511" y="538991"/>
                  </a:lnTo>
                  <a:lnTo>
                    <a:pt x="418191" y="534999"/>
                  </a:lnTo>
                  <a:lnTo>
                    <a:pt x="409684" y="531006"/>
                  </a:lnTo>
                  <a:lnTo>
                    <a:pt x="400890" y="527014"/>
                  </a:lnTo>
                  <a:lnTo>
                    <a:pt x="391870" y="523021"/>
                  </a:lnTo>
                  <a:lnTo>
                    <a:pt x="382679" y="519029"/>
                  </a:lnTo>
                  <a:lnTo>
                    <a:pt x="373252" y="515036"/>
                  </a:lnTo>
                  <a:lnTo>
                    <a:pt x="363606" y="511044"/>
                  </a:lnTo>
                  <a:lnTo>
                    <a:pt x="353815" y="507051"/>
                  </a:lnTo>
                  <a:lnTo>
                    <a:pt x="343841" y="503059"/>
                  </a:lnTo>
                  <a:lnTo>
                    <a:pt x="333673" y="499066"/>
                  </a:lnTo>
                  <a:lnTo>
                    <a:pt x="323392" y="495074"/>
                  </a:lnTo>
                  <a:lnTo>
                    <a:pt x="312983" y="491081"/>
                  </a:lnTo>
                  <a:lnTo>
                    <a:pt x="302422" y="487089"/>
                  </a:lnTo>
                  <a:lnTo>
                    <a:pt x="291788" y="483096"/>
                  </a:lnTo>
                  <a:lnTo>
                    <a:pt x="281080" y="479103"/>
                  </a:lnTo>
                  <a:lnTo>
                    <a:pt x="270281" y="475111"/>
                  </a:lnTo>
                  <a:lnTo>
                    <a:pt x="259454" y="471118"/>
                  </a:lnTo>
                  <a:lnTo>
                    <a:pt x="248601" y="467126"/>
                  </a:lnTo>
                  <a:lnTo>
                    <a:pt x="237741" y="463133"/>
                  </a:lnTo>
                  <a:lnTo>
                    <a:pt x="226901" y="459141"/>
                  </a:lnTo>
                  <a:lnTo>
                    <a:pt x="216086" y="455148"/>
                  </a:lnTo>
                  <a:lnTo>
                    <a:pt x="205343" y="451156"/>
                  </a:lnTo>
                  <a:lnTo>
                    <a:pt x="194684" y="447163"/>
                  </a:lnTo>
                  <a:lnTo>
                    <a:pt x="184102" y="443171"/>
                  </a:lnTo>
                  <a:lnTo>
                    <a:pt x="173663" y="439178"/>
                  </a:lnTo>
                  <a:lnTo>
                    <a:pt x="163384" y="435186"/>
                  </a:lnTo>
                  <a:lnTo>
                    <a:pt x="153235" y="431193"/>
                  </a:lnTo>
                  <a:lnTo>
                    <a:pt x="143286" y="427201"/>
                  </a:lnTo>
                  <a:lnTo>
                    <a:pt x="133584" y="423208"/>
                  </a:lnTo>
                  <a:lnTo>
                    <a:pt x="124063" y="419215"/>
                  </a:lnTo>
                  <a:lnTo>
                    <a:pt x="114782" y="415223"/>
                  </a:lnTo>
                  <a:lnTo>
                    <a:pt x="105843" y="411230"/>
                  </a:lnTo>
                  <a:lnTo>
                    <a:pt x="97132" y="407238"/>
                  </a:lnTo>
                  <a:lnTo>
                    <a:pt x="88685" y="403245"/>
                  </a:lnTo>
                  <a:lnTo>
                    <a:pt x="80676" y="399253"/>
                  </a:lnTo>
                  <a:lnTo>
                    <a:pt x="72934" y="395260"/>
                  </a:lnTo>
                  <a:lnTo>
                    <a:pt x="65462" y="391268"/>
                  </a:lnTo>
                  <a:lnTo>
                    <a:pt x="58522" y="387275"/>
                  </a:lnTo>
                  <a:lnTo>
                    <a:pt x="51880" y="383283"/>
                  </a:lnTo>
                  <a:lnTo>
                    <a:pt x="45537" y="379290"/>
                  </a:lnTo>
                  <a:lnTo>
                    <a:pt x="39731" y="375298"/>
                  </a:lnTo>
                  <a:lnTo>
                    <a:pt x="34281" y="371305"/>
                  </a:lnTo>
                  <a:lnTo>
                    <a:pt x="29149" y="367313"/>
                  </a:lnTo>
                  <a:lnTo>
                    <a:pt x="24536" y="363320"/>
                  </a:lnTo>
                  <a:lnTo>
                    <a:pt x="20331" y="359327"/>
                  </a:lnTo>
                  <a:lnTo>
                    <a:pt x="16451" y="355335"/>
                  </a:lnTo>
                  <a:lnTo>
                    <a:pt x="13050" y="351342"/>
                  </a:lnTo>
                  <a:lnTo>
                    <a:pt x="10097" y="347350"/>
                  </a:lnTo>
                  <a:lnTo>
                    <a:pt x="7462" y="343357"/>
                  </a:lnTo>
                  <a:lnTo>
                    <a:pt x="5253" y="339365"/>
                  </a:lnTo>
                  <a:lnTo>
                    <a:pt x="3513" y="335372"/>
                  </a:lnTo>
                  <a:lnTo>
                    <a:pt x="2072" y="331380"/>
                  </a:lnTo>
                  <a:lnTo>
                    <a:pt x="994" y="327387"/>
                  </a:lnTo>
                  <a:lnTo>
                    <a:pt x="384" y="323395"/>
                  </a:lnTo>
                  <a:lnTo>
                    <a:pt x="46" y="319402"/>
                  </a:lnTo>
                  <a:lnTo>
                    <a:pt x="0" y="315410"/>
                  </a:lnTo>
                  <a:lnTo>
                    <a:pt x="399" y="311417"/>
                  </a:lnTo>
                  <a:lnTo>
                    <a:pt x="1032" y="307425"/>
                  </a:lnTo>
                  <a:lnTo>
                    <a:pt x="1894" y="303432"/>
                  </a:lnTo>
                  <a:lnTo>
                    <a:pt x="3141" y="299439"/>
                  </a:lnTo>
                  <a:lnTo>
                    <a:pt x="4584" y="295447"/>
                  </a:lnTo>
                  <a:lnTo>
                    <a:pt x="6210" y="291454"/>
                  </a:lnTo>
                  <a:lnTo>
                    <a:pt x="8116" y="287462"/>
                  </a:lnTo>
                  <a:lnTo>
                    <a:pt x="10186" y="283469"/>
                  </a:lnTo>
                  <a:lnTo>
                    <a:pt x="12389" y="279477"/>
                  </a:lnTo>
                  <a:lnTo>
                    <a:pt x="14775" y="275484"/>
                  </a:lnTo>
                  <a:lnTo>
                    <a:pt x="17279" y="271492"/>
                  </a:lnTo>
                  <a:lnTo>
                    <a:pt x="19864" y="267499"/>
                  </a:lnTo>
                  <a:lnTo>
                    <a:pt x="22547" y="263507"/>
                  </a:lnTo>
                  <a:lnTo>
                    <a:pt x="25291" y="259514"/>
                  </a:lnTo>
                  <a:lnTo>
                    <a:pt x="28067" y="255522"/>
                  </a:lnTo>
                  <a:lnTo>
                    <a:pt x="30869" y="251529"/>
                  </a:lnTo>
                  <a:lnTo>
                    <a:pt x="33671" y="247537"/>
                  </a:lnTo>
                  <a:lnTo>
                    <a:pt x="36458" y="243544"/>
                  </a:lnTo>
                  <a:lnTo>
                    <a:pt x="39220" y="239551"/>
                  </a:lnTo>
                  <a:lnTo>
                    <a:pt x="41916" y="235559"/>
                  </a:lnTo>
                  <a:lnTo>
                    <a:pt x="44559" y="231566"/>
                  </a:lnTo>
                  <a:lnTo>
                    <a:pt x="47143" y="227574"/>
                  </a:lnTo>
                  <a:lnTo>
                    <a:pt x="49600" y="223581"/>
                  </a:lnTo>
                  <a:lnTo>
                    <a:pt x="51975" y="219589"/>
                  </a:lnTo>
                  <a:lnTo>
                    <a:pt x="54266" y="215596"/>
                  </a:lnTo>
                  <a:lnTo>
                    <a:pt x="56394" y="211604"/>
                  </a:lnTo>
                  <a:lnTo>
                    <a:pt x="58415" y="207611"/>
                  </a:lnTo>
                  <a:lnTo>
                    <a:pt x="60335" y="203619"/>
                  </a:lnTo>
                  <a:lnTo>
                    <a:pt x="62085" y="199626"/>
                  </a:lnTo>
                  <a:lnTo>
                    <a:pt x="63707" y="195634"/>
                  </a:lnTo>
                  <a:lnTo>
                    <a:pt x="65224" y="191641"/>
                  </a:lnTo>
                  <a:lnTo>
                    <a:pt x="66581" y="187649"/>
                  </a:lnTo>
                  <a:lnTo>
                    <a:pt x="67803" y="183656"/>
                  </a:lnTo>
                  <a:lnTo>
                    <a:pt x="68927" y="179663"/>
                  </a:lnTo>
                  <a:lnTo>
                    <a:pt x="69917" y="175671"/>
                  </a:lnTo>
                  <a:lnTo>
                    <a:pt x="70779" y="171678"/>
                  </a:lnTo>
                  <a:lnTo>
                    <a:pt x="71560" y="167686"/>
                  </a:lnTo>
                  <a:lnTo>
                    <a:pt x="72244" y="163693"/>
                  </a:lnTo>
                  <a:lnTo>
                    <a:pt x="72825" y="159701"/>
                  </a:lnTo>
                  <a:lnTo>
                    <a:pt x="73352" y="155708"/>
                  </a:lnTo>
                  <a:lnTo>
                    <a:pt x="73821" y="151716"/>
                  </a:lnTo>
                  <a:lnTo>
                    <a:pt x="74231" y="147723"/>
                  </a:lnTo>
                  <a:lnTo>
                    <a:pt x="74621" y="143731"/>
                  </a:lnTo>
                  <a:lnTo>
                    <a:pt x="74994" y="139738"/>
                  </a:lnTo>
                  <a:lnTo>
                    <a:pt x="75368" y="135746"/>
                  </a:lnTo>
                  <a:lnTo>
                    <a:pt x="75761" y="131753"/>
                  </a:lnTo>
                  <a:lnTo>
                    <a:pt x="76176" y="127761"/>
                  </a:lnTo>
                  <a:lnTo>
                    <a:pt x="76659" y="123768"/>
                  </a:lnTo>
                  <a:lnTo>
                    <a:pt x="77208" y="119775"/>
                  </a:lnTo>
                  <a:lnTo>
                    <a:pt x="77820" y="115783"/>
                  </a:lnTo>
                  <a:lnTo>
                    <a:pt x="78557" y="111790"/>
                  </a:lnTo>
                  <a:lnTo>
                    <a:pt x="79417" y="107798"/>
                  </a:lnTo>
                  <a:lnTo>
                    <a:pt x="80380" y="103805"/>
                  </a:lnTo>
                  <a:lnTo>
                    <a:pt x="81514" y="99813"/>
                  </a:lnTo>
                  <a:lnTo>
                    <a:pt x="82832" y="95820"/>
                  </a:lnTo>
                  <a:lnTo>
                    <a:pt x="84291" y="91828"/>
                  </a:lnTo>
                  <a:lnTo>
                    <a:pt x="85952" y="87835"/>
                  </a:lnTo>
                  <a:lnTo>
                    <a:pt x="87862" y="83843"/>
                  </a:lnTo>
                  <a:lnTo>
                    <a:pt x="89945" y="79850"/>
                  </a:lnTo>
                  <a:lnTo>
                    <a:pt x="92244" y="75858"/>
                  </a:lnTo>
                  <a:lnTo>
                    <a:pt x="94855" y="71865"/>
                  </a:lnTo>
                  <a:lnTo>
                    <a:pt x="97663" y="67873"/>
                  </a:lnTo>
                  <a:lnTo>
                    <a:pt x="100688" y="63880"/>
                  </a:lnTo>
                  <a:lnTo>
                    <a:pt x="104081" y="59887"/>
                  </a:lnTo>
                  <a:lnTo>
                    <a:pt x="107687" y="55895"/>
                  </a:lnTo>
                  <a:lnTo>
                    <a:pt x="111504" y="51902"/>
                  </a:lnTo>
                  <a:lnTo>
                    <a:pt x="115718" y="47910"/>
                  </a:lnTo>
                  <a:lnTo>
                    <a:pt x="120158" y="43917"/>
                  </a:lnTo>
                  <a:lnTo>
                    <a:pt x="124815" y="39925"/>
                  </a:lnTo>
                  <a:lnTo>
                    <a:pt x="129841" y="35932"/>
                  </a:lnTo>
                  <a:lnTo>
                    <a:pt x="135118" y="31940"/>
                  </a:lnTo>
                  <a:lnTo>
                    <a:pt x="140608" y="27947"/>
                  </a:lnTo>
                  <a:lnTo>
                    <a:pt x="146426" y="23955"/>
                  </a:lnTo>
                  <a:lnTo>
                    <a:pt x="152508" y="19962"/>
                  </a:lnTo>
                  <a:lnTo>
                    <a:pt x="158789" y="15970"/>
                  </a:lnTo>
                  <a:lnTo>
                    <a:pt x="165348" y="11977"/>
                  </a:lnTo>
                  <a:lnTo>
                    <a:pt x="172171" y="7985"/>
                  </a:lnTo>
                  <a:lnTo>
                    <a:pt x="179170" y="3992"/>
                  </a:lnTo>
                  <a:lnTo>
                    <a:pt x="186393" y="0"/>
                  </a:lnTo>
                  <a:lnTo>
                    <a:pt x="990845" y="0"/>
                  </a:lnTo>
                  <a:lnTo>
                    <a:pt x="998068" y="3992"/>
                  </a:lnTo>
                  <a:lnTo>
                    <a:pt x="1005067" y="7985"/>
                  </a:lnTo>
                  <a:lnTo>
                    <a:pt x="1011890" y="11977"/>
                  </a:lnTo>
                  <a:lnTo>
                    <a:pt x="1018449" y="15970"/>
                  </a:lnTo>
                  <a:lnTo>
                    <a:pt x="1024730" y="19962"/>
                  </a:lnTo>
                  <a:lnTo>
                    <a:pt x="1030812" y="23955"/>
                  </a:lnTo>
                  <a:lnTo>
                    <a:pt x="1036630" y="27947"/>
                  </a:lnTo>
                  <a:lnTo>
                    <a:pt x="1042119" y="31940"/>
                  </a:lnTo>
                  <a:lnTo>
                    <a:pt x="1047396" y="35932"/>
                  </a:lnTo>
                  <a:lnTo>
                    <a:pt x="1052423" y="39925"/>
                  </a:lnTo>
                  <a:lnTo>
                    <a:pt x="1057080" y="43917"/>
                  </a:lnTo>
                  <a:lnTo>
                    <a:pt x="1061520" y="47910"/>
                  </a:lnTo>
                  <a:lnTo>
                    <a:pt x="1065733" y="51902"/>
                  </a:lnTo>
                  <a:lnTo>
                    <a:pt x="1069551" y="55895"/>
                  </a:lnTo>
                  <a:lnTo>
                    <a:pt x="1073156" y="59887"/>
                  </a:lnTo>
                  <a:lnTo>
                    <a:pt x="1076549" y="63880"/>
                  </a:lnTo>
                  <a:lnTo>
                    <a:pt x="1079575" y="67873"/>
                  </a:lnTo>
                  <a:lnTo>
                    <a:pt x="1082383" y="71865"/>
                  </a:lnTo>
                  <a:lnTo>
                    <a:pt x="1084994" y="75858"/>
                  </a:lnTo>
                  <a:lnTo>
                    <a:pt x="1087293" y="79850"/>
                  </a:lnTo>
                  <a:lnTo>
                    <a:pt x="1089376" y="83843"/>
                  </a:lnTo>
                  <a:lnTo>
                    <a:pt x="1091286" y="87835"/>
                  </a:lnTo>
                  <a:lnTo>
                    <a:pt x="1092947" y="91828"/>
                  </a:lnTo>
                  <a:lnTo>
                    <a:pt x="1094406" y="95820"/>
                  </a:lnTo>
                  <a:lnTo>
                    <a:pt x="1095724" y="99813"/>
                  </a:lnTo>
                  <a:lnTo>
                    <a:pt x="1096858" y="103805"/>
                  </a:lnTo>
                  <a:lnTo>
                    <a:pt x="1097821" y="107798"/>
                  </a:lnTo>
                  <a:lnTo>
                    <a:pt x="1098680" y="111790"/>
                  </a:lnTo>
                  <a:lnTo>
                    <a:pt x="1099418" y="115783"/>
                  </a:lnTo>
                  <a:lnTo>
                    <a:pt x="1100030" y="119775"/>
                  </a:lnTo>
                  <a:lnTo>
                    <a:pt x="1100579" y="123768"/>
                  </a:lnTo>
                  <a:lnTo>
                    <a:pt x="1101061" y="127761"/>
                  </a:lnTo>
                  <a:lnTo>
                    <a:pt x="1101477" y="131753"/>
                  </a:lnTo>
                  <a:lnTo>
                    <a:pt x="1101870" y="135746"/>
                  </a:lnTo>
                  <a:lnTo>
                    <a:pt x="1102244" y="139738"/>
                  </a:lnTo>
                  <a:lnTo>
                    <a:pt x="1102616" y="143731"/>
                  </a:lnTo>
                  <a:lnTo>
                    <a:pt x="1103006" y="147723"/>
                  </a:lnTo>
                  <a:lnTo>
                    <a:pt x="1103416" y="151716"/>
                  </a:lnTo>
                  <a:lnTo>
                    <a:pt x="1103886" y="155708"/>
                  </a:lnTo>
                  <a:lnTo>
                    <a:pt x="1104413" y="159701"/>
                  </a:lnTo>
                  <a:lnTo>
                    <a:pt x="1104994" y="163693"/>
                  </a:lnTo>
                  <a:lnTo>
                    <a:pt x="1105678" y="167686"/>
                  </a:lnTo>
                  <a:lnTo>
                    <a:pt x="1106459" y="171678"/>
                  </a:lnTo>
                  <a:lnTo>
                    <a:pt x="1107321" y="175671"/>
                  </a:lnTo>
                  <a:lnTo>
                    <a:pt x="1108311" y="179663"/>
                  </a:lnTo>
                  <a:lnTo>
                    <a:pt x="1109435" y="183656"/>
                  </a:lnTo>
                  <a:lnTo>
                    <a:pt x="1110656" y="187649"/>
                  </a:lnTo>
                  <a:lnTo>
                    <a:pt x="1112014" y="191641"/>
                  </a:lnTo>
                  <a:lnTo>
                    <a:pt x="1113531" y="195634"/>
                  </a:lnTo>
                  <a:lnTo>
                    <a:pt x="1115153" y="199626"/>
                  </a:lnTo>
                  <a:lnTo>
                    <a:pt x="1116902" y="203619"/>
                  </a:lnTo>
                  <a:lnTo>
                    <a:pt x="1118823" y="207611"/>
                  </a:lnTo>
                  <a:lnTo>
                    <a:pt x="1120844" y="211604"/>
                  </a:lnTo>
                  <a:lnTo>
                    <a:pt x="1122972" y="215596"/>
                  </a:lnTo>
                  <a:lnTo>
                    <a:pt x="1125263" y="219589"/>
                  </a:lnTo>
                  <a:lnTo>
                    <a:pt x="1127638" y="223581"/>
                  </a:lnTo>
                  <a:lnTo>
                    <a:pt x="1130095" y="227574"/>
                  </a:lnTo>
                  <a:lnTo>
                    <a:pt x="1132679" y="231566"/>
                  </a:lnTo>
                  <a:lnTo>
                    <a:pt x="1135322" y="235559"/>
                  </a:lnTo>
                  <a:lnTo>
                    <a:pt x="1138018" y="239551"/>
                  </a:lnTo>
                  <a:lnTo>
                    <a:pt x="1140780" y="243544"/>
                  </a:lnTo>
                  <a:lnTo>
                    <a:pt x="1143567" y="247537"/>
                  </a:lnTo>
                  <a:lnTo>
                    <a:pt x="1146368" y="251529"/>
                  </a:lnTo>
                  <a:lnTo>
                    <a:pt x="1149171" y="255522"/>
                  </a:lnTo>
                  <a:lnTo>
                    <a:pt x="1151947" y="259514"/>
                  </a:lnTo>
                  <a:lnTo>
                    <a:pt x="1154691" y="263507"/>
                  </a:lnTo>
                  <a:lnTo>
                    <a:pt x="1157373" y="267499"/>
                  </a:lnTo>
                  <a:lnTo>
                    <a:pt x="1159959" y="271492"/>
                  </a:lnTo>
                  <a:lnTo>
                    <a:pt x="1162463" y="275484"/>
                  </a:lnTo>
                  <a:lnTo>
                    <a:pt x="1164848" y="279477"/>
                  </a:lnTo>
                  <a:lnTo>
                    <a:pt x="1167052" y="283469"/>
                  </a:lnTo>
                  <a:lnTo>
                    <a:pt x="1169122" y="287462"/>
                  </a:lnTo>
                  <a:lnTo>
                    <a:pt x="1171028" y="291454"/>
                  </a:lnTo>
                  <a:lnTo>
                    <a:pt x="1172654" y="295447"/>
                  </a:lnTo>
                  <a:lnTo>
                    <a:pt x="1174096" y="299439"/>
                  </a:lnTo>
                  <a:lnTo>
                    <a:pt x="1175343" y="303432"/>
                  </a:lnTo>
                  <a:lnTo>
                    <a:pt x="1176206" y="307425"/>
                  </a:lnTo>
                  <a:lnTo>
                    <a:pt x="1176839" y="311417"/>
                  </a:lnTo>
                  <a:lnTo>
                    <a:pt x="1177238" y="315410"/>
                  </a:lnTo>
                  <a:lnTo>
                    <a:pt x="1177192" y="319402"/>
                  </a:lnTo>
                  <a:lnTo>
                    <a:pt x="1176853" y="323395"/>
                  </a:lnTo>
                  <a:lnTo>
                    <a:pt x="1176243" y="327387"/>
                  </a:lnTo>
                  <a:lnTo>
                    <a:pt x="1175165" y="331380"/>
                  </a:lnTo>
                  <a:lnTo>
                    <a:pt x="1173725" y="335372"/>
                  </a:lnTo>
                  <a:lnTo>
                    <a:pt x="1171984" y="339365"/>
                  </a:lnTo>
                  <a:lnTo>
                    <a:pt x="1169776" y="343357"/>
                  </a:lnTo>
                  <a:lnTo>
                    <a:pt x="1167141" y="347350"/>
                  </a:lnTo>
                  <a:lnTo>
                    <a:pt x="1164187" y="351342"/>
                  </a:lnTo>
                  <a:lnTo>
                    <a:pt x="1160787" y="355335"/>
                  </a:lnTo>
                  <a:lnTo>
                    <a:pt x="1156907" y="359327"/>
                  </a:lnTo>
                  <a:lnTo>
                    <a:pt x="1152702" y="363320"/>
                  </a:lnTo>
                  <a:lnTo>
                    <a:pt x="1148088" y="367313"/>
                  </a:lnTo>
                  <a:lnTo>
                    <a:pt x="1142957" y="371305"/>
                  </a:lnTo>
                  <a:lnTo>
                    <a:pt x="1137507" y="375298"/>
                  </a:lnTo>
                  <a:lnTo>
                    <a:pt x="1131701" y="379290"/>
                  </a:lnTo>
                  <a:lnTo>
                    <a:pt x="1125358" y="383283"/>
                  </a:lnTo>
                  <a:lnTo>
                    <a:pt x="1118716" y="387275"/>
                  </a:lnTo>
                  <a:lnTo>
                    <a:pt x="1111776" y="391268"/>
                  </a:lnTo>
                  <a:lnTo>
                    <a:pt x="1104304" y="395260"/>
                  </a:lnTo>
                  <a:lnTo>
                    <a:pt x="1096562" y="399253"/>
                  </a:lnTo>
                  <a:lnTo>
                    <a:pt x="1088553" y="403245"/>
                  </a:lnTo>
                  <a:lnTo>
                    <a:pt x="1080106" y="407238"/>
                  </a:lnTo>
                  <a:lnTo>
                    <a:pt x="1071395" y="411230"/>
                  </a:lnTo>
                  <a:lnTo>
                    <a:pt x="1062456" y="415223"/>
                  </a:lnTo>
                  <a:lnTo>
                    <a:pt x="1053175" y="419215"/>
                  </a:lnTo>
                  <a:lnTo>
                    <a:pt x="1043654" y="423208"/>
                  </a:lnTo>
                  <a:lnTo>
                    <a:pt x="1033952" y="427201"/>
                  </a:lnTo>
                  <a:lnTo>
                    <a:pt x="1024003" y="431193"/>
                  </a:lnTo>
                  <a:lnTo>
                    <a:pt x="1013854" y="435186"/>
                  </a:lnTo>
                  <a:lnTo>
                    <a:pt x="1003574" y="439178"/>
                  </a:lnTo>
                  <a:lnTo>
                    <a:pt x="993135" y="443171"/>
                  </a:lnTo>
                  <a:lnTo>
                    <a:pt x="982554" y="447163"/>
                  </a:lnTo>
                  <a:lnTo>
                    <a:pt x="971895" y="451156"/>
                  </a:lnTo>
                  <a:lnTo>
                    <a:pt x="961152" y="455148"/>
                  </a:lnTo>
                  <a:lnTo>
                    <a:pt x="950337" y="459141"/>
                  </a:lnTo>
                  <a:lnTo>
                    <a:pt x="939497" y="463133"/>
                  </a:lnTo>
                  <a:lnTo>
                    <a:pt x="928637" y="467126"/>
                  </a:lnTo>
                  <a:lnTo>
                    <a:pt x="917784" y="471118"/>
                  </a:lnTo>
                  <a:lnTo>
                    <a:pt x="906957" y="475111"/>
                  </a:lnTo>
                  <a:lnTo>
                    <a:pt x="896158" y="479103"/>
                  </a:lnTo>
                  <a:lnTo>
                    <a:pt x="885450" y="483096"/>
                  </a:lnTo>
                  <a:lnTo>
                    <a:pt x="874815" y="487089"/>
                  </a:lnTo>
                  <a:lnTo>
                    <a:pt x="864255" y="491081"/>
                  </a:lnTo>
                  <a:lnTo>
                    <a:pt x="853846" y="495074"/>
                  </a:lnTo>
                  <a:lnTo>
                    <a:pt x="843565" y="499066"/>
                  </a:lnTo>
                  <a:lnTo>
                    <a:pt x="833396" y="503059"/>
                  </a:lnTo>
                  <a:lnTo>
                    <a:pt x="823423" y="507051"/>
                  </a:lnTo>
                  <a:lnTo>
                    <a:pt x="813631" y="511044"/>
                  </a:lnTo>
                  <a:lnTo>
                    <a:pt x="803985" y="515036"/>
                  </a:lnTo>
                  <a:lnTo>
                    <a:pt x="794559" y="519029"/>
                  </a:lnTo>
                  <a:lnTo>
                    <a:pt x="785368" y="523021"/>
                  </a:lnTo>
                  <a:lnTo>
                    <a:pt x="776347" y="527014"/>
                  </a:lnTo>
                  <a:lnTo>
                    <a:pt x="767554" y="531006"/>
                  </a:lnTo>
                  <a:lnTo>
                    <a:pt x="759047" y="534999"/>
                  </a:lnTo>
                  <a:lnTo>
                    <a:pt x="750726" y="538991"/>
                  </a:lnTo>
                  <a:lnTo>
                    <a:pt x="742628" y="542984"/>
                  </a:lnTo>
                  <a:lnTo>
                    <a:pt x="734859" y="546977"/>
                  </a:lnTo>
                  <a:lnTo>
                    <a:pt x="727287" y="550969"/>
                  </a:lnTo>
                  <a:lnTo>
                    <a:pt x="719921" y="554962"/>
                  </a:lnTo>
                  <a:lnTo>
                    <a:pt x="712919" y="558954"/>
                  </a:lnTo>
                  <a:lnTo>
                    <a:pt x="706117" y="562947"/>
                  </a:lnTo>
                  <a:lnTo>
                    <a:pt x="699515" y="566939"/>
                  </a:lnTo>
                  <a:lnTo>
                    <a:pt x="693268" y="570932"/>
                  </a:lnTo>
                  <a:lnTo>
                    <a:pt x="687235" y="574924"/>
                  </a:lnTo>
                  <a:lnTo>
                    <a:pt x="681399" y="578917"/>
                  </a:lnTo>
                  <a:lnTo>
                    <a:pt x="675883" y="582909"/>
                  </a:lnTo>
                  <a:lnTo>
                    <a:pt x="670600" y="586902"/>
                  </a:lnTo>
                  <a:lnTo>
                    <a:pt x="665504" y="590894"/>
                  </a:lnTo>
                  <a:lnTo>
                    <a:pt x="660691" y="594887"/>
                  </a:lnTo>
                  <a:lnTo>
                    <a:pt x="656120" y="598879"/>
                  </a:lnTo>
                  <a:lnTo>
                    <a:pt x="651725" y="602872"/>
                  </a:lnTo>
                  <a:lnTo>
                    <a:pt x="647571" y="606865"/>
                  </a:lnTo>
                  <a:lnTo>
                    <a:pt x="643664" y="610857"/>
                  </a:lnTo>
                  <a:lnTo>
                    <a:pt x="639919" y="614850"/>
                  </a:lnTo>
                  <a:lnTo>
                    <a:pt x="636375" y="618842"/>
                  </a:lnTo>
                  <a:lnTo>
                    <a:pt x="633075" y="622835"/>
                  </a:lnTo>
                  <a:lnTo>
                    <a:pt x="629922" y="626827"/>
                  </a:lnTo>
                  <a:lnTo>
                    <a:pt x="626931" y="630820"/>
                  </a:lnTo>
                  <a:lnTo>
                    <a:pt x="624177" y="634812"/>
                  </a:lnTo>
                  <a:lnTo>
                    <a:pt x="621553" y="638805"/>
                  </a:lnTo>
                  <a:lnTo>
                    <a:pt x="619056" y="642797"/>
                  </a:lnTo>
                  <a:lnTo>
                    <a:pt x="616785" y="646790"/>
                  </a:lnTo>
                  <a:lnTo>
                    <a:pt x="614626" y="650782"/>
                  </a:lnTo>
                  <a:lnTo>
                    <a:pt x="612578" y="654775"/>
                  </a:lnTo>
                  <a:lnTo>
                    <a:pt x="610713" y="658767"/>
                  </a:lnTo>
                  <a:lnTo>
                    <a:pt x="608957" y="662760"/>
                  </a:lnTo>
                  <a:lnTo>
                    <a:pt x="607297" y="666753"/>
                  </a:lnTo>
                  <a:lnTo>
                    <a:pt x="605781" y="670745"/>
                  </a:lnTo>
                  <a:lnTo>
                    <a:pt x="604369" y="674738"/>
                  </a:lnTo>
                  <a:lnTo>
                    <a:pt x="603038" y="678730"/>
                  </a:lnTo>
                  <a:lnTo>
                    <a:pt x="601820" y="682723"/>
                  </a:lnTo>
                  <a:lnTo>
                    <a:pt x="600698" y="686715"/>
                  </a:lnTo>
                  <a:lnTo>
                    <a:pt x="599643" y="690708"/>
                  </a:lnTo>
                  <a:lnTo>
                    <a:pt x="598673" y="694700"/>
                  </a:lnTo>
                  <a:lnTo>
                    <a:pt x="597792" y="698693"/>
                  </a:lnTo>
                  <a:lnTo>
                    <a:pt x="596965" y="702685"/>
                  </a:lnTo>
                  <a:lnTo>
                    <a:pt x="596202" y="706678"/>
                  </a:lnTo>
                  <a:lnTo>
                    <a:pt x="595517" y="710670"/>
                  </a:lnTo>
                  <a:lnTo>
                    <a:pt x="594876" y="714663"/>
                  </a:lnTo>
                  <a:lnTo>
                    <a:pt x="594282" y="718655"/>
                  </a:lnTo>
                  <a:lnTo>
                    <a:pt x="593755" y="722648"/>
                  </a:lnTo>
                  <a:lnTo>
                    <a:pt x="593264" y="726641"/>
                  </a:lnTo>
                  <a:lnTo>
                    <a:pt x="592807" y="730633"/>
                  </a:lnTo>
                  <a:lnTo>
                    <a:pt x="592406" y="734626"/>
                  </a:lnTo>
                  <a:lnTo>
                    <a:pt x="592034" y="738618"/>
                  </a:lnTo>
                  <a:lnTo>
                    <a:pt x="591688" y="742611"/>
                  </a:lnTo>
                  <a:lnTo>
                    <a:pt x="591384" y="746603"/>
                  </a:lnTo>
                  <a:lnTo>
                    <a:pt x="591105" y="750596"/>
                  </a:lnTo>
                  <a:lnTo>
                    <a:pt x="590846" y="754588"/>
                  </a:lnTo>
                  <a:lnTo>
                    <a:pt x="590617" y="758581"/>
                  </a:lnTo>
                  <a:lnTo>
                    <a:pt x="590410" y="762573"/>
                  </a:lnTo>
                  <a:lnTo>
                    <a:pt x="590219" y="766566"/>
                  </a:lnTo>
                  <a:lnTo>
                    <a:pt x="590049" y="770558"/>
                  </a:lnTo>
                  <a:lnTo>
                    <a:pt x="589897" y="774551"/>
                  </a:lnTo>
                  <a:lnTo>
                    <a:pt x="589758" y="778543"/>
                  </a:lnTo>
                  <a:lnTo>
                    <a:pt x="589632" y="782536"/>
                  </a:lnTo>
                  <a:lnTo>
                    <a:pt x="589522" y="786529"/>
                  </a:lnTo>
                  <a:lnTo>
                    <a:pt x="589421" y="790521"/>
                  </a:lnTo>
                  <a:lnTo>
                    <a:pt x="589330" y="794514"/>
                  </a:lnTo>
                  <a:lnTo>
                    <a:pt x="589251" y="798506"/>
                  </a:lnTo>
                  <a:lnTo>
                    <a:pt x="589178" y="802499"/>
                  </a:lnTo>
                  <a:lnTo>
                    <a:pt x="589113" y="806491"/>
                  </a:lnTo>
                  <a:lnTo>
                    <a:pt x="589057" y="810484"/>
                  </a:lnTo>
                  <a:lnTo>
                    <a:pt x="589005" y="814476"/>
                  </a:lnTo>
                  <a:lnTo>
                    <a:pt x="588959" y="818469"/>
                  </a:lnTo>
                  <a:lnTo>
                    <a:pt x="588919" y="822461"/>
                  </a:lnTo>
                  <a:lnTo>
                    <a:pt x="588883" y="826454"/>
                  </a:lnTo>
                  <a:lnTo>
                    <a:pt x="588851" y="830446"/>
                  </a:lnTo>
                  <a:lnTo>
                    <a:pt x="588823" y="834439"/>
                  </a:lnTo>
                  <a:lnTo>
                    <a:pt x="588798" y="838431"/>
                  </a:lnTo>
                  <a:lnTo>
                    <a:pt x="588775" y="842424"/>
                  </a:lnTo>
                  <a:lnTo>
                    <a:pt x="588756" y="846417"/>
                  </a:lnTo>
                  <a:lnTo>
                    <a:pt x="588739" y="850409"/>
                  </a:lnTo>
                  <a:lnTo>
                    <a:pt x="588723" y="854402"/>
                  </a:lnTo>
                  <a:lnTo>
                    <a:pt x="588710" y="858394"/>
                  </a:lnTo>
                  <a:lnTo>
                    <a:pt x="588699" y="862387"/>
                  </a:lnTo>
                  <a:lnTo>
                    <a:pt x="588688" y="866379"/>
                  </a:lnTo>
                  <a:lnTo>
                    <a:pt x="588679" y="870372"/>
                  </a:lnTo>
                  <a:lnTo>
                    <a:pt x="588671" y="874364"/>
                  </a:lnTo>
                  <a:lnTo>
                    <a:pt x="588664" y="878357"/>
                  </a:lnTo>
                  <a:lnTo>
                    <a:pt x="588658" y="882349"/>
                  </a:lnTo>
                  <a:lnTo>
                    <a:pt x="588653" y="886342"/>
                  </a:lnTo>
                  <a:lnTo>
                    <a:pt x="588648" y="890334"/>
                  </a:lnTo>
                  <a:lnTo>
                    <a:pt x="588644" y="894327"/>
                  </a:lnTo>
                  <a:lnTo>
                    <a:pt x="588641" y="898319"/>
                  </a:lnTo>
                  <a:lnTo>
                    <a:pt x="588638" y="902312"/>
                  </a:lnTo>
                  <a:lnTo>
                    <a:pt x="588635" y="906305"/>
                  </a:lnTo>
                  <a:lnTo>
                    <a:pt x="588633" y="910297"/>
                  </a:lnTo>
                  <a:lnTo>
                    <a:pt x="588631" y="914290"/>
                  </a:lnTo>
                  <a:lnTo>
                    <a:pt x="588629" y="918282"/>
                  </a:lnTo>
                  <a:lnTo>
                    <a:pt x="588628" y="922275"/>
                  </a:lnTo>
                  <a:lnTo>
                    <a:pt x="588626" y="926267"/>
                  </a:lnTo>
                  <a:lnTo>
                    <a:pt x="588625" y="930260"/>
                  </a:lnTo>
                  <a:lnTo>
                    <a:pt x="588624" y="934252"/>
                  </a:lnTo>
                  <a:lnTo>
                    <a:pt x="588624" y="938245"/>
                  </a:lnTo>
                  <a:lnTo>
                    <a:pt x="588623" y="942237"/>
                  </a:lnTo>
                  <a:lnTo>
                    <a:pt x="588622" y="946230"/>
                  </a:lnTo>
                  <a:lnTo>
                    <a:pt x="588622" y="950222"/>
                  </a:lnTo>
                  <a:lnTo>
                    <a:pt x="588621" y="954215"/>
                  </a:lnTo>
                  <a:lnTo>
                    <a:pt x="588621" y="958207"/>
                  </a:lnTo>
                  <a:lnTo>
                    <a:pt x="588621" y="962200"/>
                  </a:lnTo>
                  <a:lnTo>
                    <a:pt x="588620" y="966193"/>
                  </a:lnTo>
                  <a:lnTo>
                    <a:pt x="588620" y="970185"/>
                  </a:lnTo>
                  <a:lnTo>
                    <a:pt x="588620" y="974178"/>
                  </a:lnTo>
                  <a:lnTo>
                    <a:pt x="588620" y="978170"/>
                  </a:lnTo>
                  <a:lnTo>
                    <a:pt x="588620" y="982163"/>
                  </a:lnTo>
                  <a:lnTo>
                    <a:pt x="588620" y="986155"/>
                  </a:lnTo>
                  <a:lnTo>
                    <a:pt x="588619" y="990148"/>
                  </a:lnTo>
                  <a:lnTo>
                    <a:pt x="588619" y="994140"/>
                  </a:lnTo>
                  <a:lnTo>
                    <a:pt x="588619" y="998133"/>
                  </a:lnTo>
                  <a:lnTo>
                    <a:pt x="588619" y="1002125"/>
                  </a:lnTo>
                  <a:lnTo>
                    <a:pt x="588619" y="1006118"/>
                  </a:lnTo>
                  <a:lnTo>
                    <a:pt x="588619" y="1010110"/>
                  </a:lnTo>
                  <a:lnTo>
                    <a:pt x="588619" y="1014103"/>
                  </a:lnTo>
                  <a:lnTo>
                    <a:pt x="588619" y="1018095"/>
                  </a:lnTo>
                  <a:lnTo>
                    <a:pt x="588619" y="1022088"/>
                  </a:lnTo>
                  <a:lnTo>
                    <a:pt x="588619" y="1026081"/>
                  </a:lnTo>
                  <a:lnTo>
                    <a:pt x="588619" y="1030073"/>
                  </a:lnTo>
                  <a:lnTo>
                    <a:pt x="588619" y="1034066"/>
                  </a:lnTo>
                  <a:lnTo>
                    <a:pt x="588619" y="1038058"/>
                  </a:lnTo>
                  <a:lnTo>
                    <a:pt x="588619" y="1042051"/>
                  </a:lnTo>
                  <a:lnTo>
                    <a:pt x="588619" y="1046043"/>
                  </a:lnTo>
                  <a:lnTo>
                    <a:pt x="588619" y="1050036"/>
                  </a:lnTo>
                  <a:lnTo>
                    <a:pt x="588619" y="1054028"/>
                  </a:lnTo>
                  <a:lnTo>
                    <a:pt x="588619" y="1058021"/>
                  </a:lnTo>
                  <a:lnTo>
                    <a:pt x="588619" y="1062013"/>
                  </a:lnTo>
                  <a:lnTo>
                    <a:pt x="588619" y="1066006"/>
                  </a:lnTo>
                  <a:lnTo>
                    <a:pt x="588619" y="1069998"/>
                  </a:lnTo>
                  <a:lnTo>
                    <a:pt x="588619" y="1073991"/>
                  </a:lnTo>
                  <a:lnTo>
                    <a:pt x="588619" y="1077983"/>
                  </a:lnTo>
                  <a:lnTo>
                    <a:pt x="588619" y="1081976"/>
                  </a:lnTo>
                  <a:lnTo>
                    <a:pt x="588619" y="1085969"/>
                  </a:lnTo>
                  <a:lnTo>
                    <a:pt x="588619" y="1089961"/>
                  </a:lnTo>
                  <a:lnTo>
                    <a:pt x="588619" y="1093954"/>
                  </a:lnTo>
                  <a:lnTo>
                    <a:pt x="588619" y="1097946"/>
                  </a:lnTo>
                  <a:lnTo>
                    <a:pt x="588619" y="1101939"/>
                  </a:lnTo>
                  <a:lnTo>
                    <a:pt x="588619" y="1105931"/>
                  </a:lnTo>
                  <a:lnTo>
                    <a:pt x="588619" y="1109924"/>
                  </a:lnTo>
                  <a:lnTo>
                    <a:pt x="588619" y="1113916"/>
                  </a:lnTo>
                  <a:lnTo>
                    <a:pt x="588619" y="1117909"/>
                  </a:lnTo>
                  <a:lnTo>
                    <a:pt x="588619" y="1121901"/>
                  </a:lnTo>
                  <a:lnTo>
                    <a:pt x="588619" y="1125894"/>
                  </a:lnTo>
                  <a:lnTo>
                    <a:pt x="588619" y="1129886"/>
                  </a:lnTo>
                  <a:lnTo>
                    <a:pt x="588619" y="1133879"/>
                  </a:lnTo>
                  <a:lnTo>
                    <a:pt x="588619" y="1137871"/>
                  </a:lnTo>
                  <a:lnTo>
                    <a:pt x="588619" y="1141864"/>
                  </a:lnTo>
                  <a:lnTo>
                    <a:pt x="588619" y="1145857"/>
                  </a:lnTo>
                  <a:lnTo>
                    <a:pt x="588619" y="1149849"/>
                  </a:lnTo>
                  <a:lnTo>
                    <a:pt x="588619" y="1153842"/>
                  </a:lnTo>
                  <a:lnTo>
                    <a:pt x="588619" y="1157834"/>
                  </a:lnTo>
                  <a:lnTo>
                    <a:pt x="588619" y="1161827"/>
                  </a:lnTo>
                  <a:lnTo>
                    <a:pt x="588619" y="1165819"/>
                  </a:lnTo>
                  <a:lnTo>
                    <a:pt x="588619" y="1169812"/>
                  </a:lnTo>
                  <a:lnTo>
                    <a:pt x="588619" y="1173804"/>
                  </a:lnTo>
                  <a:lnTo>
                    <a:pt x="588619" y="1177797"/>
                  </a:lnTo>
                  <a:lnTo>
                    <a:pt x="588619" y="1181789"/>
                  </a:lnTo>
                  <a:lnTo>
                    <a:pt x="588619" y="1185782"/>
                  </a:lnTo>
                  <a:lnTo>
                    <a:pt x="588619" y="1189774"/>
                  </a:lnTo>
                  <a:lnTo>
                    <a:pt x="588619" y="1193767"/>
                  </a:lnTo>
                  <a:lnTo>
                    <a:pt x="588619" y="1197759"/>
                  </a:lnTo>
                  <a:lnTo>
                    <a:pt x="588619" y="1201752"/>
                  </a:lnTo>
                  <a:lnTo>
                    <a:pt x="588619" y="1205745"/>
                  </a:lnTo>
                  <a:lnTo>
                    <a:pt x="588619" y="1209737"/>
                  </a:lnTo>
                  <a:lnTo>
                    <a:pt x="588619" y="1213730"/>
                  </a:lnTo>
                  <a:lnTo>
                    <a:pt x="588619" y="1217722"/>
                  </a:lnTo>
                  <a:lnTo>
                    <a:pt x="588619" y="1221715"/>
                  </a:lnTo>
                  <a:lnTo>
                    <a:pt x="588619" y="1225707"/>
                  </a:lnTo>
                  <a:lnTo>
                    <a:pt x="588619" y="1229700"/>
                  </a:lnTo>
                  <a:lnTo>
                    <a:pt x="588619" y="1233692"/>
                  </a:lnTo>
                  <a:lnTo>
                    <a:pt x="588619" y="1237685"/>
                  </a:lnTo>
                  <a:lnTo>
                    <a:pt x="588619" y="1241677"/>
                  </a:lnTo>
                  <a:lnTo>
                    <a:pt x="588619" y="1245670"/>
                  </a:lnTo>
                  <a:lnTo>
                    <a:pt x="588619" y="1249662"/>
                  </a:lnTo>
                  <a:lnTo>
                    <a:pt x="588619" y="1253655"/>
                  </a:lnTo>
                  <a:lnTo>
                    <a:pt x="588619" y="1257647"/>
                  </a:lnTo>
                  <a:lnTo>
                    <a:pt x="588619" y="1261640"/>
                  </a:lnTo>
                  <a:lnTo>
                    <a:pt x="588619" y="1265633"/>
                  </a:lnTo>
                  <a:lnTo>
                    <a:pt x="588619" y="1269625"/>
                  </a:lnTo>
                  <a:lnTo>
                    <a:pt x="588619" y="1273618"/>
                  </a:lnTo>
                  <a:lnTo>
                    <a:pt x="588619" y="1277610"/>
                  </a:lnTo>
                  <a:lnTo>
                    <a:pt x="588619" y="1281603"/>
                  </a:lnTo>
                  <a:lnTo>
                    <a:pt x="588619" y="1285595"/>
                  </a:lnTo>
                  <a:lnTo>
                    <a:pt x="588619" y="1289588"/>
                  </a:lnTo>
                  <a:lnTo>
                    <a:pt x="588619" y="1293580"/>
                  </a:lnTo>
                  <a:lnTo>
                    <a:pt x="588619" y="1297573"/>
                  </a:lnTo>
                  <a:lnTo>
                    <a:pt x="588619" y="1301565"/>
                  </a:lnTo>
                  <a:lnTo>
                    <a:pt x="588619" y="1305558"/>
                  </a:lnTo>
                  <a:lnTo>
                    <a:pt x="588619" y="1309550"/>
                  </a:lnTo>
                  <a:lnTo>
                    <a:pt x="588619" y="1313543"/>
                  </a:lnTo>
                  <a:lnTo>
                    <a:pt x="588619" y="1317535"/>
                  </a:lnTo>
                  <a:lnTo>
                    <a:pt x="588619" y="1321528"/>
                  </a:lnTo>
                  <a:lnTo>
                    <a:pt x="588619" y="1325521"/>
                  </a:lnTo>
                  <a:lnTo>
                    <a:pt x="588619" y="1329513"/>
                  </a:lnTo>
                  <a:lnTo>
                    <a:pt x="588619" y="1333506"/>
                  </a:lnTo>
                  <a:lnTo>
                    <a:pt x="588619" y="1337498"/>
                  </a:lnTo>
                  <a:lnTo>
                    <a:pt x="588619" y="1341491"/>
                  </a:lnTo>
                  <a:lnTo>
                    <a:pt x="588619" y="1345483"/>
                  </a:lnTo>
                  <a:lnTo>
                    <a:pt x="588619" y="1349476"/>
                  </a:lnTo>
                  <a:lnTo>
                    <a:pt x="588619" y="1353468"/>
                  </a:lnTo>
                  <a:lnTo>
                    <a:pt x="588619" y="1357461"/>
                  </a:lnTo>
                  <a:lnTo>
                    <a:pt x="588619" y="1361453"/>
                  </a:lnTo>
                  <a:lnTo>
                    <a:pt x="588619" y="1365446"/>
                  </a:lnTo>
                  <a:lnTo>
                    <a:pt x="588619" y="1369438"/>
                  </a:lnTo>
                  <a:lnTo>
                    <a:pt x="588619" y="1373431"/>
                  </a:lnTo>
                  <a:lnTo>
                    <a:pt x="588619" y="1377423"/>
                  </a:lnTo>
                  <a:lnTo>
                    <a:pt x="588619" y="1381416"/>
                  </a:lnTo>
                  <a:lnTo>
                    <a:pt x="588619" y="1385409"/>
                  </a:lnTo>
                  <a:lnTo>
                    <a:pt x="588619" y="1389401"/>
                  </a:lnTo>
                  <a:lnTo>
                    <a:pt x="588620" y="1393394"/>
                  </a:lnTo>
                  <a:lnTo>
                    <a:pt x="588620" y="1397386"/>
                  </a:lnTo>
                  <a:lnTo>
                    <a:pt x="588620" y="1401379"/>
                  </a:lnTo>
                  <a:lnTo>
                    <a:pt x="588620" y="1405371"/>
                  </a:lnTo>
                  <a:lnTo>
                    <a:pt x="588620" y="1409364"/>
                  </a:lnTo>
                  <a:lnTo>
                    <a:pt x="588620" y="1413356"/>
                  </a:lnTo>
                  <a:lnTo>
                    <a:pt x="588621" y="1417349"/>
                  </a:lnTo>
                  <a:lnTo>
                    <a:pt x="588621" y="1421341"/>
                  </a:lnTo>
                  <a:lnTo>
                    <a:pt x="588621" y="1425334"/>
                  </a:lnTo>
                  <a:lnTo>
                    <a:pt x="588622" y="1429326"/>
                  </a:lnTo>
                  <a:lnTo>
                    <a:pt x="588622" y="1433319"/>
                  </a:lnTo>
                  <a:lnTo>
                    <a:pt x="588623" y="1437311"/>
                  </a:lnTo>
                  <a:lnTo>
                    <a:pt x="588624" y="1441304"/>
                  </a:lnTo>
                  <a:lnTo>
                    <a:pt x="588624" y="1445297"/>
                  </a:lnTo>
                  <a:lnTo>
                    <a:pt x="588625" y="1449289"/>
                  </a:lnTo>
                  <a:lnTo>
                    <a:pt x="588626" y="1453282"/>
                  </a:lnTo>
                  <a:lnTo>
                    <a:pt x="588628" y="1457274"/>
                  </a:lnTo>
                  <a:lnTo>
                    <a:pt x="588629" y="1461267"/>
                  </a:lnTo>
                  <a:lnTo>
                    <a:pt x="588631" y="1465259"/>
                  </a:lnTo>
                  <a:lnTo>
                    <a:pt x="588632" y="1469252"/>
                  </a:lnTo>
                  <a:lnTo>
                    <a:pt x="588634" y="1473244"/>
                  </a:lnTo>
                  <a:lnTo>
                    <a:pt x="588637" y="1477237"/>
                  </a:lnTo>
                  <a:lnTo>
                    <a:pt x="588640" y="1481229"/>
                  </a:lnTo>
                  <a:lnTo>
                    <a:pt x="588643" y="1485222"/>
                  </a:lnTo>
                  <a:lnTo>
                    <a:pt x="588646" y="1489214"/>
                  </a:lnTo>
                  <a:lnTo>
                    <a:pt x="588650" y="1493207"/>
                  </a:lnTo>
                  <a:lnTo>
                    <a:pt x="588655" y="1497199"/>
                  </a:lnTo>
                  <a:lnTo>
                    <a:pt x="588660" y="1501192"/>
                  </a:lnTo>
                  <a:lnTo>
                    <a:pt x="588667" y="1505185"/>
                  </a:lnTo>
                  <a:lnTo>
                    <a:pt x="588673" y="1509177"/>
                  </a:lnTo>
                  <a:lnTo>
                    <a:pt x="588681" y="1513170"/>
                  </a:lnTo>
                  <a:lnTo>
                    <a:pt x="588690" y="1517162"/>
                  </a:lnTo>
                  <a:lnTo>
                    <a:pt x="588700" y="1521155"/>
                  </a:lnTo>
                  <a:lnTo>
                    <a:pt x="588711" y="1525147"/>
                  </a:lnTo>
                  <a:lnTo>
                    <a:pt x="588724" y="1529140"/>
                  </a:lnTo>
                  <a:lnTo>
                    <a:pt x="588738" y="1533132"/>
                  </a:lnTo>
                  <a:lnTo>
                    <a:pt x="588754" y="1537125"/>
                  </a:lnTo>
                  <a:lnTo>
                    <a:pt x="588773" y="1541117"/>
                  </a:lnTo>
                  <a:lnTo>
                    <a:pt x="588793" y="1545110"/>
                  </a:lnTo>
                  <a:lnTo>
                    <a:pt x="588816" y="1549102"/>
                  </a:lnTo>
                  <a:lnTo>
                    <a:pt x="588842" y="1553095"/>
                  </a:lnTo>
                  <a:lnTo>
                    <a:pt x="588871" y="1557087"/>
                  </a:lnTo>
                  <a:lnTo>
                    <a:pt x="588902" y="1561080"/>
                  </a:lnTo>
                  <a:lnTo>
                    <a:pt x="588939" y="1565073"/>
                  </a:lnTo>
                  <a:lnTo>
                    <a:pt x="588979" y="1569065"/>
                  </a:lnTo>
                  <a:lnTo>
                    <a:pt x="589023" y="1573058"/>
                  </a:lnTo>
                  <a:lnTo>
                    <a:pt x="589074" y="1577050"/>
                  </a:lnTo>
                  <a:lnTo>
                    <a:pt x="589129" y="1581043"/>
                  </a:lnTo>
                  <a:lnTo>
                    <a:pt x="589190" y="1585035"/>
                  </a:lnTo>
                  <a:lnTo>
                    <a:pt x="589259" y="1589028"/>
                  </a:lnTo>
                  <a:lnTo>
                    <a:pt x="589335" y="1593020"/>
                  </a:lnTo>
                  <a:lnTo>
                    <a:pt x="589417" y="1597013"/>
                  </a:lnTo>
                  <a:lnTo>
                    <a:pt x="589510" y="1601005"/>
                  </a:lnTo>
                  <a:lnTo>
                    <a:pt x="589613" y="1604998"/>
                  </a:lnTo>
                  <a:lnTo>
                    <a:pt x="589725" y="1608990"/>
                  </a:lnTo>
                  <a:lnTo>
                    <a:pt x="589848" y="1612983"/>
                  </a:lnTo>
                  <a:lnTo>
                    <a:pt x="589986" y="1616975"/>
                  </a:lnTo>
                  <a:lnTo>
                    <a:pt x="590135" y="1620968"/>
                  </a:lnTo>
                  <a:lnTo>
                    <a:pt x="590298" y="1624961"/>
                  </a:lnTo>
                  <a:lnTo>
                    <a:pt x="590481" y="1628953"/>
                  </a:lnTo>
                  <a:lnTo>
                    <a:pt x="590678" y="1632946"/>
                  </a:lnTo>
                  <a:lnTo>
                    <a:pt x="590890" y="1636938"/>
                  </a:lnTo>
                  <a:lnTo>
                    <a:pt x="591130" y="1640931"/>
                  </a:lnTo>
                  <a:lnTo>
                    <a:pt x="591387" y="1644923"/>
                  </a:lnTo>
                  <a:lnTo>
                    <a:pt x="591662" y="1648916"/>
                  </a:lnTo>
                  <a:lnTo>
                    <a:pt x="591972" y="1652908"/>
                  </a:lnTo>
                  <a:lnTo>
                    <a:pt x="592304" y="1656901"/>
                  </a:lnTo>
                  <a:lnTo>
                    <a:pt x="592658" y="1660893"/>
                  </a:lnTo>
                  <a:lnTo>
                    <a:pt x="593053" y="1664886"/>
                  </a:lnTo>
                  <a:lnTo>
                    <a:pt x="593478" y="1668878"/>
                  </a:lnTo>
                  <a:lnTo>
                    <a:pt x="593929" y="1672871"/>
                  </a:lnTo>
                  <a:lnTo>
                    <a:pt x="594426" y="1676863"/>
                  </a:lnTo>
                  <a:lnTo>
                    <a:pt x="594962" y="1680856"/>
                  </a:lnTo>
                  <a:lnTo>
                    <a:pt x="595531" y="1684849"/>
                  </a:lnTo>
                  <a:lnTo>
                    <a:pt x="596150" y="1688841"/>
                  </a:lnTo>
                  <a:lnTo>
                    <a:pt x="596820" y="1692834"/>
                  </a:lnTo>
                  <a:lnTo>
                    <a:pt x="597528" y="1696826"/>
                  </a:lnTo>
                  <a:lnTo>
                    <a:pt x="598291" y="1700819"/>
                  </a:lnTo>
                  <a:lnTo>
                    <a:pt x="599119" y="1704811"/>
                  </a:lnTo>
                  <a:lnTo>
                    <a:pt x="599991" y="1708804"/>
                  </a:lnTo>
                  <a:lnTo>
                    <a:pt x="600921" y="1712796"/>
                  </a:lnTo>
                  <a:lnTo>
                    <a:pt x="601931" y="1716789"/>
                  </a:lnTo>
                  <a:lnTo>
                    <a:pt x="602994" y="1720781"/>
                  </a:lnTo>
                  <a:lnTo>
                    <a:pt x="604115" y="1724774"/>
                  </a:lnTo>
                  <a:lnTo>
                    <a:pt x="605335" y="1728766"/>
                  </a:lnTo>
                  <a:lnTo>
                    <a:pt x="606614" y="1732759"/>
                  </a:lnTo>
                  <a:lnTo>
                    <a:pt x="607953" y="1736751"/>
                  </a:lnTo>
                  <a:lnTo>
                    <a:pt x="609407" y="1740744"/>
                  </a:lnTo>
                  <a:lnTo>
                    <a:pt x="610929" y="1744737"/>
                  </a:lnTo>
                  <a:lnTo>
                    <a:pt x="612517" y="1748729"/>
                  </a:lnTo>
                  <a:lnTo>
                    <a:pt x="614222" y="1752722"/>
                  </a:lnTo>
                  <a:lnTo>
                    <a:pt x="616010" y="1756714"/>
                  </a:lnTo>
                  <a:lnTo>
                    <a:pt x="617872" y="1760707"/>
                  </a:lnTo>
                  <a:lnTo>
                    <a:pt x="619849" y="1764699"/>
                  </a:lnTo>
                  <a:lnTo>
                    <a:pt x="621926" y="1768692"/>
                  </a:lnTo>
                  <a:lnTo>
                    <a:pt x="624081" y="1772684"/>
                  </a:lnTo>
                  <a:lnTo>
                    <a:pt x="626349" y="1776677"/>
                  </a:lnTo>
                  <a:lnTo>
                    <a:pt x="628731" y="1780669"/>
                  </a:lnTo>
                  <a:lnTo>
                    <a:pt x="631195" y="1784662"/>
                  </a:lnTo>
                  <a:lnTo>
                    <a:pt x="633765" y="1788654"/>
                  </a:lnTo>
                  <a:lnTo>
                    <a:pt x="636464" y="1792647"/>
                  </a:lnTo>
                  <a:lnTo>
                    <a:pt x="639246" y="1796639"/>
                  </a:lnTo>
                  <a:lnTo>
                    <a:pt x="642124" y="1800632"/>
                  </a:lnTo>
                  <a:lnTo>
                    <a:pt x="645142" y="1804625"/>
                  </a:lnTo>
                  <a:lnTo>
                    <a:pt x="648242" y="1808617"/>
                  </a:lnTo>
                  <a:lnTo>
                    <a:pt x="651427" y="1812610"/>
                  </a:lnTo>
                  <a:lnTo>
                    <a:pt x="654758" y="1816602"/>
                  </a:lnTo>
                  <a:lnTo>
                    <a:pt x="658166" y="1820595"/>
                  </a:lnTo>
                  <a:lnTo>
                    <a:pt x="661652" y="1824587"/>
                  </a:lnTo>
                  <a:lnTo>
                    <a:pt x="665272" y="1828580"/>
                  </a:lnTo>
                  <a:lnTo>
                    <a:pt x="668968" y="1832572"/>
                  </a:lnTo>
                  <a:lnTo>
                    <a:pt x="672735" y="1836565"/>
                  </a:lnTo>
                  <a:lnTo>
                    <a:pt x="676613" y="1840557"/>
                  </a:lnTo>
                  <a:lnTo>
                    <a:pt x="680565" y="1844550"/>
                  </a:lnTo>
                  <a:lnTo>
                    <a:pt x="684576" y="1848542"/>
                  </a:lnTo>
                  <a:lnTo>
                    <a:pt x="688672" y="1852535"/>
                  </a:lnTo>
                  <a:lnTo>
                    <a:pt x="692835" y="1856527"/>
                  </a:lnTo>
                  <a:lnTo>
                    <a:pt x="697042" y="1860520"/>
                  </a:lnTo>
                  <a:lnTo>
                    <a:pt x="701307" y="1864513"/>
                  </a:lnTo>
                  <a:lnTo>
                    <a:pt x="705621" y="1868505"/>
                  </a:lnTo>
                  <a:lnTo>
                    <a:pt x="709963" y="1872498"/>
                  </a:lnTo>
                  <a:lnTo>
                    <a:pt x="714335" y="1876490"/>
                  </a:lnTo>
                  <a:lnTo>
                    <a:pt x="718731" y="1880483"/>
                  </a:lnTo>
                  <a:lnTo>
                    <a:pt x="723135" y="1884475"/>
                  </a:lnTo>
                  <a:lnTo>
                    <a:pt x="727544" y="1888468"/>
                  </a:lnTo>
                  <a:lnTo>
                    <a:pt x="731942" y="1892460"/>
                  </a:lnTo>
                  <a:lnTo>
                    <a:pt x="736325" y="1896453"/>
                  </a:lnTo>
                  <a:lnTo>
                    <a:pt x="740690" y="1900445"/>
                  </a:lnTo>
                  <a:lnTo>
                    <a:pt x="745002" y="1904438"/>
                  </a:lnTo>
                  <a:lnTo>
                    <a:pt x="749273" y="1908430"/>
                  </a:lnTo>
                  <a:lnTo>
                    <a:pt x="753503" y="1912423"/>
                  </a:lnTo>
                  <a:lnTo>
                    <a:pt x="757641" y="1916415"/>
                  </a:lnTo>
                  <a:lnTo>
                    <a:pt x="761706" y="1920408"/>
                  </a:lnTo>
                  <a:lnTo>
                    <a:pt x="765704" y="1924401"/>
                  </a:lnTo>
                  <a:lnTo>
                    <a:pt x="769578" y="1928393"/>
                  </a:lnTo>
                  <a:lnTo>
                    <a:pt x="773341" y="1932386"/>
                  </a:lnTo>
                  <a:lnTo>
                    <a:pt x="777011" y="1936378"/>
                  </a:lnTo>
                  <a:lnTo>
                    <a:pt x="780533" y="1940371"/>
                  </a:lnTo>
                  <a:lnTo>
                    <a:pt x="783900" y="1944363"/>
                  </a:lnTo>
                  <a:lnTo>
                    <a:pt x="787150" y="1948356"/>
                  </a:lnTo>
                  <a:lnTo>
                    <a:pt x="790234" y="1952348"/>
                  </a:lnTo>
                  <a:lnTo>
                    <a:pt x="793117" y="1956341"/>
                  </a:lnTo>
                  <a:lnTo>
                    <a:pt x="795861" y="1960333"/>
                  </a:lnTo>
                  <a:lnTo>
                    <a:pt x="798432" y="1964326"/>
                  </a:lnTo>
                  <a:lnTo>
                    <a:pt x="800753" y="1968318"/>
                  </a:lnTo>
                  <a:lnTo>
                    <a:pt x="802917" y="1972311"/>
                  </a:lnTo>
                  <a:lnTo>
                    <a:pt x="804908" y="1976303"/>
                  </a:lnTo>
                  <a:lnTo>
                    <a:pt x="806603" y="1980296"/>
                  </a:lnTo>
                  <a:lnTo>
                    <a:pt x="808127" y="1984289"/>
                  </a:lnTo>
                  <a:lnTo>
                    <a:pt x="809479" y="1988281"/>
                  </a:lnTo>
                  <a:lnTo>
                    <a:pt x="810507" y="1992274"/>
                  </a:lnTo>
                  <a:lnTo>
                    <a:pt x="811348" y="1996266"/>
                  </a:lnTo>
                  <a:lnTo>
                    <a:pt x="812008" y="2000259"/>
                  </a:lnTo>
                  <a:lnTo>
                    <a:pt x="812357" y="2004251"/>
                  </a:lnTo>
                  <a:lnTo>
                    <a:pt x="812490" y="2008244"/>
                  </a:lnTo>
                  <a:lnTo>
                    <a:pt x="812439" y="2012236"/>
                  </a:lnTo>
                  <a:lnTo>
                    <a:pt x="812099" y="2016229"/>
                  </a:lnTo>
                  <a:lnTo>
                    <a:pt x="811521" y="2020221"/>
                  </a:lnTo>
                  <a:lnTo>
                    <a:pt x="810762" y="2024214"/>
                  </a:lnTo>
                  <a:lnTo>
                    <a:pt x="809742" y="2028206"/>
                  </a:lnTo>
                  <a:lnTo>
                    <a:pt x="808470" y="2032199"/>
                  </a:lnTo>
                  <a:lnTo>
                    <a:pt x="807023" y="2036191"/>
                  </a:lnTo>
                  <a:lnTo>
                    <a:pt x="805351" y="2040184"/>
                  </a:lnTo>
                  <a:close/>
                </a:path>
              </a:pathLst>
            </a:custGeom>
            <a:solidFill>
              <a:srgbClr val="00008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459033" y="632332"/>
              <a:ext cx="296012" cy="2254231"/>
            </a:xfrm>
            <a:custGeom>
              <a:avLst/>
              <a:pathLst>
                <a:path w="296012" h="2254231">
                  <a:moveTo>
                    <a:pt x="38081" y="2254231"/>
                  </a:moveTo>
                  <a:lnTo>
                    <a:pt x="37846" y="2249819"/>
                  </a:lnTo>
                  <a:lnTo>
                    <a:pt x="37621" y="2245408"/>
                  </a:lnTo>
                  <a:lnTo>
                    <a:pt x="37404" y="2240996"/>
                  </a:lnTo>
                  <a:lnTo>
                    <a:pt x="37186" y="2236585"/>
                  </a:lnTo>
                  <a:lnTo>
                    <a:pt x="36981" y="2232174"/>
                  </a:lnTo>
                  <a:lnTo>
                    <a:pt x="36781" y="2227762"/>
                  </a:lnTo>
                  <a:lnTo>
                    <a:pt x="36582" y="2223351"/>
                  </a:lnTo>
                  <a:lnTo>
                    <a:pt x="36396" y="2218939"/>
                  </a:lnTo>
                  <a:lnTo>
                    <a:pt x="36215" y="2214528"/>
                  </a:lnTo>
                  <a:lnTo>
                    <a:pt x="36034" y="2210117"/>
                  </a:lnTo>
                  <a:lnTo>
                    <a:pt x="35868" y="2205705"/>
                  </a:lnTo>
                  <a:lnTo>
                    <a:pt x="35705" y="2201294"/>
                  </a:lnTo>
                  <a:lnTo>
                    <a:pt x="35543" y="2196882"/>
                  </a:lnTo>
                  <a:lnTo>
                    <a:pt x="35397" y="2192471"/>
                  </a:lnTo>
                  <a:lnTo>
                    <a:pt x="35253" y="2188059"/>
                  </a:lnTo>
                  <a:lnTo>
                    <a:pt x="35110" y="2183648"/>
                  </a:lnTo>
                  <a:lnTo>
                    <a:pt x="34983" y="2179237"/>
                  </a:lnTo>
                  <a:lnTo>
                    <a:pt x="34859" y="2174825"/>
                  </a:lnTo>
                  <a:lnTo>
                    <a:pt x="34734" y="2170414"/>
                  </a:lnTo>
                  <a:lnTo>
                    <a:pt x="34628" y="2166002"/>
                  </a:lnTo>
                  <a:lnTo>
                    <a:pt x="34522" y="2161591"/>
                  </a:lnTo>
                  <a:lnTo>
                    <a:pt x="34417" y="2157180"/>
                  </a:lnTo>
                  <a:lnTo>
                    <a:pt x="34330" y="2152768"/>
                  </a:lnTo>
                  <a:lnTo>
                    <a:pt x="34244" y="2148357"/>
                  </a:lnTo>
                  <a:lnTo>
                    <a:pt x="34159" y="2143945"/>
                  </a:lnTo>
                  <a:lnTo>
                    <a:pt x="34092" y="2139534"/>
                  </a:lnTo>
                  <a:lnTo>
                    <a:pt x="34025" y="2135123"/>
                  </a:lnTo>
                  <a:lnTo>
                    <a:pt x="33960" y="2130711"/>
                  </a:lnTo>
                  <a:lnTo>
                    <a:pt x="33912" y="2126300"/>
                  </a:lnTo>
                  <a:lnTo>
                    <a:pt x="33864" y="2121888"/>
                  </a:lnTo>
                  <a:lnTo>
                    <a:pt x="33819" y="2117477"/>
                  </a:lnTo>
                  <a:lnTo>
                    <a:pt x="33790" y="2113065"/>
                  </a:lnTo>
                  <a:lnTo>
                    <a:pt x="33761" y="2108654"/>
                  </a:lnTo>
                  <a:lnTo>
                    <a:pt x="33737" y="2104243"/>
                  </a:lnTo>
                  <a:lnTo>
                    <a:pt x="33727" y="2099831"/>
                  </a:lnTo>
                  <a:lnTo>
                    <a:pt x="33717" y="2095420"/>
                  </a:lnTo>
                  <a:lnTo>
                    <a:pt x="33713" y="2091008"/>
                  </a:lnTo>
                  <a:lnTo>
                    <a:pt x="33722" y="2086597"/>
                  </a:lnTo>
                  <a:lnTo>
                    <a:pt x="33731" y="2082186"/>
                  </a:lnTo>
                  <a:lnTo>
                    <a:pt x="33747" y="2077774"/>
                  </a:lnTo>
                  <a:lnTo>
                    <a:pt x="33774" y="2073363"/>
                  </a:lnTo>
                  <a:lnTo>
                    <a:pt x="33802" y="2068951"/>
                  </a:lnTo>
                  <a:lnTo>
                    <a:pt x="33838" y="2064540"/>
                  </a:lnTo>
                  <a:lnTo>
                    <a:pt x="33884" y="2060129"/>
                  </a:lnTo>
                  <a:lnTo>
                    <a:pt x="33930" y="2055717"/>
                  </a:lnTo>
                  <a:lnTo>
                    <a:pt x="33986" y="2051306"/>
                  </a:lnTo>
                  <a:lnTo>
                    <a:pt x="34051" y="2046894"/>
                  </a:lnTo>
                  <a:lnTo>
                    <a:pt x="34115" y="2042483"/>
                  </a:lnTo>
                  <a:lnTo>
                    <a:pt x="34190" y="2038071"/>
                  </a:lnTo>
                  <a:lnTo>
                    <a:pt x="34273" y="2033660"/>
                  </a:lnTo>
                  <a:lnTo>
                    <a:pt x="34356" y="2029249"/>
                  </a:lnTo>
                  <a:lnTo>
                    <a:pt x="34450" y="2024837"/>
                  </a:lnTo>
                  <a:lnTo>
                    <a:pt x="34550" y="2020426"/>
                  </a:lnTo>
                  <a:lnTo>
                    <a:pt x="34651" y="2016014"/>
                  </a:lnTo>
                  <a:lnTo>
                    <a:pt x="34763" y="2011603"/>
                  </a:lnTo>
                  <a:lnTo>
                    <a:pt x="34881" y="2007192"/>
                  </a:lnTo>
                  <a:lnTo>
                    <a:pt x="34999" y="2002780"/>
                  </a:lnTo>
                  <a:lnTo>
                    <a:pt x="35131" y="1998369"/>
                  </a:lnTo>
                  <a:lnTo>
                    <a:pt x="35266" y="1993957"/>
                  </a:lnTo>
                  <a:lnTo>
                    <a:pt x="35401" y="1989546"/>
                  </a:lnTo>
                  <a:lnTo>
                    <a:pt x="35550" y="1985135"/>
                  </a:lnTo>
                  <a:lnTo>
                    <a:pt x="35702" y="1980723"/>
                  </a:lnTo>
                  <a:lnTo>
                    <a:pt x="35854" y="1976312"/>
                  </a:lnTo>
                  <a:lnTo>
                    <a:pt x="36020" y="1971900"/>
                  </a:lnTo>
                  <a:lnTo>
                    <a:pt x="36189" y="1967489"/>
                  </a:lnTo>
                  <a:lnTo>
                    <a:pt x="36357" y="1963077"/>
                  </a:lnTo>
                  <a:lnTo>
                    <a:pt x="36540" y="1958666"/>
                  </a:lnTo>
                  <a:lnTo>
                    <a:pt x="36725" y="1954255"/>
                  </a:lnTo>
                  <a:lnTo>
                    <a:pt x="36909" y="1949843"/>
                  </a:lnTo>
                  <a:lnTo>
                    <a:pt x="37109" y="1945432"/>
                  </a:lnTo>
                  <a:lnTo>
                    <a:pt x="37308" y="1941020"/>
                  </a:lnTo>
                  <a:lnTo>
                    <a:pt x="37509" y="1936609"/>
                  </a:lnTo>
                  <a:lnTo>
                    <a:pt x="37724" y="1932198"/>
                  </a:lnTo>
                  <a:lnTo>
                    <a:pt x="37938" y="1927786"/>
                  </a:lnTo>
                  <a:lnTo>
                    <a:pt x="38155" y="1923375"/>
                  </a:lnTo>
                  <a:lnTo>
                    <a:pt x="38384" y="1918963"/>
                  </a:lnTo>
                  <a:lnTo>
                    <a:pt x="38613" y="1914552"/>
                  </a:lnTo>
                  <a:lnTo>
                    <a:pt x="38844" y="1910141"/>
                  </a:lnTo>
                  <a:lnTo>
                    <a:pt x="39087" y="1905729"/>
                  </a:lnTo>
                  <a:lnTo>
                    <a:pt x="39330" y="1901318"/>
                  </a:lnTo>
                  <a:lnTo>
                    <a:pt x="39576" y="1896906"/>
                  </a:lnTo>
                  <a:lnTo>
                    <a:pt x="39832" y="1892495"/>
                  </a:lnTo>
                  <a:lnTo>
                    <a:pt x="40088" y="1888083"/>
                  </a:lnTo>
                  <a:lnTo>
                    <a:pt x="40348" y="1883672"/>
                  </a:lnTo>
                  <a:lnTo>
                    <a:pt x="40616" y="1879261"/>
                  </a:lnTo>
                  <a:lnTo>
                    <a:pt x="40885" y="1874849"/>
                  </a:lnTo>
                  <a:lnTo>
                    <a:pt x="41158" y="1870438"/>
                  </a:lnTo>
                  <a:lnTo>
                    <a:pt x="41439" y="1866026"/>
                  </a:lnTo>
                  <a:lnTo>
                    <a:pt x="41719" y="1861615"/>
                  </a:lnTo>
                  <a:lnTo>
                    <a:pt x="42005" y="1857204"/>
                  </a:lnTo>
                  <a:lnTo>
                    <a:pt x="42296" y="1852792"/>
                  </a:lnTo>
                  <a:lnTo>
                    <a:pt x="42588" y="1848381"/>
                  </a:lnTo>
                  <a:lnTo>
                    <a:pt x="42886" y="1843969"/>
                  </a:lnTo>
                  <a:lnTo>
                    <a:pt x="43188" y="1839558"/>
                  </a:lnTo>
                  <a:lnTo>
                    <a:pt x="43490" y="1835147"/>
                  </a:lnTo>
                  <a:lnTo>
                    <a:pt x="43798" y="1830735"/>
                  </a:lnTo>
                  <a:lnTo>
                    <a:pt x="44111" y="1826324"/>
                  </a:lnTo>
                  <a:lnTo>
                    <a:pt x="44423" y="1821912"/>
                  </a:lnTo>
                  <a:lnTo>
                    <a:pt x="44741" y="1817501"/>
                  </a:lnTo>
                  <a:lnTo>
                    <a:pt x="45063" y="1813089"/>
                  </a:lnTo>
                  <a:lnTo>
                    <a:pt x="45384" y="1808678"/>
                  </a:lnTo>
                  <a:lnTo>
                    <a:pt x="45711" y="1804267"/>
                  </a:lnTo>
                  <a:lnTo>
                    <a:pt x="46041" y="1799855"/>
                  </a:lnTo>
                  <a:lnTo>
                    <a:pt x="46371" y="1795444"/>
                  </a:lnTo>
                  <a:lnTo>
                    <a:pt x="46707" y="1791032"/>
                  </a:lnTo>
                  <a:lnTo>
                    <a:pt x="47045" y="1786621"/>
                  </a:lnTo>
                  <a:lnTo>
                    <a:pt x="47382" y="1782210"/>
                  </a:lnTo>
                  <a:lnTo>
                    <a:pt x="47725" y="1777798"/>
                  </a:lnTo>
                  <a:lnTo>
                    <a:pt x="48070" y="1773387"/>
                  </a:lnTo>
                  <a:lnTo>
                    <a:pt x="48414" y="1768975"/>
                  </a:lnTo>
                  <a:lnTo>
                    <a:pt x="48764" y="1764564"/>
                  </a:lnTo>
                  <a:lnTo>
                    <a:pt x="49115" y="1760153"/>
                  </a:lnTo>
                  <a:lnTo>
                    <a:pt x="49466" y="1755741"/>
                  </a:lnTo>
                  <a:lnTo>
                    <a:pt x="49821" y="1751330"/>
                  </a:lnTo>
                  <a:lnTo>
                    <a:pt x="50177" y="1746918"/>
                  </a:lnTo>
                  <a:lnTo>
                    <a:pt x="50533" y="1742507"/>
                  </a:lnTo>
                  <a:lnTo>
                    <a:pt x="50894" y="1738096"/>
                  </a:lnTo>
                  <a:lnTo>
                    <a:pt x="51255" y="1733684"/>
                  </a:lnTo>
                  <a:lnTo>
                    <a:pt x="51615" y="1729273"/>
                  </a:lnTo>
                  <a:lnTo>
                    <a:pt x="51980" y="1724861"/>
                  </a:lnTo>
                  <a:lnTo>
                    <a:pt x="52344" y="1720450"/>
                  </a:lnTo>
                  <a:lnTo>
                    <a:pt x="52709" y="1716038"/>
                  </a:lnTo>
                  <a:lnTo>
                    <a:pt x="53076" y="1711627"/>
                  </a:lnTo>
                  <a:lnTo>
                    <a:pt x="53443" y="1707216"/>
                  </a:lnTo>
                  <a:lnTo>
                    <a:pt x="53811" y="1702804"/>
                  </a:lnTo>
                  <a:lnTo>
                    <a:pt x="54180" y="1698393"/>
                  </a:lnTo>
                  <a:lnTo>
                    <a:pt x="54549" y="1693981"/>
                  </a:lnTo>
                  <a:lnTo>
                    <a:pt x="54919" y="1689570"/>
                  </a:lnTo>
                  <a:lnTo>
                    <a:pt x="55290" y="1685159"/>
                  </a:lnTo>
                  <a:lnTo>
                    <a:pt x="55660" y="1680747"/>
                  </a:lnTo>
                  <a:lnTo>
                    <a:pt x="56031" y="1676336"/>
                  </a:lnTo>
                  <a:lnTo>
                    <a:pt x="56402" y="1671924"/>
                  </a:lnTo>
                  <a:lnTo>
                    <a:pt x="56773" y="1667513"/>
                  </a:lnTo>
                  <a:lnTo>
                    <a:pt x="57144" y="1663102"/>
                  </a:lnTo>
                  <a:lnTo>
                    <a:pt x="57515" y="1658690"/>
                  </a:lnTo>
                  <a:lnTo>
                    <a:pt x="57886" y="1654279"/>
                  </a:lnTo>
                  <a:lnTo>
                    <a:pt x="58256" y="1649867"/>
                  </a:lnTo>
                  <a:lnTo>
                    <a:pt x="58626" y="1645456"/>
                  </a:lnTo>
                  <a:lnTo>
                    <a:pt x="58996" y="1641044"/>
                  </a:lnTo>
                  <a:lnTo>
                    <a:pt x="59364" y="1636633"/>
                  </a:lnTo>
                  <a:lnTo>
                    <a:pt x="59732" y="1632222"/>
                  </a:lnTo>
                  <a:lnTo>
                    <a:pt x="60100" y="1627810"/>
                  </a:lnTo>
                  <a:lnTo>
                    <a:pt x="60466" y="1623399"/>
                  </a:lnTo>
                  <a:lnTo>
                    <a:pt x="60831" y="1618987"/>
                  </a:lnTo>
                  <a:lnTo>
                    <a:pt x="61196" y="1614576"/>
                  </a:lnTo>
                  <a:lnTo>
                    <a:pt x="61558" y="1610165"/>
                  </a:lnTo>
                  <a:lnTo>
                    <a:pt x="61920" y="1605753"/>
                  </a:lnTo>
                  <a:lnTo>
                    <a:pt x="62281" y="1601342"/>
                  </a:lnTo>
                  <a:lnTo>
                    <a:pt x="62640" y="1596930"/>
                  </a:lnTo>
                  <a:lnTo>
                    <a:pt x="62997" y="1592519"/>
                  </a:lnTo>
                  <a:lnTo>
                    <a:pt x="63354" y="1588108"/>
                  </a:lnTo>
                  <a:lnTo>
                    <a:pt x="63707" y="1583696"/>
                  </a:lnTo>
                  <a:lnTo>
                    <a:pt x="64059" y="1579285"/>
                  </a:lnTo>
                  <a:lnTo>
                    <a:pt x="64411" y="1574873"/>
                  </a:lnTo>
                  <a:lnTo>
                    <a:pt x="64758" y="1570462"/>
                  </a:lnTo>
                  <a:lnTo>
                    <a:pt x="65104" y="1566050"/>
                  </a:lnTo>
                  <a:lnTo>
                    <a:pt x="65450" y="1561639"/>
                  </a:lnTo>
                  <a:lnTo>
                    <a:pt x="65790" y="1557228"/>
                  </a:lnTo>
                  <a:lnTo>
                    <a:pt x="66130" y="1552816"/>
                  </a:lnTo>
                  <a:lnTo>
                    <a:pt x="66469" y="1548405"/>
                  </a:lnTo>
                  <a:lnTo>
                    <a:pt x="66802" y="1543993"/>
                  </a:lnTo>
                  <a:lnTo>
                    <a:pt x="67134" y="1539582"/>
                  </a:lnTo>
                  <a:lnTo>
                    <a:pt x="67466" y="1535171"/>
                  </a:lnTo>
                  <a:lnTo>
                    <a:pt x="67790" y="1530759"/>
                  </a:lnTo>
                  <a:lnTo>
                    <a:pt x="68114" y="1526348"/>
                  </a:lnTo>
                  <a:lnTo>
                    <a:pt x="68437" y="1521936"/>
                  </a:lnTo>
                  <a:lnTo>
                    <a:pt x="68752" y="1517525"/>
                  </a:lnTo>
                  <a:lnTo>
                    <a:pt x="69067" y="1513114"/>
                  </a:lnTo>
                  <a:lnTo>
                    <a:pt x="69381" y="1508702"/>
                  </a:lnTo>
                  <a:lnTo>
                    <a:pt x="69687" y="1504291"/>
                  </a:lnTo>
                  <a:lnTo>
                    <a:pt x="69993" y="1499879"/>
                  </a:lnTo>
                  <a:lnTo>
                    <a:pt x="70296" y="1495468"/>
                  </a:lnTo>
                  <a:lnTo>
                    <a:pt x="70592" y="1491056"/>
                  </a:lnTo>
                  <a:lnTo>
                    <a:pt x="70887" y="1486645"/>
                  </a:lnTo>
                  <a:lnTo>
                    <a:pt x="71180" y="1482234"/>
                  </a:lnTo>
                  <a:lnTo>
                    <a:pt x="71465" y="1477822"/>
                  </a:lnTo>
                  <a:lnTo>
                    <a:pt x="71750" y="1473411"/>
                  </a:lnTo>
                  <a:lnTo>
                    <a:pt x="72030" y="1468999"/>
                  </a:lnTo>
                  <a:lnTo>
                    <a:pt x="72304" y="1464588"/>
                  </a:lnTo>
                  <a:lnTo>
                    <a:pt x="72577" y="1460177"/>
                  </a:lnTo>
                  <a:lnTo>
                    <a:pt x="72846" y="1455765"/>
                  </a:lnTo>
                  <a:lnTo>
                    <a:pt x="73107" y="1451354"/>
                  </a:lnTo>
                  <a:lnTo>
                    <a:pt x="73368" y="1446942"/>
                  </a:lnTo>
                  <a:lnTo>
                    <a:pt x="73624" y="1442531"/>
                  </a:lnTo>
                  <a:lnTo>
                    <a:pt x="73873" y="1438120"/>
                  </a:lnTo>
                  <a:lnTo>
                    <a:pt x="74121" y="1433708"/>
                  </a:lnTo>
                  <a:lnTo>
                    <a:pt x="74363" y="1429297"/>
                  </a:lnTo>
                  <a:lnTo>
                    <a:pt x="74599" y="1424885"/>
                  </a:lnTo>
                  <a:lnTo>
                    <a:pt x="74834" y="1420474"/>
                  </a:lnTo>
                  <a:lnTo>
                    <a:pt x="75062" y="1416062"/>
                  </a:lnTo>
                  <a:lnTo>
                    <a:pt x="75283" y="1411651"/>
                  </a:lnTo>
                  <a:lnTo>
                    <a:pt x="75505" y="1407240"/>
                  </a:lnTo>
                  <a:lnTo>
                    <a:pt x="75718" y="1402828"/>
                  </a:lnTo>
                  <a:lnTo>
                    <a:pt x="75925" y="1398417"/>
                  </a:lnTo>
                  <a:lnTo>
                    <a:pt x="76133" y="1394005"/>
                  </a:lnTo>
                  <a:lnTo>
                    <a:pt x="76330" y="1389594"/>
                  </a:lnTo>
                  <a:lnTo>
                    <a:pt x="76523" y="1385183"/>
                  </a:lnTo>
                  <a:lnTo>
                    <a:pt x="76716" y="1380771"/>
                  </a:lnTo>
                  <a:lnTo>
                    <a:pt x="76897" y="1376360"/>
                  </a:lnTo>
                  <a:lnTo>
                    <a:pt x="77075" y="1371948"/>
                  </a:lnTo>
                  <a:lnTo>
                    <a:pt x="77253" y="1367537"/>
                  </a:lnTo>
                  <a:lnTo>
                    <a:pt x="77417" y="1363126"/>
                  </a:lnTo>
                  <a:lnTo>
                    <a:pt x="77579" y="1358714"/>
                  </a:lnTo>
                  <a:lnTo>
                    <a:pt x="77742" y="1354303"/>
                  </a:lnTo>
                  <a:lnTo>
                    <a:pt x="77889" y="1349891"/>
                  </a:lnTo>
                  <a:lnTo>
                    <a:pt x="78036" y="1345480"/>
                  </a:lnTo>
                  <a:lnTo>
                    <a:pt x="78182" y="1341068"/>
                  </a:lnTo>
                  <a:lnTo>
                    <a:pt x="78312" y="1336657"/>
                  </a:lnTo>
                  <a:lnTo>
                    <a:pt x="78442" y="1332246"/>
                  </a:lnTo>
                  <a:lnTo>
                    <a:pt x="78571" y="1327834"/>
                  </a:lnTo>
                  <a:lnTo>
                    <a:pt x="78684" y="1323423"/>
                  </a:lnTo>
                  <a:lnTo>
                    <a:pt x="78797" y="1319011"/>
                  </a:lnTo>
                  <a:lnTo>
                    <a:pt x="78909" y="1314600"/>
                  </a:lnTo>
                  <a:lnTo>
                    <a:pt x="79005" y="1310189"/>
                  </a:lnTo>
                  <a:lnTo>
                    <a:pt x="79101" y="1305777"/>
                  </a:lnTo>
                  <a:lnTo>
                    <a:pt x="79195" y="1301366"/>
                  </a:lnTo>
                  <a:lnTo>
                    <a:pt x="79273" y="1296954"/>
                  </a:lnTo>
                  <a:lnTo>
                    <a:pt x="79352" y="1292543"/>
                  </a:lnTo>
                  <a:lnTo>
                    <a:pt x="79427" y="1288132"/>
                  </a:lnTo>
                  <a:lnTo>
                    <a:pt x="79488" y="1283720"/>
                  </a:lnTo>
                  <a:lnTo>
                    <a:pt x="79549" y="1279309"/>
                  </a:lnTo>
                  <a:lnTo>
                    <a:pt x="79606" y="1274897"/>
                  </a:lnTo>
                  <a:lnTo>
                    <a:pt x="79649" y="1270486"/>
                  </a:lnTo>
                  <a:lnTo>
                    <a:pt x="79693" y="1266075"/>
                  </a:lnTo>
                  <a:lnTo>
                    <a:pt x="79730" y="1261663"/>
                  </a:lnTo>
                  <a:lnTo>
                    <a:pt x="79755" y="1257252"/>
                  </a:lnTo>
                  <a:lnTo>
                    <a:pt x="79781" y="1252840"/>
                  </a:lnTo>
                  <a:lnTo>
                    <a:pt x="79799" y="1248429"/>
                  </a:lnTo>
                  <a:lnTo>
                    <a:pt x="79806" y="1244017"/>
                  </a:lnTo>
                  <a:lnTo>
                    <a:pt x="79813" y="1239606"/>
                  </a:lnTo>
                  <a:lnTo>
                    <a:pt x="79812" y="1235195"/>
                  </a:lnTo>
                  <a:lnTo>
                    <a:pt x="79801" y="1230783"/>
                  </a:lnTo>
                  <a:lnTo>
                    <a:pt x="79790" y="1226372"/>
                  </a:lnTo>
                  <a:lnTo>
                    <a:pt x="79769" y="1221960"/>
                  </a:lnTo>
                  <a:lnTo>
                    <a:pt x="79740" y="1217549"/>
                  </a:lnTo>
                  <a:lnTo>
                    <a:pt x="79710" y="1213138"/>
                  </a:lnTo>
                  <a:lnTo>
                    <a:pt x="79670" y="1208726"/>
                  </a:lnTo>
                  <a:lnTo>
                    <a:pt x="79622" y="1204315"/>
                  </a:lnTo>
                  <a:lnTo>
                    <a:pt x="79574" y="1199903"/>
                  </a:lnTo>
                  <a:lnTo>
                    <a:pt x="79514" y="1195492"/>
                  </a:lnTo>
                  <a:lnTo>
                    <a:pt x="79448" y="1191081"/>
                  </a:lnTo>
                  <a:lnTo>
                    <a:pt x="79381" y="1186669"/>
                  </a:lnTo>
                  <a:lnTo>
                    <a:pt x="79302" y="1182258"/>
                  </a:lnTo>
                  <a:lnTo>
                    <a:pt x="79217" y="1177846"/>
                  </a:lnTo>
                  <a:lnTo>
                    <a:pt x="79132" y="1173435"/>
                  </a:lnTo>
                  <a:lnTo>
                    <a:pt x="79033" y="1169023"/>
                  </a:lnTo>
                  <a:lnTo>
                    <a:pt x="78929" y="1164612"/>
                  </a:lnTo>
                  <a:lnTo>
                    <a:pt x="78826" y="1160201"/>
                  </a:lnTo>
                  <a:lnTo>
                    <a:pt x="78707" y="1155789"/>
                  </a:lnTo>
                  <a:lnTo>
                    <a:pt x="78585" y="1151378"/>
                  </a:lnTo>
                  <a:lnTo>
                    <a:pt x="78463" y="1146966"/>
                  </a:lnTo>
                  <a:lnTo>
                    <a:pt x="78324" y="1142555"/>
                  </a:lnTo>
                  <a:lnTo>
                    <a:pt x="78184" y="1138144"/>
                  </a:lnTo>
                  <a:lnTo>
                    <a:pt x="78044" y="1133732"/>
                  </a:lnTo>
                  <a:lnTo>
                    <a:pt x="77886" y="1129321"/>
                  </a:lnTo>
                  <a:lnTo>
                    <a:pt x="77727" y="1124909"/>
                  </a:lnTo>
                  <a:lnTo>
                    <a:pt x="77568" y="1120498"/>
                  </a:lnTo>
                  <a:lnTo>
                    <a:pt x="77391" y="1116087"/>
                  </a:lnTo>
                  <a:lnTo>
                    <a:pt x="77215" y="1111675"/>
                  </a:lnTo>
                  <a:lnTo>
                    <a:pt x="77036" y="1107264"/>
                  </a:lnTo>
                  <a:lnTo>
                    <a:pt x="76841" y="1102852"/>
                  </a:lnTo>
                  <a:lnTo>
                    <a:pt x="76647" y="1098441"/>
                  </a:lnTo>
                  <a:lnTo>
                    <a:pt x="76449" y="1094029"/>
                  </a:lnTo>
                  <a:lnTo>
                    <a:pt x="76237" y="1089618"/>
                  </a:lnTo>
                  <a:lnTo>
                    <a:pt x="76024" y="1085207"/>
                  </a:lnTo>
                  <a:lnTo>
                    <a:pt x="75808" y="1080795"/>
                  </a:lnTo>
                  <a:lnTo>
                    <a:pt x="75578" y="1076384"/>
                  </a:lnTo>
                  <a:lnTo>
                    <a:pt x="75348" y="1071972"/>
                  </a:lnTo>
                  <a:lnTo>
                    <a:pt x="75113" y="1067561"/>
                  </a:lnTo>
                  <a:lnTo>
                    <a:pt x="74866" y="1063150"/>
                  </a:lnTo>
                  <a:lnTo>
                    <a:pt x="74618" y="1058738"/>
                  </a:lnTo>
                  <a:lnTo>
                    <a:pt x="74365" y="1054327"/>
                  </a:lnTo>
                  <a:lnTo>
                    <a:pt x="74101" y="1049915"/>
                  </a:lnTo>
                  <a:lnTo>
                    <a:pt x="73836" y="1045504"/>
                  </a:lnTo>
                  <a:lnTo>
                    <a:pt x="73565" y="1041093"/>
                  </a:lnTo>
                  <a:lnTo>
                    <a:pt x="73284" y="1036681"/>
                  </a:lnTo>
                  <a:lnTo>
                    <a:pt x="73003" y="1032270"/>
                  </a:lnTo>
                  <a:lnTo>
                    <a:pt x="72714" y="1027858"/>
                  </a:lnTo>
                  <a:lnTo>
                    <a:pt x="72416" y="1023447"/>
                  </a:lnTo>
                  <a:lnTo>
                    <a:pt x="72119" y="1019035"/>
                  </a:lnTo>
                  <a:lnTo>
                    <a:pt x="71813" y="1014624"/>
                  </a:lnTo>
                  <a:lnTo>
                    <a:pt x="71499" y="1010213"/>
                  </a:lnTo>
                  <a:lnTo>
                    <a:pt x="71186" y="1005801"/>
                  </a:lnTo>
                  <a:lnTo>
                    <a:pt x="70863" y="1001390"/>
                  </a:lnTo>
                  <a:lnTo>
                    <a:pt x="70534" y="996978"/>
                  </a:lnTo>
                  <a:lnTo>
                    <a:pt x="70204" y="992567"/>
                  </a:lnTo>
                  <a:lnTo>
                    <a:pt x="69865" y="988156"/>
                  </a:lnTo>
                  <a:lnTo>
                    <a:pt x="69521" y="983744"/>
                  </a:lnTo>
                  <a:lnTo>
                    <a:pt x="69176" y="979333"/>
                  </a:lnTo>
                  <a:lnTo>
                    <a:pt x="68821" y="974921"/>
                  </a:lnTo>
                  <a:lnTo>
                    <a:pt x="68462" y="970510"/>
                  </a:lnTo>
                  <a:lnTo>
                    <a:pt x="68103" y="966099"/>
                  </a:lnTo>
                  <a:lnTo>
                    <a:pt x="67732" y="961687"/>
                  </a:lnTo>
                  <a:lnTo>
                    <a:pt x="67359" y="957276"/>
                  </a:lnTo>
                  <a:lnTo>
                    <a:pt x="66985" y="952864"/>
                  </a:lnTo>
                  <a:lnTo>
                    <a:pt x="66600" y="948453"/>
                  </a:lnTo>
                  <a:lnTo>
                    <a:pt x="66212" y="944041"/>
                  </a:lnTo>
                  <a:lnTo>
                    <a:pt x="65825" y="939630"/>
                  </a:lnTo>
                  <a:lnTo>
                    <a:pt x="65426" y="935219"/>
                  </a:lnTo>
                  <a:lnTo>
                    <a:pt x="65025" y="930807"/>
                  </a:lnTo>
                  <a:lnTo>
                    <a:pt x="64624" y="926396"/>
                  </a:lnTo>
                  <a:lnTo>
                    <a:pt x="64211" y="921984"/>
                  </a:lnTo>
                  <a:lnTo>
                    <a:pt x="63797" y="917573"/>
                  </a:lnTo>
                  <a:lnTo>
                    <a:pt x="63383" y="913162"/>
                  </a:lnTo>
                  <a:lnTo>
                    <a:pt x="62958" y="908750"/>
                  </a:lnTo>
                  <a:lnTo>
                    <a:pt x="62532" y="904339"/>
                  </a:lnTo>
                  <a:lnTo>
                    <a:pt x="62105" y="899927"/>
                  </a:lnTo>
                  <a:lnTo>
                    <a:pt x="61668" y="895516"/>
                  </a:lnTo>
                  <a:lnTo>
                    <a:pt x="61230" y="891105"/>
                  </a:lnTo>
                  <a:lnTo>
                    <a:pt x="60791" y="886693"/>
                  </a:lnTo>
                  <a:lnTo>
                    <a:pt x="60343" y="882282"/>
                  </a:lnTo>
                  <a:lnTo>
                    <a:pt x="59894" y="877870"/>
                  </a:lnTo>
                  <a:lnTo>
                    <a:pt x="59443" y="873459"/>
                  </a:lnTo>
                  <a:lnTo>
                    <a:pt x="58984" y="869048"/>
                  </a:lnTo>
                  <a:lnTo>
                    <a:pt x="58525" y="864636"/>
                  </a:lnTo>
                  <a:lnTo>
                    <a:pt x="58064" y="860225"/>
                  </a:lnTo>
                  <a:lnTo>
                    <a:pt x="57595" y="855813"/>
                  </a:lnTo>
                  <a:lnTo>
                    <a:pt x="57126" y="851402"/>
                  </a:lnTo>
                  <a:lnTo>
                    <a:pt x="56654" y="846990"/>
                  </a:lnTo>
                  <a:lnTo>
                    <a:pt x="56176" y="842579"/>
                  </a:lnTo>
                  <a:lnTo>
                    <a:pt x="55698" y="838168"/>
                  </a:lnTo>
                  <a:lnTo>
                    <a:pt x="55217" y="833756"/>
                  </a:lnTo>
                  <a:lnTo>
                    <a:pt x="54731" y="829345"/>
                  </a:lnTo>
                  <a:lnTo>
                    <a:pt x="54244" y="824933"/>
                  </a:lnTo>
                  <a:lnTo>
                    <a:pt x="53754" y="820522"/>
                  </a:lnTo>
                  <a:lnTo>
                    <a:pt x="53260" y="816111"/>
                  </a:lnTo>
                  <a:lnTo>
                    <a:pt x="52766" y="811699"/>
                  </a:lnTo>
                  <a:lnTo>
                    <a:pt x="52268" y="807288"/>
                  </a:lnTo>
                  <a:lnTo>
                    <a:pt x="51767" y="802876"/>
                  </a:lnTo>
                  <a:lnTo>
                    <a:pt x="51265" y="798465"/>
                  </a:lnTo>
                  <a:lnTo>
                    <a:pt x="50760" y="794054"/>
                  </a:lnTo>
                  <a:lnTo>
                    <a:pt x="50253" y="789642"/>
                  </a:lnTo>
                  <a:lnTo>
                    <a:pt x="49745" y="785231"/>
                  </a:lnTo>
                  <a:lnTo>
                    <a:pt x="49234" y="780819"/>
                  </a:lnTo>
                  <a:lnTo>
                    <a:pt x="48721" y="776408"/>
                  </a:lnTo>
                  <a:lnTo>
                    <a:pt x="48207" y="771996"/>
                  </a:lnTo>
                  <a:lnTo>
                    <a:pt x="47691" y="767585"/>
                  </a:lnTo>
                  <a:lnTo>
                    <a:pt x="47173" y="763174"/>
                  </a:lnTo>
                  <a:lnTo>
                    <a:pt x="46655" y="758762"/>
                  </a:lnTo>
                  <a:lnTo>
                    <a:pt x="46133" y="754351"/>
                  </a:lnTo>
                  <a:lnTo>
                    <a:pt x="45611" y="749939"/>
                  </a:lnTo>
                  <a:lnTo>
                    <a:pt x="45089" y="745528"/>
                  </a:lnTo>
                  <a:lnTo>
                    <a:pt x="44564" y="741117"/>
                  </a:lnTo>
                  <a:lnTo>
                    <a:pt x="44038" y="736705"/>
                  </a:lnTo>
                  <a:lnTo>
                    <a:pt x="43513" y="732294"/>
                  </a:lnTo>
                  <a:lnTo>
                    <a:pt x="42985" y="727882"/>
                  </a:lnTo>
                  <a:lnTo>
                    <a:pt x="42457" y="723471"/>
                  </a:lnTo>
                  <a:lnTo>
                    <a:pt x="41929" y="719060"/>
                  </a:lnTo>
                  <a:lnTo>
                    <a:pt x="41399" y="714648"/>
                  </a:lnTo>
                  <a:lnTo>
                    <a:pt x="40869" y="710237"/>
                  </a:lnTo>
                  <a:lnTo>
                    <a:pt x="40339" y="705825"/>
                  </a:lnTo>
                  <a:lnTo>
                    <a:pt x="39809" y="701414"/>
                  </a:lnTo>
                  <a:lnTo>
                    <a:pt x="39278" y="697002"/>
                  </a:lnTo>
                  <a:lnTo>
                    <a:pt x="38747" y="692591"/>
                  </a:lnTo>
                  <a:lnTo>
                    <a:pt x="38216" y="688180"/>
                  </a:lnTo>
                  <a:lnTo>
                    <a:pt x="37685" y="683768"/>
                  </a:lnTo>
                  <a:lnTo>
                    <a:pt x="37155" y="679357"/>
                  </a:lnTo>
                  <a:lnTo>
                    <a:pt x="36624" y="674945"/>
                  </a:lnTo>
                  <a:lnTo>
                    <a:pt x="36094" y="670534"/>
                  </a:lnTo>
                  <a:lnTo>
                    <a:pt x="35564" y="666123"/>
                  </a:lnTo>
                  <a:lnTo>
                    <a:pt x="35035" y="661711"/>
                  </a:lnTo>
                  <a:lnTo>
                    <a:pt x="34507" y="657300"/>
                  </a:lnTo>
                  <a:lnTo>
                    <a:pt x="33979" y="652888"/>
                  </a:lnTo>
                  <a:lnTo>
                    <a:pt x="33452" y="648477"/>
                  </a:lnTo>
                  <a:lnTo>
                    <a:pt x="32926" y="644066"/>
                  </a:lnTo>
                  <a:lnTo>
                    <a:pt x="32400" y="639654"/>
                  </a:lnTo>
                  <a:lnTo>
                    <a:pt x="31877" y="635243"/>
                  </a:lnTo>
                  <a:lnTo>
                    <a:pt x="31354" y="630831"/>
                  </a:lnTo>
                  <a:lnTo>
                    <a:pt x="30832" y="626420"/>
                  </a:lnTo>
                  <a:lnTo>
                    <a:pt x="30313" y="622008"/>
                  </a:lnTo>
                  <a:lnTo>
                    <a:pt x="29793" y="617597"/>
                  </a:lnTo>
                  <a:lnTo>
                    <a:pt x="29276" y="613186"/>
                  </a:lnTo>
                  <a:lnTo>
                    <a:pt x="28762" y="608774"/>
                  </a:lnTo>
                  <a:lnTo>
                    <a:pt x="28247" y="604363"/>
                  </a:lnTo>
                  <a:lnTo>
                    <a:pt x="27736" y="599951"/>
                  </a:lnTo>
                  <a:lnTo>
                    <a:pt x="27227" y="595540"/>
                  </a:lnTo>
                  <a:lnTo>
                    <a:pt x="26718" y="591129"/>
                  </a:lnTo>
                  <a:lnTo>
                    <a:pt x="26212" y="586717"/>
                  </a:lnTo>
                  <a:lnTo>
                    <a:pt x="25710" y="582306"/>
                  </a:lnTo>
                  <a:lnTo>
                    <a:pt x="25207" y="577894"/>
                  </a:lnTo>
                  <a:lnTo>
                    <a:pt x="24710" y="573483"/>
                  </a:lnTo>
                  <a:lnTo>
                    <a:pt x="24214" y="569072"/>
                  </a:lnTo>
                  <a:lnTo>
                    <a:pt x="23719" y="564660"/>
                  </a:lnTo>
                  <a:lnTo>
                    <a:pt x="23230" y="560249"/>
                  </a:lnTo>
                  <a:lnTo>
                    <a:pt x="22742" y="555837"/>
                  </a:lnTo>
                  <a:lnTo>
                    <a:pt x="22255" y="551426"/>
                  </a:lnTo>
                  <a:lnTo>
                    <a:pt x="21775" y="547014"/>
                  </a:lnTo>
                  <a:lnTo>
                    <a:pt x="21296" y="542603"/>
                  </a:lnTo>
                  <a:lnTo>
                    <a:pt x="20818" y="538192"/>
                  </a:lnTo>
                  <a:lnTo>
                    <a:pt x="20348" y="533780"/>
                  </a:lnTo>
                  <a:lnTo>
                    <a:pt x="19879" y="529369"/>
                  </a:lnTo>
                  <a:lnTo>
                    <a:pt x="19410" y="524957"/>
                  </a:lnTo>
                  <a:lnTo>
                    <a:pt x="18951" y="520546"/>
                  </a:lnTo>
                  <a:lnTo>
                    <a:pt x="18493" y="516135"/>
                  </a:lnTo>
                  <a:lnTo>
                    <a:pt x="18034" y="511723"/>
                  </a:lnTo>
                  <a:lnTo>
                    <a:pt x="17587" y="507312"/>
                  </a:lnTo>
                  <a:lnTo>
                    <a:pt x="17140" y="502900"/>
                  </a:lnTo>
                  <a:lnTo>
                    <a:pt x="16693" y="498489"/>
                  </a:lnTo>
                  <a:lnTo>
                    <a:pt x="16258" y="494078"/>
                  </a:lnTo>
                  <a:lnTo>
                    <a:pt x="15823" y="489666"/>
                  </a:lnTo>
                  <a:lnTo>
                    <a:pt x="15389" y="485255"/>
                  </a:lnTo>
                  <a:lnTo>
                    <a:pt x="14966" y="480843"/>
                  </a:lnTo>
                  <a:lnTo>
                    <a:pt x="14544" y="476432"/>
                  </a:lnTo>
                  <a:lnTo>
                    <a:pt x="14124" y="472020"/>
                  </a:lnTo>
                  <a:lnTo>
                    <a:pt x="13715" y="467609"/>
                  </a:lnTo>
                  <a:lnTo>
                    <a:pt x="13306" y="463198"/>
                  </a:lnTo>
                  <a:lnTo>
                    <a:pt x="12900" y="458786"/>
                  </a:lnTo>
                  <a:lnTo>
                    <a:pt x="12505" y="454375"/>
                  </a:lnTo>
                  <a:lnTo>
                    <a:pt x="12110" y="449963"/>
                  </a:lnTo>
                  <a:lnTo>
                    <a:pt x="11720" y="445552"/>
                  </a:lnTo>
                  <a:lnTo>
                    <a:pt x="11340" y="441141"/>
                  </a:lnTo>
                  <a:lnTo>
                    <a:pt x="10960" y="436729"/>
                  </a:lnTo>
                  <a:lnTo>
                    <a:pt x="10585" y="432318"/>
                  </a:lnTo>
                  <a:lnTo>
                    <a:pt x="10220" y="427906"/>
                  </a:lnTo>
                  <a:lnTo>
                    <a:pt x="9856" y="423495"/>
                  </a:lnTo>
                  <a:lnTo>
                    <a:pt x="9498" y="419084"/>
                  </a:lnTo>
                  <a:lnTo>
                    <a:pt x="9150" y="414672"/>
                  </a:lnTo>
                  <a:lnTo>
                    <a:pt x="8802" y="410261"/>
                  </a:lnTo>
                  <a:lnTo>
                    <a:pt x="8461" y="405849"/>
                  </a:lnTo>
                  <a:lnTo>
                    <a:pt x="8130" y="401438"/>
                  </a:lnTo>
                  <a:lnTo>
                    <a:pt x="7798" y="397027"/>
                  </a:lnTo>
                  <a:lnTo>
                    <a:pt x="7476" y="392615"/>
                  </a:lnTo>
                  <a:lnTo>
                    <a:pt x="7162" y="388204"/>
                  </a:lnTo>
                  <a:lnTo>
                    <a:pt x="6848" y="383792"/>
                  </a:lnTo>
                  <a:lnTo>
                    <a:pt x="6545" y="379381"/>
                  </a:lnTo>
                  <a:lnTo>
                    <a:pt x="6249" y="374969"/>
                  </a:lnTo>
                  <a:lnTo>
                    <a:pt x="5953" y="370558"/>
                  </a:lnTo>
                  <a:lnTo>
                    <a:pt x="5669" y="366147"/>
                  </a:lnTo>
                  <a:lnTo>
                    <a:pt x="5392" y="361735"/>
                  </a:lnTo>
                  <a:lnTo>
                    <a:pt x="5114" y="357324"/>
                  </a:lnTo>
                  <a:lnTo>
                    <a:pt x="4851" y="352912"/>
                  </a:lnTo>
                  <a:lnTo>
                    <a:pt x="4592" y="348501"/>
                  </a:lnTo>
                  <a:lnTo>
                    <a:pt x="4334" y="344090"/>
                  </a:lnTo>
                  <a:lnTo>
                    <a:pt x="4091" y="339678"/>
                  </a:lnTo>
                  <a:lnTo>
                    <a:pt x="3852" y="335267"/>
                  </a:lnTo>
                  <a:lnTo>
                    <a:pt x="3613" y="330855"/>
                  </a:lnTo>
                  <a:lnTo>
                    <a:pt x="3392" y="326444"/>
                  </a:lnTo>
                  <a:lnTo>
                    <a:pt x="3173" y="322033"/>
                  </a:lnTo>
                  <a:lnTo>
                    <a:pt x="2954" y="317621"/>
                  </a:lnTo>
                  <a:lnTo>
                    <a:pt x="2755" y="313210"/>
                  </a:lnTo>
                  <a:lnTo>
                    <a:pt x="2557" y="308798"/>
                  </a:lnTo>
                  <a:lnTo>
                    <a:pt x="2358" y="304387"/>
                  </a:lnTo>
                  <a:lnTo>
                    <a:pt x="2181" y="299975"/>
                  </a:lnTo>
                  <a:lnTo>
                    <a:pt x="2004" y="295564"/>
                  </a:lnTo>
                  <a:lnTo>
                    <a:pt x="1827" y="291153"/>
                  </a:lnTo>
                  <a:lnTo>
                    <a:pt x="1672" y="286741"/>
                  </a:lnTo>
                  <a:lnTo>
                    <a:pt x="1516" y="282330"/>
                  </a:lnTo>
                  <a:lnTo>
                    <a:pt x="1362" y="277918"/>
                  </a:lnTo>
                  <a:lnTo>
                    <a:pt x="1228" y="273507"/>
                  </a:lnTo>
                  <a:lnTo>
                    <a:pt x="1094" y="269096"/>
                  </a:lnTo>
                  <a:lnTo>
                    <a:pt x="964" y="264684"/>
                  </a:lnTo>
                  <a:lnTo>
                    <a:pt x="852" y="260273"/>
                  </a:lnTo>
                  <a:lnTo>
                    <a:pt x="740" y="255861"/>
                  </a:lnTo>
                  <a:lnTo>
                    <a:pt x="633" y="251450"/>
                  </a:lnTo>
                  <a:lnTo>
                    <a:pt x="543" y="247039"/>
                  </a:lnTo>
                  <a:lnTo>
                    <a:pt x="453" y="242627"/>
                  </a:lnTo>
                  <a:lnTo>
                    <a:pt x="370" y="238216"/>
                  </a:lnTo>
                  <a:lnTo>
                    <a:pt x="303" y="233804"/>
                  </a:lnTo>
                  <a:lnTo>
                    <a:pt x="235" y="229393"/>
                  </a:lnTo>
                  <a:lnTo>
                    <a:pt x="176" y="224981"/>
                  </a:lnTo>
                  <a:lnTo>
                    <a:pt x="132" y="220570"/>
                  </a:lnTo>
                  <a:lnTo>
                    <a:pt x="88" y="216159"/>
                  </a:lnTo>
                  <a:lnTo>
                    <a:pt x="53" y="211747"/>
                  </a:lnTo>
                  <a:lnTo>
                    <a:pt x="31" y="207336"/>
                  </a:lnTo>
                  <a:lnTo>
                    <a:pt x="10" y="202924"/>
                  </a:lnTo>
                  <a:lnTo>
                    <a:pt x="0" y="198513"/>
                  </a:lnTo>
                  <a:lnTo>
                    <a:pt x="1" y="194102"/>
                  </a:lnTo>
                  <a:lnTo>
                    <a:pt x="3" y="189690"/>
                  </a:lnTo>
                  <a:lnTo>
                    <a:pt x="17" y="185279"/>
                  </a:lnTo>
                  <a:lnTo>
                    <a:pt x="42" y="180867"/>
                  </a:lnTo>
                  <a:lnTo>
                    <a:pt x="67" y="176456"/>
                  </a:lnTo>
                  <a:lnTo>
                    <a:pt x="106" y="172045"/>
                  </a:lnTo>
                  <a:lnTo>
                    <a:pt x="154" y="167633"/>
                  </a:lnTo>
                  <a:lnTo>
                    <a:pt x="202" y="163222"/>
                  </a:lnTo>
                  <a:lnTo>
                    <a:pt x="266" y="158810"/>
                  </a:lnTo>
                  <a:lnTo>
                    <a:pt x="337" y="154399"/>
                  </a:lnTo>
                  <a:lnTo>
                    <a:pt x="409" y="149987"/>
                  </a:lnTo>
                  <a:lnTo>
                    <a:pt x="497" y="145576"/>
                  </a:lnTo>
                  <a:lnTo>
                    <a:pt x="592" y="141165"/>
                  </a:lnTo>
                  <a:lnTo>
                    <a:pt x="687" y="136753"/>
                  </a:lnTo>
                  <a:lnTo>
                    <a:pt x="800" y="132342"/>
                  </a:lnTo>
                  <a:lnTo>
                    <a:pt x="918" y="127930"/>
                  </a:lnTo>
                  <a:lnTo>
                    <a:pt x="1036" y="123519"/>
                  </a:lnTo>
                  <a:lnTo>
                    <a:pt x="1174" y="119108"/>
                  </a:lnTo>
                  <a:lnTo>
                    <a:pt x="1316" y="114696"/>
                  </a:lnTo>
                  <a:lnTo>
                    <a:pt x="1457" y="110285"/>
                  </a:lnTo>
                  <a:lnTo>
                    <a:pt x="1620" y="105873"/>
                  </a:lnTo>
                  <a:lnTo>
                    <a:pt x="1784" y="101462"/>
                  </a:lnTo>
                  <a:lnTo>
                    <a:pt x="1948" y="97051"/>
                  </a:lnTo>
                  <a:lnTo>
                    <a:pt x="2136" y="92639"/>
                  </a:lnTo>
                  <a:lnTo>
                    <a:pt x="2323" y="88228"/>
                  </a:lnTo>
                  <a:lnTo>
                    <a:pt x="2511" y="83816"/>
                  </a:lnTo>
                  <a:lnTo>
                    <a:pt x="2721" y="79405"/>
                  </a:lnTo>
                  <a:lnTo>
                    <a:pt x="2932" y="74993"/>
                  </a:lnTo>
                  <a:lnTo>
                    <a:pt x="3144" y="70582"/>
                  </a:lnTo>
                  <a:lnTo>
                    <a:pt x="3377" y="66171"/>
                  </a:lnTo>
                  <a:lnTo>
                    <a:pt x="3610" y="61759"/>
                  </a:lnTo>
                  <a:lnTo>
                    <a:pt x="3846" y="57348"/>
                  </a:lnTo>
                  <a:lnTo>
                    <a:pt x="4101" y="52936"/>
                  </a:lnTo>
                  <a:lnTo>
                    <a:pt x="4356" y="48525"/>
                  </a:lnTo>
                  <a:lnTo>
                    <a:pt x="4617" y="44114"/>
                  </a:lnTo>
                  <a:lnTo>
                    <a:pt x="4894" y="39702"/>
                  </a:lnTo>
                  <a:lnTo>
                    <a:pt x="5171" y="35291"/>
                  </a:lnTo>
                  <a:lnTo>
                    <a:pt x="5454" y="30879"/>
                  </a:lnTo>
                  <a:lnTo>
                    <a:pt x="5753" y="26468"/>
                  </a:lnTo>
                  <a:lnTo>
                    <a:pt x="6052" y="22057"/>
                  </a:lnTo>
                  <a:lnTo>
                    <a:pt x="6358" y="17645"/>
                  </a:lnTo>
                  <a:lnTo>
                    <a:pt x="6678" y="13234"/>
                  </a:lnTo>
                  <a:lnTo>
                    <a:pt x="6998" y="8822"/>
                  </a:lnTo>
                  <a:lnTo>
                    <a:pt x="7327" y="4411"/>
                  </a:lnTo>
                  <a:lnTo>
                    <a:pt x="7668" y="0"/>
                  </a:lnTo>
                  <a:lnTo>
                    <a:pt x="288343" y="0"/>
                  </a:lnTo>
                  <a:lnTo>
                    <a:pt x="288684" y="4411"/>
                  </a:lnTo>
                  <a:lnTo>
                    <a:pt x="289013" y="8822"/>
                  </a:lnTo>
                  <a:lnTo>
                    <a:pt x="289333" y="13234"/>
                  </a:lnTo>
                  <a:lnTo>
                    <a:pt x="289653" y="17645"/>
                  </a:lnTo>
                  <a:lnTo>
                    <a:pt x="289960" y="22057"/>
                  </a:lnTo>
                  <a:lnTo>
                    <a:pt x="290258" y="26468"/>
                  </a:lnTo>
                  <a:lnTo>
                    <a:pt x="290557" y="30879"/>
                  </a:lnTo>
                  <a:lnTo>
                    <a:pt x="290841" y="35291"/>
                  </a:lnTo>
                  <a:lnTo>
                    <a:pt x="291118" y="39702"/>
                  </a:lnTo>
                  <a:lnTo>
                    <a:pt x="291395" y="44114"/>
                  </a:lnTo>
                  <a:lnTo>
                    <a:pt x="291655" y="48525"/>
                  </a:lnTo>
                  <a:lnTo>
                    <a:pt x="291910" y="52936"/>
                  </a:lnTo>
                  <a:lnTo>
                    <a:pt x="292165" y="57348"/>
                  </a:lnTo>
                  <a:lnTo>
                    <a:pt x="292402" y="61759"/>
                  </a:lnTo>
                  <a:lnTo>
                    <a:pt x="292634" y="66171"/>
                  </a:lnTo>
                  <a:lnTo>
                    <a:pt x="292867" y="70582"/>
                  </a:lnTo>
                  <a:lnTo>
                    <a:pt x="293080" y="74993"/>
                  </a:lnTo>
                  <a:lnTo>
                    <a:pt x="293290" y="79405"/>
                  </a:lnTo>
                  <a:lnTo>
                    <a:pt x="293500" y="83816"/>
                  </a:lnTo>
                  <a:lnTo>
                    <a:pt x="293688" y="88228"/>
                  </a:lnTo>
                  <a:lnTo>
                    <a:pt x="293876" y="92639"/>
                  </a:lnTo>
                  <a:lnTo>
                    <a:pt x="294063" y="97051"/>
                  </a:lnTo>
                  <a:lnTo>
                    <a:pt x="294227" y="101462"/>
                  </a:lnTo>
                  <a:lnTo>
                    <a:pt x="294392" y="105873"/>
                  </a:lnTo>
                  <a:lnTo>
                    <a:pt x="294554" y="110285"/>
                  </a:lnTo>
                  <a:lnTo>
                    <a:pt x="294696" y="114696"/>
                  </a:lnTo>
                  <a:lnTo>
                    <a:pt x="294837" y="119108"/>
                  </a:lnTo>
                  <a:lnTo>
                    <a:pt x="294975" y="123519"/>
                  </a:lnTo>
                  <a:lnTo>
                    <a:pt x="295093" y="127930"/>
                  </a:lnTo>
                  <a:lnTo>
                    <a:pt x="295211" y="132342"/>
                  </a:lnTo>
                  <a:lnTo>
                    <a:pt x="295324" y="136753"/>
                  </a:lnTo>
                  <a:lnTo>
                    <a:pt x="295419" y="141165"/>
                  </a:lnTo>
                  <a:lnTo>
                    <a:pt x="295514" y="145576"/>
                  </a:lnTo>
                  <a:lnTo>
                    <a:pt x="295603" y="149987"/>
                  </a:lnTo>
                  <a:lnTo>
                    <a:pt x="295674" y="154399"/>
                  </a:lnTo>
                  <a:lnTo>
                    <a:pt x="295745" y="158810"/>
                  </a:lnTo>
                  <a:lnTo>
                    <a:pt x="295809" y="163222"/>
                  </a:lnTo>
                  <a:lnTo>
                    <a:pt x="295857" y="167633"/>
                  </a:lnTo>
                  <a:lnTo>
                    <a:pt x="295906" y="172045"/>
                  </a:lnTo>
                  <a:lnTo>
                    <a:pt x="295945" y="176456"/>
                  </a:lnTo>
                  <a:lnTo>
                    <a:pt x="295969" y="180867"/>
                  </a:lnTo>
                  <a:lnTo>
                    <a:pt x="295994" y="185279"/>
                  </a:lnTo>
                  <a:lnTo>
                    <a:pt x="296009" y="189690"/>
                  </a:lnTo>
                  <a:lnTo>
                    <a:pt x="296010" y="194102"/>
                  </a:lnTo>
                  <a:lnTo>
                    <a:pt x="296012" y="198513"/>
                  </a:lnTo>
                  <a:lnTo>
                    <a:pt x="296002" y="202924"/>
                  </a:lnTo>
                  <a:lnTo>
                    <a:pt x="295980" y="207336"/>
                  </a:lnTo>
                  <a:lnTo>
                    <a:pt x="295959" y="211747"/>
                  </a:lnTo>
                  <a:lnTo>
                    <a:pt x="295924" y="216159"/>
                  </a:lnTo>
                  <a:lnTo>
                    <a:pt x="295879" y="220570"/>
                  </a:lnTo>
                  <a:lnTo>
                    <a:pt x="295835" y="224981"/>
                  </a:lnTo>
                  <a:lnTo>
                    <a:pt x="295776" y="229393"/>
                  </a:lnTo>
                  <a:lnTo>
                    <a:pt x="295709" y="233804"/>
                  </a:lnTo>
                  <a:lnTo>
                    <a:pt x="295641" y="238216"/>
                  </a:lnTo>
                  <a:lnTo>
                    <a:pt x="295558" y="242627"/>
                  </a:lnTo>
                  <a:lnTo>
                    <a:pt x="295468" y="247039"/>
                  </a:lnTo>
                  <a:lnTo>
                    <a:pt x="295379" y="251450"/>
                  </a:lnTo>
                  <a:lnTo>
                    <a:pt x="295272" y="255861"/>
                  </a:lnTo>
                  <a:lnTo>
                    <a:pt x="295160" y="260273"/>
                  </a:lnTo>
                  <a:lnTo>
                    <a:pt x="295048" y="264684"/>
                  </a:lnTo>
                  <a:lnTo>
                    <a:pt x="294917" y="269096"/>
                  </a:lnTo>
                  <a:lnTo>
                    <a:pt x="294783" y="273507"/>
                  </a:lnTo>
                  <a:lnTo>
                    <a:pt x="294649" y="277918"/>
                  </a:lnTo>
                  <a:lnTo>
                    <a:pt x="294495" y="282330"/>
                  </a:lnTo>
                  <a:lnTo>
                    <a:pt x="294340" y="286741"/>
                  </a:lnTo>
                  <a:lnTo>
                    <a:pt x="294184" y="291153"/>
                  </a:lnTo>
                  <a:lnTo>
                    <a:pt x="294008" y="295564"/>
                  </a:lnTo>
                  <a:lnTo>
                    <a:pt x="293830" y="299975"/>
                  </a:lnTo>
                  <a:lnTo>
                    <a:pt x="293653" y="304387"/>
                  </a:lnTo>
                  <a:lnTo>
                    <a:pt x="293455" y="308798"/>
                  </a:lnTo>
                  <a:lnTo>
                    <a:pt x="293257" y="313210"/>
                  </a:lnTo>
                  <a:lnTo>
                    <a:pt x="293057" y="317621"/>
                  </a:lnTo>
                  <a:lnTo>
                    <a:pt x="292838" y="322033"/>
                  </a:lnTo>
                  <a:lnTo>
                    <a:pt x="292619" y="326444"/>
                  </a:lnTo>
                  <a:lnTo>
                    <a:pt x="292398" y="330855"/>
                  </a:lnTo>
                  <a:lnTo>
                    <a:pt x="292159" y="335267"/>
                  </a:lnTo>
                  <a:lnTo>
                    <a:pt x="291920" y="339678"/>
                  </a:lnTo>
                  <a:lnTo>
                    <a:pt x="291678" y="344090"/>
                  </a:lnTo>
                  <a:lnTo>
                    <a:pt x="291419" y="348501"/>
                  </a:lnTo>
                  <a:lnTo>
                    <a:pt x="291161" y="352912"/>
                  </a:lnTo>
                  <a:lnTo>
                    <a:pt x="290897" y="357324"/>
                  </a:lnTo>
                  <a:lnTo>
                    <a:pt x="290620" y="361735"/>
                  </a:lnTo>
                  <a:lnTo>
                    <a:pt x="290342" y="366147"/>
                  </a:lnTo>
                  <a:lnTo>
                    <a:pt x="290059" y="370558"/>
                  </a:lnTo>
                  <a:lnTo>
                    <a:pt x="289763" y="374969"/>
                  </a:lnTo>
                  <a:lnTo>
                    <a:pt x="289466" y="379381"/>
                  </a:lnTo>
                  <a:lnTo>
                    <a:pt x="289163" y="383792"/>
                  </a:lnTo>
                  <a:lnTo>
                    <a:pt x="288849" y="388204"/>
                  </a:lnTo>
                  <a:lnTo>
                    <a:pt x="288535" y="392615"/>
                  </a:lnTo>
                  <a:lnTo>
                    <a:pt x="288213" y="397027"/>
                  </a:lnTo>
                  <a:lnTo>
                    <a:pt x="287882" y="401438"/>
                  </a:lnTo>
                  <a:lnTo>
                    <a:pt x="287550" y="405849"/>
                  </a:lnTo>
                  <a:lnTo>
                    <a:pt x="287210" y="410261"/>
                  </a:lnTo>
                  <a:lnTo>
                    <a:pt x="286861" y="414672"/>
                  </a:lnTo>
                  <a:lnTo>
                    <a:pt x="286513" y="419084"/>
                  </a:lnTo>
                  <a:lnTo>
                    <a:pt x="286155" y="423495"/>
                  </a:lnTo>
                  <a:lnTo>
                    <a:pt x="285791" y="427906"/>
                  </a:lnTo>
                  <a:lnTo>
                    <a:pt x="285426" y="432318"/>
                  </a:lnTo>
                  <a:lnTo>
                    <a:pt x="285052" y="436729"/>
                  </a:lnTo>
                  <a:lnTo>
                    <a:pt x="284672" y="441141"/>
                  </a:lnTo>
                  <a:lnTo>
                    <a:pt x="284292" y="445552"/>
                  </a:lnTo>
                  <a:lnTo>
                    <a:pt x="283901" y="449963"/>
                  </a:lnTo>
                  <a:lnTo>
                    <a:pt x="283506" y="454375"/>
                  </a:lnTo>
                  <a:lnTo>
                    <a:pt x="283111" y="458786"/>
                  </a:lnTo>
                  <a:lnTo>
                    <a:pt x="282706" y="463198"/>
                  </a:lnTo>
                  <a:lnTo>
                    <a:pt x="282297" y="467609"/>
                  </a:lnTo>
                  <a:lnTo>
                    <a:pt x="281887" y="472020"/>
                  </a:lnTo>
                  <a:lnTo>
                    <a:pt x="281467" y="476432"/>
                  </a:lnTo>
                  <a:lnTo>
                    <a:pt x="281045" y="480843"/>
                  </a:lnTo>
                  <a:lnTo>
                    <a:pt x="280622" y="485255"/>
                  </a:lnTo>
                  <a:lnTo>
                    <a:pt x="280188" y="489666"/>
                  </a:lnTo>
                  <a:lnTo>
                    <a:pt x="279753" y="494078"/>
                  </a:lnTo>
                  <a:lnTo>
                    <a:pt x="279318" y="498489"/>
                  </a:lnTo>
                  <a:lnTo>
                    <a:pt x="278871" y="502900"/>
                  </a:lnTo>
                  <a:lnTo>
                    <a:pt x="278424" y="507312"/>
                  </a:lnTo>
                  <a:lnTo>
                    <a:pt x="277977" y="511723"/>
                  </a:lnTo>
                  <a:lnTo>
                    <a:pt x="277519" y="516135"/>
                  </a:lnTo>
                  <a:lnTo>
                    <a:pt x="277060" y="520546"/>
                  </a:lnTo>
                  <a:lnTo>
                    <a:pt x="276601" y="524957"/>
                  </a:lnTo>
                  <a:lnTo>
                    <a:pt x="276132" y="529369"/>
                  </a:lnTo>
                  <a:lnTo>
                    <a:pt x="275663" y="533780"/>
                  </a:lnTo>
                  <a:lnTo>
                    <a:pt x="275193" y="538192"/>
                  </a:lnTo>
                  <a:lnTo>
                    <a:pt x="274715" y="542603"/>
                  </a:lnTo>
                  <a:lnTo>
                    <a:pt x="274236" y="547014"/>
                  </a:lnTo>
                  <a:lnTo>
                    <a:pt x="273756" y="551426"/>
                  </a:lnTo>
                  <a:lnTo>
                    <a:pt x="273269" y="555837"/>
                  </a:lnTo>
                  <a:lnTo>
                    <a:pt x="272782" y="560249"/>
                  </a:lnTo>
                  <a:lnTo>
                    <a:pt x="272292" y="564660"/>
                  </a:lnTo>
                  <a:lnTo>
                    <a:pt x="271797" y="569072"/>
                  </a:lnTo>
                  <a:lnTo>
                    <a:pt x="271302" y="573483"/>
                  </a:lnTo>
                  <a:lnTo>
                    <a:pt x="270804" y="577894"/>
                  </a:lnTo>
                  <a:lnTo>
                    <a:pt x="270301" y="582306"/>
                  </a:lnTo>
                  <a:lnTo>
                    <a:pt x="269799" y="586717"/>
                  </a:lnTo>
                  <a:lnTo>
                    <a:pt x="269294" y="591129"/>
                  </a:lnTo>
                  <a:lnTo>
                    <a:pt x="268785" y="595540"/>
                  </a:lnTo>
                  <a:lnTo>
                    <a:pt x="268276" y="599951"/>
                  </a:lnTo>
                  <a:lnTo>
                    <a:pt x="267764" y="604363"/>
                  </a:lnTo>
                  <a:lnTo>
                    <a:pt x="267250" y="608774"/>
                  </a:lnTo>
                  <a:lnTo>
                    <a:pt x="266735" y="613186"/>
                  </a:lnTo>
                  <a:lnTo>
                    <a:pt x="266218" y="617597"/>
                  </a:lnTo>
                  <a:lnTo>
                    <a:pt x="265699" y="622008"/>
                  </a:lnTo>
                  <a:lnTo>
                    <a:pt x="265179" y="626420"/>
                  </a:lnTo>
                  <a:lnTo>
                    <a:pt x="264658" y="630831"/>
                  </a:lnTo>
                  <a:lnTo>
                    <a:pt x="264134" y="635243"/>
                  </a:lnTo>
                  <a:lnTo>
                    <a:pt x="263611" y="639654"/>
                  </a:lnTo>
                  <a:lnTo>
                    <a:pt x="263086" y="644066"/>
                  </a:lnTo>
                  <a:lnTo>
                    <a:pt x="262559" y="648477"/>
                  </a:lnTo>
                  <a:lnTo>
                    <a:pt x="262033" y="652888"/>
                  </a:lnTo>
                  <a:lnTo>
                    <a:pt x="261505" y="657300"/>
                  </a:lnTo>
                  <a:lnTo>
                    <a:pt x="260976" y="661711"/>
                  </a:lnTo>
                  <a:lnTo>
                    <a:pt x="260447" y="666123"/>
                  </a:lnTo>
                  <a:lnTo>
                    <a:pt x="259917" y="670534"/>
                  </a:lnTo>
                  <a:lnTo>
                    <a:pt x="259387" y="674945"/>
                  </a:lnTo>
                  <a:lnTo>
                    <a:pt x="258857" y="679357"/>
                  </a:lnTo>
                  <a:lnTo>
                    <a:pt x="258326" y="683768"/>
                  </a:lnTo>
                  <a:lnTo>
                    <a:pt x="257795" y="688180"/>
                  </a:lnTo>
                  <a:lnTo>
                    <a:pt x="257264" y="692591"/>
                  </a:lnTo>
                  <a:lnTo>
                    <a:pt x="256733" y="697002"/>
                  </a:lnTo>
                  <a:lnTo>
                    <a:pt x="256203" y="701414"/>
                  </a:lnTo>
                  <a:lnTo>
                    <a:pt x="255672" y="705825"/>
                  </a:lnTo>
                  <a:lnTo>
                    <a:pt x="255142" y="710237"/>
                  </a:lnTo>
                  <a:lnTo>
                    <a:pt x="254612" y="714648"/>
                  </a:lnTo>
                  <a:lnTo>
                    <a:pt x="254082" y="719060"/>
                  </a:lnTo>
                  <a:lnTo>
                    <a:pt x="253554" y="723471"/>
                  </a:lnTo>
                  <a:lnTo>
                    <a:pt x="253026" y="727882"/>
                  </a:lnTo>
                  <a:lnTo>
                    <a:pt x="252498" y="732294"/>
                  </a:lnTo>
                  <a:lnTo>
                    <a:pt x="251973" y="736705"/>
                  </a:lnTo>
                  <a:lnTo>
                    <a:pt x="251447" y="741117"/>
                  </a:lnTo>
                  <a:lnTo>
                    <a:pt x="250922" y="745528"/>
                  </a:lnTo>
                  <a:lnTo>
                    <a:pt x="250400" y="749939"/>
                  </a:lnTo>
                  <a:lnTo>
                    <a:pt x="249878" y="754351"/>
                  </a:lnTo>
                  <a:lnTo>
                    <a:pt x="249357" y="758762"/>
                  </a:lnTo>
                  <a:lnTo>
                    <a:pt x="248839" y="763174"/>
                  </a:lnTo>
                  <a:lnTo>
                    <a:pt x="248321" y="767585"/>
                  </a:lnTo>
                  <a:lnTo>
                    <a:pt x="247804" y="771996"/>
                  </a:lnTo>
                  <a:lnTo>
                    <a:pt x="247291" y="776408"/>
                  </a:lnTo>
                  <a:lnTo>
                    <a:pt x="246777" y="780819"/>
                  </a:lnTo>
                  <a:lnTo>
                    <a:pt x="246266" y="785231"/>
                  </a:lnTo>
                  <a:lnTo>
                    <a:pt x="245758" y="789642"/>
                  </a:lnTo>
                  <a:lnTo>
                    <a:pt x="245251" y="794054"/>
                  </a:lnTo>
                  <a:lnTo>
                    <a:pt x="244746" y="798465"/>
                  </a:lnTo>
                  <a:lnTo>
                    <a:pt x="244245" y="802876"/>
                  </a:lnTo>
                  <a:lnTo>
                    <a:pt x="243743" y="807288"/>
                  </a:lnTo>
                  <a:lnTo>
                    <a:pt x="243245" y="811699"/>
                  </a:lnTo>
                  <a:lnTo>
                    <a:pt x="242751" y="816111"/>
                  </a:lnTo>
                  <a:lnTo>
                    <a:pt x="242257" y="820522"/>
                  </a:lnTo>
                  <a:lnTo>
                    <a:pt x="241767" y="824933"/>
                  </a:lnTo>
                  <a:lnTo>
                    <a:pt x="241281" y="829345"/>
                  </a:lnTo>
                  <a:lnTo>
                    <a:pt x="240794" y="833756"/>
                  </a:lnTo>
                  <a:lnTo>
                    <a:pt x="240313" y="838168"/>
                  </a:lnTo>
                  <a:lnTo>
                    <a:pt x="239835" y="842579"/>
                  </a:lnTo>
                  <a:lnTo>
                    <a:pt x="239357" y="846990"/>
                  </a:lnTo>
                  <a:lnTo>
                    <a:pt x="238885" y="851402"/>
                  </a:lnTo>
                  <a:lnTo>
                    <a:pt x="238416" y="855813"/>
                  </a:lnTo>
                  <a:lnTo>
                    <a:pt x="237948" y="860225"/>
                  </a:lnTo>
                  <a:lnTo>
                    <a:pt x="237486" y="864636"/>
                  </a:lnTo>
                  <a:lnTo>
                    <a:pt x="237027" y="869048"/>
                  </a:lnTo>
                  <a:lnTo>
                    <a:pt x="236568" y="873459"/>
                  </a:lnTo>
                  <a:lnTo>
                    <a:pt x="236117" y="877870"/>
                  </a:lnTo>
                  <a:lnTo>
                    <a:pt x="235669" y="882282"/>
                  </a:lnTo>
                  <a:lnTo>
                    <a:pt x="235220" y="886693"/>
                  </a:lnTo>
                  <a:lnTo>
                    <a:pt x="234781" y="891105"/>
                  </a:lnTo>
                  <a:lnTo>
                    <a:pt x="234344" y="895516"/>
                  </a:lnTo>
                  <a:lnTo>
                    <a:pt x="233906" y="899927"/>
                  </a:lnTo>
                  <a:lnTo>
                    <a:pt x="233479" y="904339"/>
                  </a:lnTo>
                  <a:lnTo>
                    <a:pt x="233054" y="908750"/>
                  </a:lnTo>
                  <a:lnTo>
                    <a:pt x="232628" y="913162"/>
                  </a:lnTo>
                  <a:lnTo>
                    <a:pt x="232214" y="917573"/>
                  </a:lnTo>
                  <a:lnTo>
                    <a:pt x="231800" y="921984"/>
                  </a:lnTo>
                  <a:lnTo>
                    <a:pt x="231387" y="926396"/>
                  </a:lnTo>
                  <a:lnTo>
                    <a:pt x="230986" y="930807"/>
                  </a:lnTo>
                  <a:lnTo>
                    <a:pt x="230586" y="935219"/>
                  </a:lnTo>
                  <a:lnTo>
                    <a:pt x="230186" y="939630"/>
                  </a:lnTo>
                  <a:lnTo>
                    <a:pt x="229799" y="944041"/>
                  </a:lnTo>
                  <a:lnTo>
                    <a:pt x="229411" y="948453"/>
                  </a:lnTo>
                  <a:lnTo>
                    <a:pt x="229026" y="952864"/>
                  </a:lnTo>
                  <a:lnTo>
                    <a:pt x="228653" y="957276"/>
                  </a:lnTo>
                  <a:lnTo>
                    <a:pt x="228279" y="961687"/>
                  </a:lnTo>
                  <a:lnTo>
                    <a:pt x="227909" y="966099"/>
                  </a:lnTo>
                  <a:lnTo>
                    <a:pt x="227549" y="970510"/>
                  </a:lnTo>
                  <a:lnTo>
                    <a:pt x="227190" y="974921"/>
                  </a:lnTo>
                  <a:lnTo>
                    <a:pt x="226835" y="979333"/>
                  </a:lnTo>
                  <a:lnTo>
                    <a:pt x="226491" y="983744"/>
                  </a:lnTo>
                  <a:lnTo>
                    <a:pt x="226146" y="988156"/>
                  </a:lnTo>
                  <a:lnTo>
                    <a:pt x="225807" y="992567"/>
                  </a:lnTo>
                  <a:lnTo>
                    <a:pt x="225478" y="996978"/>
                  </a:lnTo>
                  <a:lnTo>
                    <a:pt x="225149" y="1001390"/>
                  </a:lnTo>
                  <a:lnTo>
                    <a:pt x="224826" y="1005801"/>
                  </a:lnTo>
                  <a:lnTo>
                    <a:pt x="224512" y="1010213"/>
                  </a:lnTo>
                  <a:lnTo>
                    <a:pt x="224199" y="1014624"/>
                  </a:lnTo>
                  <a:lnTo>
                    <a:pt x="223893" y="1019035"/>
                  </a:lnTo>
                  <a:lnTo>
                    <a:pt x="223595" y="1023447"/>
                  </a:lnTo>
                  <a:lnTo>
                    <a:pt x="223297" y="1027858"/>
                  </a:lnTo>
                  <a:lnTo>
                    <a:pt x="223009" y="1032270"/>
                  </a:lnTo>
                  <a:lnTo>
                    <a:pt x="222728" y="1036681"/>
                  </a:lnTo>
                  <a:lnTo>
                    <a:pt x="222446" y="1041093"/>
                  </a:lnTo>
                  <a:lnTo>
                    <a:pt x="222175" y="1045504"/>
                  </a:lnTo>
                  <a:lnTo>
                    <a:pt x="221911" y="1049915"/>
                  </a:lnTo>
                  <a:lnTo>
                    <a:pt x="221646" y="1054327"/>
                  </a:lnTo>
                  <a:lnTo>
                    <a:pt x="221393" y="1058738"/>
                  </a:lnTo>
                  <a:lnTo>
                    <a:pt x="221146" y="1063150"/>
                  </a:lnTo>
                  <a:lnTo>
                    <a:pt x="220898" y="1067561"/>
                  </a:lnTo>
                  <a:lnTo>
                    <a:pt x="220663" y="1071972"/>
                  </a:lnTo>
                  <a:lnTo>
                    <a:pt x="220433" y="1076384"/>
                  </a:lnTo>
                  <a:lnTo>
                    <a:pt x="220203" y="1080795"/>
                  </a:lnTo>
                  <a:lnTo>
                    <a:pt x="219987" y="1085207"/>
                  </a:lnTo>
                  <a:lnTo>
                    <a:pt x="219775" y="1089618"/>
                  </a:lnTo>
                  <a:lnTo>
                    <a:pt x="219562" y="1094029"/>
                  </a:lnTo>
                  <a:lnTo>
                    <a:pt x="219365" y="1098441"/>
                  </a:lnTo>
                  <a:lnTo>
                    <a:pt x="219170" y="1102852"/>
                  </a:lnTo>
                  <a:lnTo>
                    <a:pt x="218975" y="1107264"/>
                  </a:lnTo>
                  <a:lnTo>
                    <a:pt x="218797" y="1111675"/>
                  </a:lnTo>
                  <a:lnTo>
                    <a:pt x="218620" y="1116087"/>
                  </a:lnTo>
                  <a:lnTo>
                    <a:pt x="218443" y="1120498"/>
                  </a:lnTo>
                  <a:lnTo>
                    <a:pt x="218284" y="1124909"/>
                  </a:lnTo>
                  <a:lnTo>
                    <a:pt x="218126" y="1129321"/>
                  </a:lnTo>
                  <a:lnTo>
                    <a:pt x="217968" y="1133732"/>
                  </a:lnTo>
                  <a:lnTo>
                    <a:pt x="217827" y="1138144"/>
                  </a:lnTo>
                  <a:lnTo>
                    <a:pt x="217687" y="1142555"/>
                  </a:lnTo>
                  <a:lnTo>
                    <a:pt x="217548" y="1146966"/>
                  </a:lnTo>
                  <a:lnTo>
                    <a:pt x="217427" y="1151378"/>
                  </a:lnTo>
                  <a:lnTo>
                    <a:pt x="217305" y="1155789"/>
                  </a:lnTo>
                  <a:lnTo>
                    <a:pt x="217186" y="1160201"/>
                  </a:lnTo>
                  <a:lnTo>
                    <a:pt x="217082" y="1164612"/>
                  </a:lnTo>
                  <a:lnTo>
                    <a:pt x="216979" y="1169023"/>
                  </a:lnTo>
                  <a:lnTo>
                    <a:pt x="216879" y="1173435"/>
                  </a:lnTo>
                  <a:lnTo>
                    <a:pt x="216794" y="1177846"/>
                  </a:lnTo>
                  <a:lnTo>
                    <a:pt x="216710" y="1182258"/>
                  </a:lnTo>
                  <a:lnTo>
                    <a:pt x="216630" y="1186669"/>
                  </a:lnTo>
                  <a:lnTo>
                    <a:pt x="216563" y="1191081"/>
                  </a:lnTo>
                  <a:lnTo>
                    <a:pt x="216497" y="1195492"/>
                  </a:lnTo>
                  <a:lnTo>
                    <a:pt x="216437" y="1199903"/>
                  </a:lnTo>
                  <a:lnTo>
                    <a:pt x="216389" y="1204315"/>
                  </a:lnTo>
                  <a:lnTo>
                    <a:pt x="216341" y="1208726"/>
                  </a:lnTo>
                  <a:lnTo>
                    <a:pt x="216301" y="1213138"/>
                  </a:lnTo>
                  <a:lnTo>
                    <a:pt x="216271" y="1217549"/>
                  </a:lnTo>
                  <a:lnTo>
                    <a:pt x="216242" y="1221960"/>
                  </a:lnTo>
                  <a:lnTo>
                    <a:pt x="216221" y="1226372"/>
                  </a:lnTo>
                  <a:lnTo>
                    <a:pt x="216210" y="1230783"/>
                  </a:lnTo>
                  <a:lnTo>
                    <a:pt x="216199" y="1235195"/>
                  </a:lnTo>
                  <a:lnTo>
                    <a:pt x="216198" y="1239606"/>
                  </a:lnTo>
                  <a:lnTo>
                    <a:pt x="216205" y="1244017"/>
                  </a:lnTo>
                  <a:lnTo>
                    <a:pt x="216213" y="1248429"/>
                  </a:lnTo>
                  <a:lnTo>
                    <a:pt x="216231" y="1252840"/>
                  </a:lnTo>
                  <a:lnTo>
                    <a:pt x="216256" y="1257252"/>
                  </a:lnTo>
                  <a:lnTo>
                    <a:pt x="216281" y="1261663"/>
                  </a:lnTo>
                  <a:lnTo>
                    <a:pt x="216319" y="1266075"/>
                  </a:lnTo>
                  <a:lnTo>
                    <a:pt x="216362" y="1270486"/>
                  </a:lnTo>
                  <a:lnTo>
                    <a:pt x="216406" y="1274897"/>
                  </a:lnTo>
                  <a:lnTo>
                    <a:pt x="216462" y="1279309"/>
                  </a:lnTo>
                  <a:lnTo>
                    <a:pt x="216523" y="1283720"/>
                  </a:lnTo>
                  <a:lnTo>
                    <a:pt x="216584" y="1288132"/>
                  </a:lnTo>
                  <a:lnTo>
                    <a:pt x="216659" y="1292543"/>
                  </a:lnTo>
                  <a:lnTo>
                    <a:pt x="216738" y="1296954"/>
                  </a:lnTo>
                  <a:lnTo>
                    <a:pt x="216817" y="1301366"/>
                  </a:lnTo>
                  <a:lnTo>
                    <a:pt x="216910" y="1305777"/>
                  </a:lnTo>
                  <a:lnTo>
                    <a:pt x="217006" y="1310189"/>
                  </a:lnTo>
                  <a:lnTo>
                    <a:pt x="217102" y="1314600"/>
                  </a:lnTo>
                  <a:lnTo>
                    <a:pt x="217214" y="1319011"/>
                  </a:lnTo>
                  <a:lnTo>
                    <a:pt x="217327" y="1323423"/>
                  </a:lnTo>
                  <a:lnTo>
                    <a:pt x="217440" y="1327834"/>
                  </a:lnTo>
                  <a:lnTo>
                    <a:pt x="217569" y="1332246"/>
                  </a:lnTo>
                  <a:lnTo>
                    <a:pt x="217699" y="1336657"/>
                  </a:lnTo>
                  <a:lnTo>
                    <a:pt x="217830" y="1341068"/>
                  </a:lnTo>
                  <a:lnTo>
                    <a:pt x="217976" y="1345480"/>
                  </a:lnTo>
                  <a:lnTo>
                    <a:pt x="218122" y="1349891"/>
                  </a:lnTo>
                  <a:lnTo>
                    <a:pt x="218270" y="1354303"/>
                  </a:lnTo>
                  <a:lnTo>
                    <a:pt x="218432" y="1358714"/>
                  </a:lnTo>
                  <a:lnTo>
                    <a:pt x="218594" y="1363126"/>
                  </a:lnTo>
                  <a:lnTo>
                    <a:pt x="218759" y="1367537"/>
                  </a:lnTo>
                  <a:lnTo>
                    <a:pt x="218936" y="1371948"/>
                  </a:lnTo>
                  <a:lnTo>
                    <a:pt x="219114" y="1376360"/>
                  </a:lnTo>
                  <a:lnTo>
                    <a:pt x="219295" y="1380771"/>
                  </a:lnTo>
                  <a:lnTo>
                    <a:pt x="219488" y="1385183"/>
                  </a:lnTo>
                  <a:lnTo>
                    <a:pt x="219681" y="1389594"/>
                  </a:lnTo>
                  <a:lnTo>
                    <a:pt x="219878" y="1394005"/>
                  </a:lnTo>
                  <a:lnTo>
                    <a:pt x="220086" y="1398417"/>
                  </a:lnTo>
                  <a:lnTo>
                    <a:pt x="220293" y="1402828"/>
                  </a:lnTo>
                  <a:lnTo>
                    <a:pt x="220506" y="1407240"/>
                  </a:lnTo>
                  <a:lnTo>
                    <a:pt x="220728" y="1411651"/>
                  </a:lnTo>
                  <a:lnTo>
                    <a:pt x="220950" y="1416062"/>
                  </a:lnTo>
                  <a:lnTo>
                    <a:pt x="221177" y="1420474"/>
                  </a:lnTo>
                  <a:lnTo>
                    <a:pt x="221413" y="1424885"/>
                  </a:lnTo>
                  <a:lnTo>
                    <a:pt x="221648" y="1429297"/>
                  </a:lnTo>
                  <a:lnTo>
                    <a:pt x="221890" y="1433708"/>
                  </a:lnTo>
                  <a:lnTo>
                    <a:pt x="222139" y="1438120"/>
                  </a:lnTo>
                  <a:lnTo>
                    <a:pt x="222387" y="1442531"/>
                  </a:lnTo>
                  <a:lnTo>
                    <a:pt x="222643" y="1446942"/>
                  </a:lnTo>
                  <a:lnTo>
                    <a:pt x="222904" y="1451354"/>
                  </a:lnTo>
                  <a:lnTo>
                    <a:pt x="223166" y="1455765"/>
                  </a:lnTo>
                  <a:lnTo>
                    <a:pt x="223434" y="1460177"/>
                  </a:lnTo>
                  <a:lnTo>
                    <a:pt x="223707" y="1464588"/>
                  </a:lnTo>
                  <a:lnTo>
                    <a:pt x="223981" y="1468999"/>
                  </a:lnTo>
                  <a:lnTo>
                    <a:pt x="224262" y="1473411"/>
                  </a:lnTo>
                  <a:lnTo>
                    <a:pt x="224547" y="1477822"/>
                  </a:lnTo>
                  <a:lnTo>
                    <a:pt x="224831" y="1482234"/>
                  </a:lnTo>
                  <a:lnTo>
                    <a:pt x="225124" y="1486645"/>
                  </a:lnTo>
                  <a:lnTo>
                    <a:pt x="225420" y="1491056"/>
                  </a:lnTo>
                  <a:lnTo>
                    <a:pt x="225715" y="1495468"/>
                  </a:lnTo>
                  <a:lnTo>
                    <a:pt x="226019" y="1499879"/>
                  </a:lnTo>
                  <a:lnTo>
                    <a:pt x="226324" y="1504291"/>
                  </a:lnTo>
                  <a:lnTo>
                    <a:pt x="226630" y="1508702"/>
                  </a:lnTo>
                  <a:lnTo>
                    <a:pt x="226944" y="1513114"/>
                  </a:lnTo>
                  <a:lnTo>
                    <a:pt x="227259" y="1517525"/>
                  </a:lnTo>
                  <a:lnTo>
                    <a:pt x="227574" y="1521936"/>
                  </a:lnTo>
                  <a:lnTo>
                    <a:pt x="227898" y="1526348"/>
                  </a:lnTo>
                  <a:lnTo>
                    <a:pt x="228222" y="1530759"/>
                  </a:lnTo>
                  <a:lnTo>
                    <a:pt x="228546" y="1535171"/>
                  </a:lnTo>
                  <a:lnTo>
                    <a:pt x="228878" y="1539582"/>
                  </a:lnTo>
                  <a:lnTo>
                    <a:pt x="229210" y="1543993"/>
                  </a:lnTo>
                  <a:lnTo>
                    <a:pt x="229542" y="1548405"/>
                  </a:lnTo>
                  <a:lnTo>
                    <a:pt x="229882" y="1552816"/>
                  </a:lnTo>
                  <a:lnTo>
                    <a:pt x="230221" y="1557228"/>
                  </a:lnTo>
                  <a:lnTo>
                    <a:pt x="230561" y="1561639"/>
                  </a:lnTo>
                  <a:lnTo>
                    <a:pt x="230907" y="1566050"/>
                  </a:lnTo>
                  <a:lnTo>
                    <a:pt x="231253" y="1570462"/>
                  </a:lnTo>
                  <a:lnTo>
                    <a:pt x="231600" y="1574873"/>
                  </a:lnTo>
                  <a:lnTo>
                    <a:pt x="231952" y="1579285"/>
                  </a:lnTo>
                  <a:lnTo>
                    <a:pt x="232304" y="1583696"/>
                  </a:lnTo>
                  <a:lnTo>
                    <a:pt x="232658" y="1588108"/>
                  </a:lnTo>
                  <a:lnTo>
                    <a:pt x="233015" y="1592519"/>
                  </a:lnTo>
                  <a:lnTo>
                    <a:pt x="233372" y="1596930"/>
                  </a:lnTo>
                  <a:lnTo>
                    <a:pt x="233730" y="1601342"/>
                  </a:lnTo>
                  <a:lnTo>
                    <a:pt x="234091" y="1605753"/>
                  </a:lnTo>
                  <a:lnTo>
                    <a:pt x="234453" y="1610165"/>
                  </a:lnTo>
                  <a:lnTo>
                    <a:pt x="234816" y="1614576"/>
                  </a:lnTo>
                  <a:lnTo>
                    <a:pt x="235181" y="1618987"/>
                  </a:lnTo>
                  <a:lnTo>
                    <a:pt x="235545" y="1623399"/>
                  </a:lnTo>
                  <a:lnTo>
                    <a:pt x="235912" y="1627810"/>
                  </a:lnTo>
                  <a:lnTo>
                    <a:pt x="236279" y="1632222"/>
                  </a:lnTo>
                  <a:lnTo>
                    <a:pt x="236647" y="1636633"/>
                  </a:lnTo>
                  <a:lnTo>
                    <a:pt x="237016" y="1641044"/>
                  </a:lnTo>
                  <a:lnTo>
                    <a:pt x="237385" y="1645456"/>
                  </a:lnTo>
                  <a:lnTo>
                    <a:pt x="237755" y="1649867"/>
                  </a:lnTo>
                  <a:lnTo>
                    <a:pt x="238125" y="1654279"/>
                  </a:lnTo>
                  <a:lnTo>
                    <a:pt x="238496" y="1658690"/>
                  </a:lnTo>
                  <a:lnTo>
                    <a:pt x="238867" y="1663102"/>
                  </a:lnTo>
                  <a:lnTo>
                    <a:pt x="239238" y="1667513"/>
                  </a:lnTo>
                  <a:lnTo>
                    <a:pt x="239609" y="1671924"/>
                  </a:lnTo>
                  <a:lnTo>
                    <a:pt x="239980" y="1676336"/>
                  </a:lnTo>
                  <a:lnTo>
                    <a:pt x="240351" y="1680747"/>
                  </a:lnTo>
                  <a:lnTo>
                    <a:pt x="240722" y="1685159"/>
                  </a:lnTo>
                  <a:lnTo>
                    <a:pt x="241092" y="1689570"/>
                  </a:lnTo>
                  <a:lnTo>
                    <a:pt x="241462" y="1693981"/>
                  </a:lnTo>
                  <a:lnTo>
                    <a:pt x="241831" y="1698393"/>
                  </a:lnTo>
                  <a:lnTo>
                    <a:pt x="242201" y="1702804"/>
                  </a:lnTo>
                  <a:lnTo>
                    <a:pt x="242568" y="1707216"/>
                  </a:lnTo>
                  <a:lnTo>
                    <a:pt x="242935" y="1711627"/>
                  </a:lnTo>
                  <a:lnTo>
                    <a:pt x="243303" y="1716038"/>
                  </a:lnTo>
                  <a:lnTo>
                    <a:pt x="243667" y="1720450"/>
                  </a:lnTo>
                  <a:lnTo>
                    <a:pt x="244032" y="1724861"/>
                  </a:lnTo>
                  <a:lnTo>
                    <a:pt x="244396" y="1729273"/>
                  </a:lnTo>
                  <a:lnTo>
                    <a:pt x="244757" y="1733684"/>
                  </a:lnTo>
                  <a:lnTo>
                    <a:pt x="245117" y="1738096"/>
                  </a:lnTo>
                  <a:lnTo>
                    <a:pt x="245478" y="1742507"/>
                  </a:lnTo>
                  <a:lnTo>
                    <a:pt x="245834" y="1746918"/>
                  </a:lnTo>
                  <a:lnTo>
                    <a:pt x="246190" y="1751330"/>
                  </a:lnTo>
                  <a:lnTo>
                    <a:pt x="246546" y="1755741"/>
                  </a:lnTo>
                  <a:lnTo>
                    <a:pt x="246896" y="1760153"/>
                  </a:lnTo>
                  <a:lnTo>
                    <a:pt x="247247" y="1764564"/>
                  </a:lnTo>
                  <a:lnTo>
                    <a:pt x="247597" y="1768975"/>
                  </a:lnTo>
                  <a:lnTo>
                    <a:pt x="247941" y="1773387"/>
                  </a:lnTo>
                  <a:lnTo>
                    <a:pt x="248286" y="1777798"/>
                  </a:lnTo>
                  <a:lnTo>
                    <a:pt x="248629" y="1782210"/>
                  </a:lnTo>
                  <a:lnTo>
                    <a:pt x="248967" y="1786621"/>
                  </a:lnTo>
                  <a:lnTo>
                    <a:pt x="249304" y="1791032"/>
                  </a:lnTo>
                  <a:lnTo>
                    <a:pt x="249640" y="1795444"/>
                  </a:lnTo>
                  <a:lnTo>
                    <a:pt x="249970" y="1799855"/>
                  </a:lnTo>
                  <a:lnTo>
                    <a:pt x="250300" y="1804267"/>
                  </a:lnTo>
                  <a:lnTo>
                    <a:pt x="250627" y="1808678"/>
                  </a:lnTo>
                  <a:lnTo>
                    <a:pt x="250949" y="1813089"/>
                  </a:lnTo>
                  <a:lnTo>
                    <a:pt x="251270" y="1817501"/>
                  </a:lnTo>
                  <a:lnTo>
                    <a:pt x="251588" y="1821912"/>
                  </a:lnTo>
                  <a:lnTo>
                    <a:pt x="251901" y="1826324"/>
                  </a:lnTo>
                  <a:lnTo>
                    <a:pt x="252213" y="1830735"/>
                  </a:lnTo>
                  <a:lnTo>
                    <a:pt x="252521" y="1835147"/>
                  </a:lnTo>
                  <a:lnTo>
                    <a:pt x="252823" y="1839558"/>
                  </a:lnTo>
                  <a:lnTo>
                    <a:pt x="253126" y="1843969"/>
                  </a:lnTo>
                  <a:lnTo>
                    <a:pt x="253423" y="1848381"/>
                  </a:lnTo>
                  <a:lnTo>
                    <a:pt x="253715" y="1852792"/>
                  </a:lnTo>
                  <a:lnTo>
                    <a:pt x="254007" y="1857204"/>
                  </a:lnTo>
                  <a:lnTo>
                    <a:pt x="254292" y="1861615"/>
                  </a:lnTo>
                  <a:lnTo>
                    <a:pt x="254573" y="1866026"/>
                  </a:lnTo>
                  <a:lnTo>
                    <a:pt x="254853" y="1870438"/>
                  </a:lnTo>
                  <a:lnTo>
                    <a:pt x="255126" y="1874849"/>
                  </a:lnTo>
                  <a:lnTo>
                    <a:pt x="255395" y="1879261"/>
                  </a:lnTo>
                  <a:lnTo>
                    <a:pt x="255663" y="1883672"/>
                  </a:lnTo>
                  <a:lnTo>
                    <a:pt x="255923" y="1888083"/>
                  </a:lnTo>
                  <a:lnTo>
                    <a:pt x="256179" y="1892495"/>
                  </a:lnTo>
                  <a:lnTo>
                    <a:pt x="256435" y="1896906"/>
                  </a:lnTo>
                  <a:lnTo>
                    <a:pt x="256682" y="1901318"/>
                  </a:lnTo>
                  <a:lnTo>
                    <a:pt x="256924" y="1905729"/>
                  </a:lnTo>
                  <a:lnTo>
                    <a:pt x="257167" y="1910141"/>
                  </a:lnTo>
                  <a:lnTo>
                    <a:pt x="257399" y="1914552"/>
                  </a:lnTo>
                  <a:lnTo>
                    <a:pt x="257628" y="1918963"/>
                  </a:lnTo>
                  <a:lnTo>
                    <a:pt x="257856" y="1923375"/>
                  </a:lnTo>
                  <a:lnTo>
                    <a:pt x="258073" y="1927786"/>
                  </a:lnTo>
                  <a:lnTo>
                    <a:pt x="258288" y="1932198"/>
                  </a:lnTo>
                  <a:lnTo>
                    <a:pt x="258502" y="1936609"/>
                  </a:lnTo>
                  <a:lnTo>
                    <a:pt x="258703" y="1941020"/>
                  </a:lnTo>
                  <a:lnTo>
                    <a:pt x="258903" y="1945432"/>
                  </a:lnTo>
                  <a:lnTo>
                    <a:pt x="259102" y="1949843"/>
                  </a:lnTo>
                  <a:lnTo>
                    <a:pt x="259287" y="1954255"/>
                  </a:lnTo>
                  <a:lnTo>
                    <a:pt x="259471" y="1958666"/>
                  </a:lnTo>
                  <a:lnTo>
                    <a:pt x="259654" y="1963077"/>
                  </a:lnTo>
                  <a:lnTo>
                    <a:pt x="259823" y="1967489"/>
                  </a:lnTo>
                  <a:lnTo>
                    <a:pt x="259991" y="1971900"/>
                  </a:lnTo>
                  <a:lnTo>
                    <a:pt x="260157" y="1976312"/>
                  </a:lnTo>
                  <a:lnTo>
                    <a:pt x="260309" y="1980723"/>
                  </a:lnTo>
                  <a:lnTo>
                    <a:pt x="260461" y="1985135"/>
                  </a:lnTo>
                  <a:lnTo>
                    <a:pt x="260610" y="1989546"/>
                  </a:lnTo>
                  <a:lnTo>
                    <a:pt x="260745" y="1993957"/>
                  </a:lnTo>
                  <a:lnTo>
                    <a:pt x="260881" y="1998369"/>
                  </a:lnTo>
                  <a:lnTo>
                    <a:pt x="261012" y="2002780"/>
                  </a:lnTo>
                  <a:lnTo>
                    <a:pt x="261130" y="2007192"/>
                  </a:lnTo>
                  <a:lnTo>
                    <a:pt x="261248" y="2011603"/>
                  </a:lnTo>
                  <a:lnTo>
                    <a:pt x="261361" y="2016014"/>
                  </a:lnTo>
                  <a:lnTo>
                    <a:pt x="261461" y="2020426"/>
                  </a:lnTo>
                  <a:lnTo>
                    <a:pt x="261562" y="2024837"/>
                  </a:lnTo>
                  <a:lnTo>
                    <a:pt x="261656" y="2029249"/>
                  </a:lnTo>
                  <a:lnTo>
                    <a:pt x="261738" y="2033660"/>
                  </a:lnTo>
                  <a:lnTo>
                    <a:pt x="261821" y="2038071"/>
                  </a:lnTo>
                  <a:lnTo>
                    <a:pt x="261896" y="2042483"/>
                  </a:lnTo>
                  <a:lnTo>
                    <a:pt x="261961" y="2046894"/>
                  </a:lnTo>
                  <a:lnTo>
                    <a:pt x="262025" y="2051306"/>
                  </a:lnTo>
                  <a:lnTo>
                    <a:pt x="262081" y="2055717"/>
                  </a:lnTo>
                  <a:lnTo>
                    <a:pt x="262127" y="2060129"/>
                  </a:lnTo>
                  <a:lnTo>
                    <a:pt x="262173" y="2064540"/>
                  </a:lnTo>
                  <a:lnTo>
                    <a:pt x="262209" y="2068951"/>
                  </a:lnTo>
                  <a:lnTo>
                    <a:pt x="262237" y="2073363"/>
                  </a:lnTo>
                  <a:lnTo>
                    <a:pt x="262264" y="2077774"/>
                  </a:lnTo>
                  <a:lnTo>
                    <a:pt x="262281" y="2082186"/>
                  </a:lnTo>
                  <a:lnTo>
                    <a:pt x="262289" y="2086597"/>
                  </a:lnTo>
                  <a:lnTo>
                    <a:pt x="262298" y="2091008"/>
                  </a:lnTo>
                  <a:lnTo>
                    <a:pt x="262294" y="2095420"/>
                  </a:lnTo>
                  <a:lnTo>
                    <a:pt x="262284" y="2099831"/>
                  </a:lnTo>
                  <a:lnTo>
                    <a:pt x="262274" y="2104243"/>
                  </a:lnTo>
                  <a:lnTo>
                    <a:pt x="262250" y="2108654"/>
                  </a:lnTo>
                  <a:lnTo>
                    <a:pt x="262221" y="2113065"/>
                  </a:lnTo>
                  <a:lnTo>
                    <a:pt x="262192" y="2117477"/>
                  </a:lnTo>
                  <a:lnTo>
                    <a:pt x="262148" y="2121888"/>
                  </a:lnTo>
                  <a:lnTo>
                    <a:pt x="262100" y="2126300"/>
                  </a:lnTo>
                  <a:lnTo>
                    <a:pt x="262051" y="2130711"/>
                  </a:lnTo>
                  <a:lnTo>
                    <a:pt x="261987" y="2135123"/>
                  </a:lnTo>
                  <a:lnTo>
                    <a:pt x="261920" y="2139534"/>
                  </a:lnTo>
                  <a:lnTo>
                    <a:pt x="261852" y="2143945"/>
                  </a:lnTo>
                  <a:lnTo>
                    <a:pt x="261767" y="2148357"/>
                  </a:lnTo>
                  <a:lnTo>
                    <a:pt x="261681" y="2152768"/>
                  </a:lnTo>
                  <a:lnTo>
                    <a:pt x="261594" y="2157180"/>
                  </a:lnTo>
                  <a:lnTo>
                    <a:pt x="261489" y="2161591"/>
                  </a:lnTo>
                  <a:lnTo>
                    <a:pt x="261384" y="2166002"/>
                  </a:lnTo>
                  <a:lnTo>
                    <a:pt x="261277" y="2170414"/>
                  </a:lnTo>
                  <a:lnTo>
                    <a:pt x="261153" y="2174825"/>
                  </a:lnTo>
                  <a:lnTo>
                    <a:pt x="261028" y="2179237"/>
                  </a:lnTo>
                  <a:lnTo>
                    <a:pt x="260902" y="2183648"/>
                  </a:lnTo>
                  <a:lnTo>
                    <a:pt x="260758" y="2188059"/>
                  </a:lnTo>
                  <a:lnTo>
                    <a:pt x="260615" y="2192471"/>
                  </a:lnTo>
                  <a:lnTo>
                    <a:pt x="260468" y="2196882"/>
                  </a:lnTo>
                  <a:lnTo>
                    <a:pt x="260306" y="2201294"/>
                  </a:lnTo>
                  <a:lnTo>
                    <a:pt x="260144" y="2205705"/>
                  </a:lnTo>
                  <a:lnTo>
                    <a:pt x="259977" y="2210117"/>
                  </a:lnTo>
                  <a:lnTo>
                    <a:pt x="259796" y="2214528"/>
                  </a:lnTo>
                  <a:lnTo>
                    <a:pt x="259615" y="2218939"/>
                  </a:lnTo>
                  <a:lnTo>
                    <a:pt x="259429" y="2223351"/>
                  </a:lnTo>
                  <a:lnTo>
                    <a:pt x="259230" y="2227762"/>
                  </a:lnTo>
                  <a:lnTo>
                    <a:pt x="259031" y="2232174"/>
                  </a:lnTo>
                  <a:lnTo>
                    <a:pt x="258825" y="2236585"/>
                  </a:lnTo>
                  <a:lnTo>
                    <a:pt x="258608" y="2240996"/>
                  </a:lnTo>
                  <a:lnTo>
                    <a:pt x="258390" y="2245408"/>
                  </a:lnTo>
                  <a:lnTo>
                    <a:pt x="258165" y="2249819"/>
                  </a:lnTo>
                  <a:lnTo>
                    <a:pt x="257930" y="2254231"/>
                  </a:lnTo>
                  <a:close/>
                </a:path>
              </a:pathLst>
            </a:custGeom>
            <a:solidFill>
              <a:srgbClr val="00008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087856" y="6545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47476" y="6075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108158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63621" y="9920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288956" y="8117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195826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911093" y="135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35470" y="2620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73868" y="2620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428873" y="26350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60167" y="750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26150" y="627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135788" y="9806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10355" y="649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83696" y="25721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66967" y="689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31729" y="9705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170772" y="8651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18278" y="594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094896" y="9463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833363" y="923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50408" y="6914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285661" y="26350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14170" y="3675922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61454" y="506348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596346" y="2886563"/>
              <a:ext cx="809351" cy="0"/>
            </a:xfrm>
            <a:custGeom>
              <a:avLst/>
              <a:pathLst>
                <a:path w="809351" h="0">
                  <a:moveTo>
                    <a:pt x="0" y="0"/>
                  </a:moveTo>
                  <a:lnTo>
                    <a:pt x="809351" y="0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8963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58173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942039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61325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68338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160393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9453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875413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59456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79007" y="2861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461454" y="3675922"/>
              <a:ext cx="2877694" cy="24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657660" y="3855109"/>
              <a:ext cx="1177238" cy="1105033"/>
            </a:xfrm>
            <a:custGeom>
              <a:avLst/>
              <a:pathLst>
                <a:path w="1177238" h="1105033">
                  <a:moveTo>
                    <a:pt x="373456" y="1105033"/>
                  </a:moveTo>
                  <a:lnTo>
                    <a:pt x="373482" y="1102871"/>
                  </a:lnTo>
                  <a:lnTo>
                    <a:pt x="373509" y="1100708"/>
                  </a:lnTo>
                  <a:lnTo>
                    <a:pt x="373602" y="1098546"/>
                  </a:lnTo>
                  <a:lnTo>
                    <a:pt x="373700" y="1096383"/>
                  </a:lnTo>
                  <a:lnTo>
                    <a:pt x="373844" y="1094221"/>
                  </a:lnTo>
                  <a:lnTo>
                    <a:pt x="374014" y="1092058"/>
                  </a:lnTo>
                  <a:lnTo>
                    <a:pt x="374208" y="1089896"/>
                  </a:lnTo>
                  <a:lnTo>
                    <a:pt x="374449" y="1087733"/>
                  </a:lnTo>
                  <a:lnTo>
                    <a:pt x="374693" y="1085571"/>
                  </a:lnTo>
                  <a:lnTo>
                    <a:pt x="375004" y="1083408"/>
                  </a:lnTo>
                  <a:lnTo>
                    <a:pt x="375315" y="1081246"/>
                  </a:lnTo>
                  <a:lnTo>
                    <a:pt x="375680" y="1079083"/>
                  </a:lnTo>
                  <a:lnTo>
                    <a:pt x="376060" y="1076921"/>
                  </a:lnTo>
                  <a:lnTo>
                    <a:pt x="376473" y="1074758"/>
                  </a:lnTo>
                  <a:lnTo>
                    <a:pt x="376923" y="1072596"/>
                  </a:lnTo>
                  <a:lnTo>
                    <a:pt x="377384" y="1070434"/>
                  </a:lnTo>
                  <a:lnTo>
                    <a:pt x="377902" y="1068271"/>
                  </a:lnTo>
                  <a:lnTo>
                    <a:pt x="378419" y="1066109"/>
                  </a:lnTo>
                  <a:lnTo>
                    <a:pt x="378995" y="1063946"/>
                  </a:lnTo>
                  <a:lnTo>
                    <a:pt x="379578" y="1061784"/>
                  </a:lnTo>
                  <a:lnTo>
                    <a:pt x="380200" y="1059621"/>
                  </a:lnTo>
                  <a:lnTo>
                    <a:pt x="380849" y="1057459"/>
                  </a:lnTo>
                  <a:lnTo>
                    <a:pt x="381517" y="1055296"/>
                  </a:lnTo>
                  <a:lnTo>
                    <a:pt x="382229" y="1053134"/>
                  </a:lnTo>
                  <a:lnTo>
                    <a:pt x="382941" y="1050971"/>
                  </a:lnTo>
                  <a:lnTo>
                    <a:pt x="383716" y="1048809"/>
                  </a:lnTo>
                  <a:lnTo>
                    <a:pt x="384490" y="1046646"/>
                  </a:lnTo>
                  <a:lnTo>
                    <a:pt x="385306" y="1044484"/>
                  </a:lnTo>
                  <a:lnTo>
                    <a:pt x="386140" y="1042321"/>
                  </a:lnTo>
                  <a:lnTo>
                    <a:pt x="386999" y="1040159"/>
                  </a:lnTo>
                  <a:lnTo>
                    <a:pt x="387891" y="1037996"/>
                  </a:lnTo>
                  <a:lnTo>
                    <a:pt x="388790" y="1035834"/>
                  </a:lnTo>
                  <a:lnTo>
                    <a:pt x="389738" y="1033671"/>
                  </a:lnTo>
                  <a:lnTo>
                    <a:pt x="390687" y="1031509"/>
                  </a:lnTo>
                  <a:lnTo>
                    <a:pt x="391679" y="1029346"/>
                  </a:lnTo>
                  <a:lnTo>
                    <a:pt x="392681" y="1027184"/>
                  </a:lnTo>
                  <a:lnTo>
                    <a:pt x="393711" y="1025021"/>
                  </a:lnTo>
                  <a:lnTo>
                    <a:pt x="394765" y="1022859"/>
                  </a:lnTo>
                  <a:lnTo>
                    <a:pt x="395830" y="1020696"/>
                  </a:lnTo>
                  <a:lnTo>
                    <a:pt x="396933" y="1018534"/>
                  </a:lnTo>
                  <a:lnTo>
                    <a:pt x="398036" y="1016371"/>
                  </a:lnTo>
                  <a:lnTo>
                    <a:pt x="399183" y="1014209"/>
                  </a:lnTo>
                  <a:lnTo>
                    <a:pt x="400332" y="1012046"/>
                  </a:lnTo>
                  <a:lnTo>
                    <a:pt x="401510" y="1009884"/>
                  </a:lnTo>
                  <a:lnTo>
                    <a:pt x="402704" y="1007721"/>
                  </a:lnTo>
                  <a:lnTo>
                    <a:pt x="403912" y="1005559"/>
                  </a:lnTo>
                  <a:lnTo>
                    <a:pt x="405147" y="1003396"/>
                  </a:lnTo>
                  <a:lnTo>
                    <a:pt x="406384" y="1001234"/>
                  </a:lnTo>
                  <a:lnTo>
                    <a:pt x="407658" y="999071"/>
                  </a:lnTo>
                  <a:lnTo>
                    <a:pt x="408932" y="996909"/>
                  </a:lnTo>
                  <a:lnTo>
                    <a:pt x="410233" y="994746"/>
                  </a:lnTo>
                  <a:lnTo>
                    <a:pt x="411542" y="992584"/>
                  </a:lnTo>
                  <a:lnTo>
                    <a:pt x="412868" y="990421"/>
                  </a:lnTo>
                  <a:lnTo>
                    <a:pt x="414210" y="988259"/>
                  </a:lnTo>
                  <a:lnTo>
                    <a:pt x="415558" y="986096"/>
                  </a:lnTo>
                  <a:lnTo>
                    <a:pt x="416931" y="983934"/>
                  </a:lnTo>
                  <a:lnTo>
                    <a:pt x="418304" y="981771"/>
                  </a:lnTo>
                  <a:lnTo>
                    <a:pt x="419701" y="979609"/>
                  </a:lnTo>
                  <a:lnTo>
                    <a:pt x="421101" y="977446"/>
                  </a:lnTo>
                  <a:lnTo>
                    <a:pt x="422515" y="975284"/>
                  </a:lnTo>
                  <a:lnTo>
                    <a:pt x="423939" y="973121"/>
                  </a:lnTo>
                  <a:lnTo>
                    <a:pt x="425370" y="970959"/>
                  </a:lnTo>
                  <a:lnTo>
                    <a:pt x="426815" y="968796"/>
                  </a:lnTo>
                  <a:lnTo>
                    <a:pt x="428261" y="966634"/>
                  </a:lnTo>
                  <a:lnTo>
                    <a:pt x="429725" y="964471"/>
                  </a:lnTo>
                  <a:lnTo>
                    <a:pt x="431189" y="962309"/>
                  </a:lnTo>
                  <a:lnTo>
                    <a:pt x="432663" y="960146"/>
                  </a:lnTo>
                  <a:lnTo>
                    <a:pt x="434143" y="957984"/>
                  </a:lnTo>
                  <a:lnTo>
                    <a:pt x="435627" y="955821"/>
                  </a:lnTo>
                  <a:lnTo>
                    <a:pt x="437118" y="953659"/>
                  </a:lnTo>
                  <a:lnTo>
                    <a:pt x="438611" y="951496"/>
                  </a:lnTo>
                  <a:lnTo>
                    <a:pt x="440111" y="949334"/>
                  </a:lnTo>
                  <a:lnTo>
                    <a:pt x="441612" y="947171"/>
                  </a:lnTo>
                  <a:lnTo>
                    <a:pt x="443118" y="945009"/>
                  </a:lnTo>
                  <a:lnTo>
                    <a:pt x="444625" y="942846"/>
                  </a:lnTo>
                  <a:lnTo>
                    <a:pt x="446134" y="940684"/>
                  </a:lnTo>
                  <a:lnTo>
                    <a:pt x="447644" y="938521"/>
                  </a:lnTo>
                  <a:lnTo>
                    <a:pt x="449155" y="936359"/>
                  </a:lnTo>
                  <a:lnTo>
                    <a:pt x="450666" y="934196"/>
                  </a:lnTo>
                  <a:lnTo>
                    <a:pt x="452177" y="932034"/>
                  </a:lnTo>
                  <a:lnTo>
                    <a:pt x="453685" y="929871"/>
                  </a:lnTo>
                  <a:lnTo>
                    <a:pt x="455194" y="927709"/>
                  </a:lnTo>
                  <a:lnTo>
                    <a:pt x="456698" y="925546"/>
                  </a:lnTo>
                  <a:lnTo>
                    <a:pt x="458202" y="923384"/>
                  </a:lnTo>
                  <a:lnTo>
                    <a:pt x="459702" y="921221"/>
                  </a:lnTo>
                  <a:lnTo>
                    <a:pt x="461197" y="919059"/>
                  </a:lnTo>
                  <a:lnTo>
                    <a:pt x="462691" y="916897"/>
                  </a:lnTo>
                  <a:lnTo>
                    <a:pt x="464175" y="914734"/>
                  </a:lnTo>
                  <a:lnTo>
                    <a:pt x="465659" y="912572"/>
                  </a:lnTo>
                  <a:lnTo>
                    <a:pt x="467133" y="910409"/>
                  </a:lnTo>
                  <a:lnTo>
                    <a:pt x="468603" y="908247"/>
                  </a:lnTo>
                  <a:lnTo>
                    <a:pt x="470066" y="906084"/>
                  </a:lnTo>
                  <a:lnTo>
                    <a:pt x="471520" y="903922"/>
                  </a:lnTo>
                  <a:lnTo>
                    <a:pt x="472971" y="901759"/>
                  </a:lnTo>
                  <a:lnTo>
                    <a:pt x="474406" y="899597"/>
                  </a:lnTo>
                  <a:lnTo>
                    <a:pt x="475842" y="897434"/>
                  </a:lnTo>
                  <a:lnTo>
                    <a:pt x="477258" y="895272"/>
                  </a:lnTo>
                  <a:lnTo>
                    <a:pt x="478672" y="893109"/>
                  </a:lnTo>
                  <a:lnTo>
                    <a:pt x="480072" y="890947"/>
                  </a:lnTo>
                  <a:lnTo>
                    <a:pt x="481462" y="888784"/>
                  </a:lnTo>
                  <a:lnTo>
                    <a:pt x="482844" y="886622"/>
                  </a:lnTo>
                  <a:lnTo>
                    <a:pt x="484208" y="884459"/>
                  </a:lnTo>
                  <a:lnTo>
                    <a:pt x="485572" y="882297"/>
                  </a:lnTo>
                  <a:lnTo>
                    <a:pt x="486907" y="880134"/>
                  </a:lnTo>
                  <a:lnTo>
                    <a:pt x="488243" y="877972"/>
                  </a:lnTo>
                  <a:lnTo>
                    <a:pt x="489556" y="875809"/>
                  </a:lnTo>
                  <a:lnTo>
                    <a:pt x="490861" y="873647"/>
                  </a:lnTo>
                  <a:lnTo>
                    <a:pt x="492151" y="871484"/>
                  </a:lnTo>
                  <a:lnTo>
                    <a:pt x="493423" y="869322"/>
                  </a:lnTo>
                  <a:lnTo>
                    <a:pt x="494690" y="867159"/>
                  </a:lnTo>
                  <a:lnTo>
                    <a:pt x="495926" y="864997"/>
                  </a:lnTo>
                  <a:lnTo>
                    <a:pt x="497163" y="862834"/>
                  </a:lnTo>
                  <a:lnTo>
                    <a:pt x="498368" y="860672"/>
                  </a:lnTo>
                  <a:lnTo>
                    <a:pt x="499568" y="858509"/>
                  </a:lnTo>
                  <a:lnTo>
                    <a:pt x="500745" y="856347"/>
                  </a:lnTo>
                  <a:lnTo>
                    <a:pt x="501906" y="854184"/>
                  </a:lnTo>
                  <a:lnTo>
                    <a:pt x="503055" y="852022"/>
                  </a:lnTo>
                  <a:lnTo>
                    <a:pt x="504175" y="849859"/>
                  </a:lnTo>
                  <a:lnTo>
                    <a:pt x="505294" y="847697"/>
                  </a:lnTo>
                  <a:lnTo>
                    <a:pt x="506372" y="845534"/>
                  </a:lnTo>
                  <a:lnTo>
                    <a:pt x="507448" y="843372"/>
                  </a:lnTo>
                  <a:lnTo>
                    <a:pt x="508495" y="841209"/>
                  </a:lnTo>
                  <a:lnTo>
                    <a:pt x="509527" y="839047"/>
                  </a:lnTo>
                  <a:lnTo>
                    <a:pt x="510541" y="836884"/>
                  </a:lnTo>
                  <a:lnTo>
                    <a:pt x="511527" y="834722"/>
                  </a:lnTo>
                  <a:lnTo>
                    <a:pt x="512508" y="832559"/>
                  </a:lnTo>
                  <a:lnTo>
                    <a:pt x="513446" y="830397"/>
                  </a:lnTo>
                  <a:lnTo>
                    <a:pt x="514383" y="828234"/>
                  </a:lnTo>
                  <a:lnTo>
                    <a:pt x="515282" y="826072"/>
                  </a:lnTo>
                  <a:lnTo>
                    <a:pt x="516170" y="823909"/>
                  </a:lnTo>
                  <a:lnTo>
                    <a:pt x="517033" y="821747"/>
                  </a:lnTo>
                  <a:lnTo>
                    <a:pt x="517870" y="819584"/>
                  </a:lnTo>
                  <a:lnTo>
                    <a:pt x="518696" y="817422"/>
                  </a:lnTo>
                  <a:lnTo>
                    <a:pt x="519481" y="815259"/>
                  </a:lnTo>
                  <a:lnTo>
                    <a:pt x="520266" y="813097"/>
                  </a:lnTo>
                  <a:lnTo>
                    <a:pt x="521001" y="810934"/>
                  </a:lnTo>
                  <a:lnTo>
                    <a:pt x="521732" y="808772"/>
                  </a:lnTo>
                  <a:lnTo>
                    <a:pt x="522429" y="806609"/>
                  </a:lnTo>
                  <a:lnTo>
                    <a:pt x="523105" y="804447"/>
                  </a:lnTo>
                  <a:lnTo>
                    <a:pt x="523763" y="802284"/>
                  </a:lnTo>
                  <a:lnTo>
                    <a:pt x="524382" y="800122"/>
                  </a:lnTo>
                  <a:lnTo>
                    <a:pt x="525000" y="797959"/>
                  </a:lnTo>
                  <a:lnTo>
                    <a:pt x="525562" y="795797"/>
                  </a:lnTo>
                  <a:lnTo>
                    <a:pt x="526124" y="793634"/>
                  </a:lnTo>
                  <a:lnTo>
                    <a:pt x="526643" y="791472"/>
                  </a:lnTo>
                  <a:lnTo>
                    <a:pt x="527146" y="789309"/>
                  </a:lnTo>
                  <a:lnTo>
                    <a:pt x="527623" y="787147"/>
                  </a:lnTo>
                  <a:lnTo>
                    <a:pt x="528067" y="784984"/>
                  </a:lnTo>
                  <a:lnTo>
                    <a:pt x="528501" y="782822"/>
                  </a:lnTo>
                  <a:lnTo>
                    <a:pt x="528884" y="780659"/>
                  </a:lnTo>
                  <a:lnTo>
                    <a:pt x="529266" y="778497"/>
                  </a:lnTo>
                  <a:lnTo>
                    <a:pt x="529596" y="776334"/>
                  </a:lnTo>
                  <a:lnTo>
                    <a:pt x="529917" y="774172"/>
                  </a:lnTo>
                  <a:lnTo>
                    <a:pt x="530202" y="772009"/>
                  </a:lnTo>
                  <a:lnTo>
                    <a:pt x="530460" y="769847"/>
                  </a:lnTo>
                  <a:lnTo>
                    <a:pt x="530701" y="767684"/>
                  </a:lnTo>
                  <a:lnTo>
                    <a:pt x="530896" y="765522"/>
                  </a:lnTo>
                  <a:lnTo>
                    <a:pt x="531090" y="763360"/>
                  </a:lnTo>
                  <a:lnTo>
                    <a:pt x="531221" y="761197"/>
                  </a:lnTo>
                  <a:lnTo>
                    <a:pt x="531351" y="759035"/>
                  </a:lnTo>
                  <a:lnTo>
                    <a:pt x="531436" y="756872"/>
                  </a:lnTo>
                  <a:lnTo>
                    <a:pt x="531500" y="754710"/>
                  </a:lnTo>
                  <a:lnTo>
                    <a:pt x="531538" y="752547"/>
                  </a:lnTo>
                  <a:lnTo>
                    <a:pt x="531536" y="750385"/>
                  </a:lnTo>
                  <a:lnTo>
                    <a:pt x="531528" y="748222"/>
                  </a:lnTo>
                  <a:lnTo>
                    <a:pt x="531459" y="746060"/>
                  </a:lnTo>
                  <a:lnTo>
                    <a:pt x="531390" y="743897"/>
                  </a:lnTo>
                  <a:lnTo>
                    <a:pt x="531267" y="741735"/>
                  </a:lnTo>
                  <a:lnTo>
                    <a:pt x="531130" y="739572"/>
                  </a:lnTo>
                  <a:lnTo>
                    <a:pt x="530958" y="737410"/>
                  </a:lnTo>
                  <a:lnTo>
                    <a:pt x="530753" y="735247"/>
                  </a:lnTo>
                  <a:lnTo>
                    <a:pt x="530533" y="733085"/>
                  </a:lnTo>
                  <a:lnTo>
                    <a:pt x="530259" y="730922"/>
                  </a:lnTo>
                  <a:lnTo>
                    <a:pt x="529985" y="728760"/>
                  </a:lnTo>
                  <a:lnTo>
                    <a:pt x="529647" y="726597"/>
                  </a:lnTo>
                  <a:lnTo>
                    <a:pt x="529303" y="724435"/>
                  </a:lnTo>
                  <a:lnTo>
                    <a:pt x="528915" y="722272"/>
                  </a:lnTo>
                  <a:lnTo>
                    <a:pt x="528501" y="720110"/>
                  </a:lnTo>
                  <a:lnTo>
                    <a:pt x="528063" y="717947"/>
                  </a:lnTo>
                  <a:lnTo>
                    <a:pt x="527578" y="715785"/>
                  </a:lnTo>
                  <a:lnTo>
                    <a:pt x="527091" y="713622"/>
                  </a:lnTo>
                  <a:lnTo>
                    <a:pt x="526535" y="711460"/>
                  </a:lnTo>
                  <a:lnTo>
                    <a:pt x="525978" y="709297"/>
                  </a:lnTo>
                  <a:lnTo>
                    <a:pt x="525369" y="707135"/>
                  </a:lnTo>
                  <a:lnTo>
                    <a:pt x="524741" y="704972"/>
                  </a:lnTo>
                  <a:lnTo>
                    <a:pt x="524081" y="702810"/>
                  </a:lnTo>
                  <a:lnTo>
                    <a:pt x="523381" y="700647"/>
                  </a:lnTo>
                  <a:lnTo>
                    <a:pt x="522670" y="698485"/>
                  </a:lnTo>
                  <a:lnTo>
                    <a:pt x="521897" y="696322"/>
                  </a:lnTo>
                  <a:lnTo>
                    <a:pt x="521125" y="694160"/>
                  </a:lnTo>
                  <a:lnTo>
                    <a:pt x="520290" y="691997"/>
                  </a:lnTo>
                  <a:lnTo>
                    <a:pt x="519445" y="689835"/>
                  </a:lnTo>
                  <a:lnTo>
                    <a:pt x="518558" y="687672"/>
                  </a:lnTo>
                  <a:lnTo>
                    <a:pt x="517640" y="685510"/>
                  </a:lnTo>
                  <a:lnTo>
                    <a:pt x="516701" y="683347"/>
                  </a:lnTo>
                  <a:lnTo>
                    <a:pt x="515710" y="681185"/>
                  </a:lnTo>
                  <a:lnTo>
                    <a:pt x="514719" y="679022"/>
                  </a:lnTo>
                  <a:lnTo>
                    <a:pt x="513655" y="676860"/>
                  </a:lnTo>
                  <a:lnTo>
                    <a:pt x="512590" y="674697"/>
                  </a:lnTo>
                  <a:lnTo>
                    <a:pt x="511475" y="672535"/>
                  </a:lnTo>
                  <a:lnTo>
                    <a:pt x="510337" y="670372"/>
                  </a:lnTo>
                  <a:lnTo>
                    <a:pt x="509169" y="668210"/>
                  </a:lnTo>
                  <a:lnTo>
                    <a:pt x="507957" y="666047"/>
                  </a:lnTo>
                  <a:lnTo>
                    <a:pt x="506738" y="663885"/>
                  </a:lnTo>
                  <a:lnTo>
                    <a:pt x="505453" y="661722"/>
                  </a:lnTo>
                  <a:lnTo>
                    <a:pt x="504168" y="659560"/>
                  </a:lnTo>
                  <a:lnTo>
                    <a:pt x="502823" y="657397"/>
                  </a:lnTo>
                  <a:lnTo>
                    <a:pt x="501464" y="655235"/>
                  </a:lnTo>
                  <a:lnTo>
                    <a:pt x="500068" y="653072"/>
                  </a:lnTo>
                  <a:lnTo>
                    <a:pt x="498636" y="650910"/>
                  </a:lnTo>
                  <a:lnTo>
                    <a:pt x="497187" y="648747"/>
                  </a:lnTo>
                  <a:lnTo>
                    <a:pt x="495683" y="646585"/>
                  </a:lnTo>
                  <a:lnTo>
                    <a:pt x="494178" y="644422"/>
                  </a:lnTo>
                  <a:lnTo>
                    <a:pt x="492605" y="642260"/>
                  </a:lnTo>
                  <a:lnTo>
                    <a:pt x="491027" y="640097"/>
                  </a:lnTo>
                  <a:lnTo>
                    <a:pt x="489404" y="637935"/>
                  </a:lnTo>
                  <a:lnTo>
                    <a:pt x="487754" y="635772"/>
                  </a:lnTo>
                  <a:lnTo>
                    <a:pt x="486079" y="633610"/>
                  </a:lnTo>
                  <a:lnTo>
                    <a:pt x="484358" y="631447"/>
                  </a:lnTo>
                  <a:lnTo>
                    <a:pt x="482632" y="629285"/>
                  </a:lnTo>
                  <a:lnTo>
                    <a:pt x="480839" y="627122"/>
                  </a:lnTo>
                  <a:lnTo>
                    <a:pt x="479046" y="624960"/>
                  </a:lnTo>
                  <a:lnTo>
                    <a:pt x="477200" y="622797"/>
                  </a:lnTo>
                  <a:lnTo>
                    <a:pt x="475336" y="620635"/>
                  </a:lnTo>
                  <a:lnTo>
                    <a:pt x="473440" y="618472"/>
                  </a:lnTo>
                  <a:lnTo>
                    <a:pt x="471506" y="616310"/>
                  </a:lnTo>
                  <a:lnTo>
                    <a:pt x="469561" y="614147"/>
                  </a:lnTo>
                  <a:lnTo>
                    <a:pt x="467558" y="611985"/>
                  </a:lnTo>
                  <a:lnTo>
                    <a:pt x="465556" y="609823"/>
                  </a:lnTo>
                  <a:lnTo>
                    <a:pt x="463493" y="607660"/>
                  </a:lnTo>
                  <a:lnTo>
                    <a:pt x="461423" y="605498"/>
                  </a:lnTo>
                  <a:lnTo>
                    <a:pt x="459313" y="603335"/>
                  </a:lnTo>
                  <a:lnTo>
                    <a:pt x="457175" y="601173"/>
                  </a:lnTo>
                  <a:lnTo>
                    <a:pt x="455018" y="599010"/>
                  </a:lnTo>
                  <a:lnTo>
                    <a:pt x="452814" y="596848"/>
                  </a:lnTo>
                  <a:lnTo>
                    <a:pt x="450611" y="594685"/>
                  </a:lnTo>
                  <a:lnTo>
                    <a:pt x="448342" y="592523"/>
                  </a:lnTo>
                  <a:lnTo>
                    <a:pt x="446074" y="590360"/>
                  </a:lnTo>
                  <a:lnTo>
                    <a:pt x="443761" y="588198"/>
                  </a:lnTo>
                  <a:lnTo>
                    <a:pt x="441429" y="586035"/>
                  </a:lnTo>
                  <a:lnTo>
                    <a:pt x="439072" y="583873"/>
                  </a:lnTo>
                  <a:lnTo>
                    <a:pt x="436678" y="581710"/>
                  </a:lnTo>
                  <a:lnTo>
                    <a:pt x="434278" y="579548"/>
                  </a:lnTo>
                  <a:lnTo>
                    <a:pt x="431824" y="577385"/>
                  </a:lnTo>
                  <a:lnTo>
                    <a:pt x="429370" y="575223"/>
                  </a:lnTo>
                  <a:lnTo>
                    <a:pt x="426867" y="573060"/>
                  </a:lnTo>
                  <a:lnTo>
                    <a:pt x="424355" y="570898"/>
                  </a:lnTo>
                  <a:lnTo>
                    <a:pt x="421812" y="568735"/>
                  </a:lnTo>
                  <a:lnTo>
                    <a:pt x="419242" y="566573"/>
                  </a:lnTo>
                  <a:lnTo>
                    <a:pt x="416660" y="564410"/>
                  </a:lnTo>
                  <a:lnTo>
                    <a:pt x="414035" y="562248"/>
                  </a:lnTo>
                  <a:lnTo>
                    <a:pt x="411411" y="560085"/>
                  </a:lnTo>
                  <a:lnTo>
                    <a:pt x="408736" y="557923"/>
                  </a:lnTo>
                  <a:lnTo>
                    <a:pt x="406059" y="555760"/>
                  </a:lnTo>
                  <a:lnTo>
                    <a:pt x="403348" y="553598"/>
                  </a:lnTo>
                  <a:lnTo>
                    <a:pt x="400619" y="551435"/>
                  </a:lnTo>
                  <a:lnTo>
                    <a:pt x="397874" y="549273"/>
                  </a:lnTo>
                  <a:lnTo>
                    <a:pt x="395096" y="547110"/>
                  </a:lnTo>
                  <a:lnTo>
                    <a:pt x="392316" y="544948"/>
                  </a:lnTo>
                  <a:lnTo>
                    <a:pt x="389493" y="542785"/>
                  </a:lnTo>
                  <a:lnTo>
                    <a:pt x="386669" y="540623"/>
                  </a:lnTo>
                  <a:lnTo>
                    <a:pt x="383812" y="538460"/>
                  </a:lnTo>
                  <a:lnTo>
                    <a:pt x="380944" y="536298"/>
                  </a:lnTo>
                  <a:lnTo>
                    <a:pt x="378057" y="534135"/>
                  </a:lnTo>
                  <a:lnTo>
                    <a:pt x="375148" y="531973"/>
                  </a:lnTo>
                  <a:lnTo>
                    <a:pt x="372232" y="529810"/>
                  </a:lnTo>
                  <a:lnTo>
                    <a:pt x="369284" y="527648"/>
                  </a:lnTo>
                  <a:lnTo>
                    <a:pt x="366336" y="525485"/>
                  </a:lnTo>
                  <a:lnTo>
                    <a:pt x="363355" y="523323"/>
                  </a:lnTo>
                  <a:lnTo>
                    <a:pt x="360371" y="521160"/>
                  </a:lnTo>
                  <a:lnTo>
                    <a:pt x="357367" y="518998"/>
                  </a:lnTo>
                  <a:lnTo>
                    <a:pt x="354349" y="516835"/>
                  </a:lnTo>
                  <a:lnTo>
                    <a:pt x="351322" y="514673"/>
                  </a:lnTo>
                  <a:lnTo>
                    <a:pt x="348274" y="512510"/>
                  </a:lnTo>
                  <a:lnTo>
                    <a:pt x="345225" y="510348"/>
                  </a:lnTo>
                  <a:lnTo>
                    <a:pt x="342149" y="508185"/>
                  </a:lnTo>
                  <a:lnTo>
                    <a:pt x="339073" y="506023"/>
                  </a:lnTo>
                  <a:lnTo>
                    <a:pt x="335979" y="503860"/>
                  </a:lnTo>
                  <a:lnTo>
                    <a:pt x="332878" y="501698"/>
                  </a:lnTo>
                  <a:lnTo>
                    <a:pt x="329768" y="499535"/>
                  </a:lnTo>
                  <a:lnTo>
                    <a:pt x="326645" y="497373"/>
                  </a:lnTo>
                  <a:lnTo>
                    <a:pt x="323520" y="495210"/>
                  </a:lnTo>
                  <a:lnTo>
                    <a:pt x="320378" y="493048"/>
                  </a:lnTo>
                  <a:lnTo>
                    <a:pt x="317237" y="490885"/>
                  </a:lnTo>
                  <a:lnTo>
                    <a:pt x="314082" y="488723"/>
                  </a:lnTo>
                  <a:lnTo>
                    <a:pt x="310925" y="486560"/>
                  </a:lnTo>
                  <a:lnTo>
                    <a:pt x="307761" y="484398"/>
                  </a:lnTo>
                  <a:lnTo>
                    <a:pt x="304591" y="482235"/>
                  </a:lnTo>
                  <a:lnTo>
                    <a:pt x="301419" y="480073"/>
                  </a:lnTo>
                  <a:lnTo>
                    <a:pt x="298241" y="477910"/>
                  </a:lnTo>
                  <a:lnTo>
                    <a:pt x="295062" y="475748"/>
                  </a:lnTo>
                  <a:lnTo>
                    <a:pt x="291877" y="473585"/>
                  </a:lnTo>
                  <a:lnTo>
                    <a:pt x="288692" y="471423"/>
                  </a:lnTo>
                  <a:lnTo>
                    <a:pt x="285505" y="469260"/>
                  </a:lnTo>
                  <a:lnTo>
                    <a:pt x="282317" y="467098"/>
                  </a:lnTo>
                  <a:lnTo>
                    <a:pt x="279129" y="464935"/>
                  </a:lnTo>
                  <a:lnTo>
                    <a:pt x="275942" y="462773"/>
                  </a:lnTo>
                  <a:lnTo>
                    <a:pt x="272754" y="460610"/>
                  </a:lnTo>
                  <a:lnTo>
                    <a:pt x="269570" y="458448"/>
                  </a:lnTo>
                  <a:lnTo>
                    <a:pt x="266386" y="456286"/>
                  </a:lnTo>
                  <a:lnTo>
                    <a:pt x="263207" y="454123"/>
                  </a:lnTo>
                  <a:lnTo>
                    <a:pt x="260029" y="451961"/>
                  </a:lnTo>
                  <a:lnTo>
                    <a:pt x="256856" y="449798"/>
                  </a:lnTo>
                  <a:lnTo>
                    <a:pt x="253689" y="447636"/>
                  </a:lnTo>
                  <a:lnTo>
                    <a:pt x="250523" y="445473"/>
                  </a:lnTo>
                  <a:lnTo>
                    <a:pt x="247369" y="443311"/>
                  </a:lnTo>
                  <a:lnTo>
                    <a:pt x="244214" y="441148"/>
                  </a:lnTo>
                  <a:lnTo>
                    <a:pt x="241073" y="438986"/>
                  </a:lnTo>
                  <a:lnTo>
                    <a:pt x="237934" y="436823"/>
                  </a:lnTo>
                  <a:lnTo>
                    <a:pt x="234807" y="434661"/>
                  </a:lnTo>
                  <a:lnTo>
                    <a:pt x="231687" y="432498"/>
                  </a:lnTo>
                  <a:lnTo>
                    <a:pt x="228574" y="430336"/>
                  </a:lnTo>
                  <a:lnTo>
                    <a:pt x="225476" y="428173"/>
                  </a:lnTo>
                  <a:lnTo>
                    <a:pt x="222378" y="426011"/>
                  </a:lnTo>
                  <a:lnTo>
                    <a:pt x="219305" y="423848"/>
                  </a:lnTo>
                  <a:lnTo>
                    <a:pt x="216232" y="421686"/>
                  </a:lnTo>
                  <a:lnTo>
                    <a:pt x="213178" y="419523"/>
                  </a:lnTo>
                  <a:lnTo>
                    <a:pt x="210133" y="417361"/>
                  </a:lnTo>
                  <a:lnTo>
                    <a:pt x="207100" y="415198"/>
                  </a:lnTo>
                  <a:lnTo>
                    <a:pt x="204085" y="413036"/>
                  </a:lnTo>
                  <a:lnTo>
                    <a:pt x="201074" y="410873"/>
                  </a:lnTo>
                  <a:lnTo>
                    <a:pt x="198091" y="408711"/>
                  </a:lnTo>
                  <a:lnTo>
                    <a:pt x="195109" y="406548"/>
                  </a:lnTo>
                  <a:lnTo>
                    <a:pt x="192156" y="404386"/>
                  </a:lnTo>
                  <a:lnTo>
                    <a:pt x="189209" y="402223"/>
                  </a:lnTo>
                  <a:lnTo>
                    <a:pt x="186283" y="400061"/>
                  </a:lnTo>
                  <a:lnTo>
                    <a:pt x="183373" y="397898"/>
                  </a:lnTo>
                  <a:lnTo>
                    <a:pt x="180474" y="395736"/>
                  </a:lnTo>
                  <a:lnTo>
                    <a:pt x="177605" y="393573"/>
                  </a:lnTo>
                  <a:lnTo>
                    <a:pt x="174736" y="391411"/>
                  </a:lnTo>
                  <a:lnTo>
                    <a:pt x="171907" y="389248"/>
                  </a:lnTo>
                  <a:lnTo>
                    <a:pt x="169080" y="387086"/>
                  </a:lnTo>
                  <a:lnTo>
                    <a:pt x="166283" y="384923"/>
                  </a:lnTo>
                  <a:lnTo>
                    <a:pt x="163500" y="382761"/>
                  </a:lnTo>
                  <a:lnTo>
                    <a:pt x="160734" y="380598"/>
                  </a:lnTo>
                  <a:lnTo>
                    <a:pt x="157998" y="378436"/>
                  </a:lnTo>
                  <a:lnTo>
                    <a:pt x="155265" y="376273"/>
                  </a:lnTo>
                  <a:lnTo>
                    <a:pt x="152577" y="374111"/>
                  </a:lnTo>
                  <a:lnTo>
                    <a:pt x="149888" y="371948"/>
                  </a:lnTo>
                  <a:lnTo>
                    <a:pt x="147238" y="369786"/>
                  </a:lnTo>
                  <a:lnTo>
                    <a:pt x="144599" y="367623"/>
                  </a:lnTo>
                  <a:lnTo>
                    <a:pt x="141985" y="365461"/>
                  </a:lnTo>
                  <a:lnTo>
                    <a:pt x="139397" y="363298"/>
                  </a:lnTo>
                  <a:lnTo>
                    <a:pt x="136820" y="361136"/>
                  </a:lnTo>
                  <a:lnTo>
                    <a:pt x="134284" y="358973"/>
                  </a:lnTo>
                  <a:lnTo>
                    <a:pt x="131749" y="356811"/>
                  </a:lnTo>
                  <a:lnTo>
                    <a:pt x="129262" y="354648"/>
                  </a:lnTo>
                  <a:lnTo>
                    <a:pt x="126780" y="352486"/>
                  </a:lnTo>
                  <a:lnTo>
                    <a:pt x="124331" y="350323"/>
                  </a:lnTo>
                  <a:lnTo>
                    <a:pt x="121904" y="348161"/>
                  </a:lnTo>
                  <a:lnTo>
                    <a:pt x="119494" y="345998"/>
                  </a:lnTo>
                  <a:lnTo>
                    <a:pt x="117123" y="343836"/>
                  </a:lnTo>
                  <a:lnTo>
                    <a:pt x="114752" y="341673"/>
                  </a:lnTo>
                  <a:lnTo>
                    <a:pt x="112437" y="339511"/>
                  </a:lnTo>
                  <a:lnTo>
                    <a:pt x="110122" y="337348"/>
                  </a:lnTo>
                  <a:lnTo>
                    <a:pt x="107848" y="335186"/>
                  </a:lnTo>
                  <a:lnTo>
                    <a:pt x="105590" y="333023"/>
                  </a:lnTo>
                  <a:lnTo>
                    <a:pt x="103357" y="330861"/>
                  </a:lnTo>
                  <a:lnTo>
                    <a:pt x="101156" y="328698"/>
                  </a:lnTo>
                  <a:lnTo>
                    <a:pt x="98964" y="326536"/>
                  </a:lnTo>
                  <a:lnTo>
                    <a:pt x="96821" y="324373"/>
                  </a:lnTo>
                  <a:lnTo>
                    <a:pt x="94679" y="322211"/>
                  </a:lnTo>
                  <a:lnTo>
                    <a:pt x="92585" y="320048"/>
                  </a:lnTo>
                  <a:lnTo>
                    <a:pt x="90501" y="317886"/>
                  </a:lnTo>
                  <a:lnTo>
                    <a:pt x="88449" y="315723"/>
                  </a:lnTo>
                  <a:lnTo>
                    <a:pt x="86423" y="313561"/>
                  </a:lnTo>
                  <a:lnTo>
                    <a:pt x="84412" y="311398"/>
                  </a:lnTo>
                  <a:lnTo>
                    <a:pt x="82444" y="309236"/>
                  </a:lnTo>
                  <a:lnTo>
                    <a:pt x="80477" y="307073"/>
                  </a:lnTo>
                  <a:lnTo>
                    <a:pt x="78566" y="304911"/>
                  </a:lnTo>
                  <a:lnTo>
                    <a:pt x="76656" y="302749"/>
                  </a:lnTo>
                  <a:lnTo>
                    <a:pt x="74786" y="300586"/>
                  </a:lnTo>
                  <a:lnTo>
                    <a:pt x="72935" y="298424"/>
                  </a:lnTo>
                  <a:lnTo>
                    <a:pt x="71106" y="296261"/>
                  </a:lnTo>
                  <a:lnTo>
                    <a:pt x="69312" y="294099"/>
                  </a:lnTo>
                  <a:lnTo>
                    <a:pt x="67524" y="291936"/>
                  </a:lnTo>
                  <a:lnTo>
                    <a:pt x="65789" y="289774"/>
                  </a:lnTo>
                  <a:lnTo>
                    <a:pt x="64053" y="287611"/>
                  </a:lnTo>
                  <a:lnTo>
                    <a:pt x="62362" y="285449"/>
                  </a:lnTo>
                  <a:lnTo>
                    <a:pt x="60684" y="283286"/>
                  </a:lnTo>
                  <a:lnTo>
                    <a:pt x="59034" y="281124"/>
                  </a:lnTo>
                  <a:lnTo>
                    <a:pt x="57412" y="278961"/>
                  </a:lnTo>
                  <a:lnTo>
                    <a:pt x="55801" y="276799"/>
                  </a:lnTo>
                  <a:lnTo>
                    <a:pt x="54236" y="274636"/>
                  </a:lnTo>
                  <a:lnTo>
                    <a:pt x="52670" y="272474"/>
                  </a:lnTo>
                  <a:lnTo>
                    <a:pt x="51155" y="270311"/>
                  </a:lnTo>
                  <a:lnTo>
                    <a:pt x="49645" y="268149"/>
                  </a:lnTo>
                  <a:lnTo>
                    <a:pt x="48168" y="265986"/>
                  </a:lnTo>
                  <a:lnTo>
                    <a:pt x="46713" y="263824"/>
                  </a:lnTo>
                  <a:lnTo>
                    <a:pt x="45276" y="261661"/>
                  </a:lnTo>
                  <a:lnTo>
                    <a:pt x="43875" y="259499"/>
                  </a:lnTo>
                  <a:lnTo>
                    <a:pt x="42476" y="257336"/>
                  </a:lnTo>
                  <a:lnTo>
                    <a:pt x="41128" y="255174"/>
                  </a:lnTo>
                  <a:lnTo>
                    <a:pt x="39781" y="253011"/>
                  </a:lnTo>
                  <a:lnTo>
                    <a:pt x="38473" y="250849"/>
                  </a:lnTo>
                  <a:lnTo>
                    <a:pt x="37179" y="248686"/>
                  </a:lnTo>
                  <a:lnTo>
                    <a:pt x="35908" y="246524"/>
                  </a:lnTo>
                  <a:lnTo>
                    <a:pt x="34667" y="244361"/>
                  </a:lnTo>
                  <a:lnTo>
                    <a:pt x="33433" y="242199"/>
                  </a:lnTo>
                  <a:lnTo>
                    <a:pt x="32243" y="240036"/>
                  </a:lnTo>
                  <a:lnTo>
                    <a:pt x="31053" y="237874"/>
                  </a:lnTo>
                  <a:lnTo>
                    <a:pt x="29907" y="235711"/>
                  </a:lnTo>
                  <a:lnTo>
                    <a:pt x="28769" y="233549"/>
                  </a:lnTo>
                  <a:lnTo>
                    <a:pt x="27659" y="231386"/>
                  </a:lnTo>
                  <a:lnTo>
                    <a:pt x="26571" y="229224"/>
                  </a:lnTo>
                  <a:lnTo>
                    <a:pt x="25497" y="227061"/>
                  </a:lnTo>
                  <a:lnTo>
                    <a:pt x="24459" y="224899"/>
                  </a:lnTo>
                  <a:lnTo>
                    <a:pt x="23422" y="222736"/>
                  </a:lnTo>
                  <a:lnTo>
                    <a:pt x="22433" y="220574"/>
                  </a:lnTo>
                  <a:lnTo>
                    <a:pt x="21445" y="218411"/>
                  </a:lnTo>
                  <a:lnTo>
                    <a:pt x="20491" y="216249"/>
                  </a:lnTo>
                  <a:lnTo>
                    <a:pt x="19553" y="214086"/>
                  </a:lnTo>
                  <a:lnTo>
                    <a:pt x="18634" y="211924"/>
                  </a:lnTo>
                  <a:lnTo>
                    <a:pt x="17745" y="209761"/>
                  </a:lnTo>
                  <a:lnTo>
                    <a:pt x="16860" y="207599"/>
                  </a:lnTo>
                  <a:lnTo>
                    <a:pt x="16020" y="205436"/>
                  </a:lnTo>
                  <a:lnTo>
                    <a:pt x="15180" y="203274"/>
                  </a:lnTo>
                  <a:lnTo>
                    <a:pt x="14379" y="201111"/>
                  </a:lnTo>
                  <a:lnTo>
                    <a:pt x="13588" y="198949"/>
                  </a:lnTo>
                  <a:lnTo>
                    <a:pt x="12822" y="196786"/>
                  </a:lnTo>
                  <a:lnTo>
                    <a:pt x="12079" y="194624"/>
                  </a:lnTo>
                  <a:lnTo>
                    <a:pt x="11348" y="192461"/>
                  </a:lnTo>
                  <a:lnTo>
                    <a:pt x="10654" y="190299"/>
                  </a:lnTo>
                  <a:lnTo>
                    <a:pt x="9961" y="188136"/>
                  </a:lnTo>
                  <a:lnTo>
                    <a:pt x="9313" y="185974"/>
                  </a:lnTo>
                  <a:lnTo>
                    <a:pt x="8669" y="183811"/>
                  </a:lnTo>
                  <a:lnTo>
                    <a:pt x="8056" y="181649"/>
                  </a:lnTo>
                  <a:lnTo>
                    <a:pt x="7461" y="179486"/>
                  </a:lnTo>
                  <a:lnTo>
                    <a:pt x="6883" y="177324"/>
                  </a:lnTo>
                  <a:lnTo>
                    <a:pt x="6338" y="175161"/>
                  </a:lnTo>
                  <a:lnTo>
                    <a:pt x="5796" y="172999"/>
                  </a:lnTo>
                  <a:lnTo>
                    <a:pt x="5301" y="170836"/>
                  </a:lnTo>
                  <a:lnTo>
                    <a:pt x="4807" y="168674"/>
                  </a:lnTo>
                  <a:lnTo>
                    <a:pt x="4350" y="166511"/>
                  </a:lnTo>
                  <a:lnTo>
                    <a:pt x="3907" y="164349"/>
                  </a:lnTo>
                  <a:lnTo>
                    <a:pt x="3487" y="162186"/>
                  </a:lnTo>
                  <a:lnTo>
                    <a:pt x="3096" y="160024"/>
                  </a:lnTo>
                  <a:lnTo>
                    <a:pt x="2713" y="157861"/>
                  </a:lnTo>
                  <a:lnTo>
                    <a:pt x="2373" y="155699"/>
                  </a:lnTo>
                  <a:lnTo>
                    <a:pt x="2034" y="153536"/>
                  </a:lnTo>
                  <a:lnTo>
                    <a:pt x="1742" y="151374"/>
                  </a:lnTo>
                  <a:lnTo>
                    <a:pt x="1457" y="149212"/>
                  </a:lnTo>
                  <a:lnTo>
                    <a:pt x="1203" y="147049"/>
                  </a:lnTo>
                  <a:lnTo>
                    <a:pt x="972" y="144887"/>
                  </a:lnTo>
                  <a:lnTo>
                    <a:pt x="757" y="142724"/>
                  </a:lnTo>
                  <a:lnTo>
                    <a:pt x="582" y="140562"/>
                  </a:lnTo>
                  <a:lnTo>
                    <a:pt x="407" y="138399"/>
                  </a:lnTo>
                  <a:lnTo>
                    <a:pt x="289" y="136237"/>
                  </a:lnTo>
                  <a:lnTo>
                    <a:pt x="171" y="134074"/>
                  </a:lnTo>
                  <a:lnTo>
                    <a:pt x="94" y="131912"/>
                  </a:lnTo>
                  <a:lnTo>
                    <a:pt x="35" y="129749"/>
                  </a:lnTo>
                  <a:lnTo>
                    <a:pt x="0" y="127587"/>
                  </a:lnTo>
                  <a:lnTo>
                    <a:pt x="0" y="125424"/>
                  </a:lnTo>
                  <a:lnTo>
                    <a:pt x="7" y="123262"/>
                  </a:lnTo>
                  <a:lnTo>
                    <a:pt x="69" y="121099"/>
                  </a:lnTo>
                  <a:lnTo>
                    <a:pt x="131" y="118937"/>
                  </a:lnTo>
                  <a:lnTo>
                    <a:pt x="245" y="116774"/>
                  </a:lnTo>
                  <a:lnTo>
                    <a:pt x="369" y="114612"/>
                  </a:lnTo>
                  <a:lnTo>
                    <a:pt x="528" y="112449"/>
                  </a:lnTo>
                  <a:lnTo>
                    <a:pt x="718" y="110287"/>
                  </a:lnTo>
                  <a:lnTo>
                    <a:pt x="922" y="108124"/>
                  </a:lnTo>
                  <a:lnTo>
                    <a:pt x="1178" y="105962"/>
                  </a:lnTo>
                  <a:lnTo>
                    <a:pt x="1434" y="103799"/>
                  </a:lnTo>
                  <a:lnTo>
                    <a:pt x="1753" y="101637"/>
                  </a:lnTo>
                  <a:lnTo>
                    <a:pt x="2077" y="99474"/>
                  </a:lnTo>
                  <a:lnTo>
                    <a:pt x="2445" y="97312"/>
                  </a:lnTo>
                  <a:lnTo>
                    <a:pt x="2838" y="95149"/>
                  </a:lnTo>
                  <a:lnTo>
                    <a:pt x="3256" y="92987"/>
                  </a:lnTo>
                  <a:lnTo>
                    <a:pt x="3721" y="90824"/>
                  </a:lnTo>
                  <a:lnTo>
                    <a:pt x="4190" y="88662"/>
                  </a:lnTo>
                  <a:lnTo>
                    <a:pt x="4728" y="86499"/>
                  </a:lnTo>
                  <a:lnTo>
                    <a:pt x="5265" y="84337"/>
                  </a:lnTo>
                  <a:lnTo>
                    <a:pt x="5860" y="82174"/>
                  </a:lnTo>
                  <a:lnTo>
                    <a:pt x="6473" y="80012"/>
                  </a:lnTo>
                  <a:lnTo>
                    <a:pt x="7121" y="77849"/>
                  </a:lnTo>
                  <a:lnTo>
                    <a:pt x="7810" y="75687"/>
                  </a:lnTo>
                  <a:lnTo>
                    <a:pt x="8513" y="73524"/>
                  </a:lnTo>
                  <a:lnTo>
                    <a:pt x="9280" y="71362"/>
                  </a:lnTo>
                  <a:lnTo>
                    <a:pt x="10048" y="69199"/>
                  </a:lnTo>
                  <a:lnTo>
                    <a:pt x="10885" y="67037"/>
                  </a:lnTo>
                  <a:lnTo>
                    <a:pt x="11732" y="64874"/>
                  </a:lnTo>
                  <a:lnTo>
                    <a:pt x="12627" y="62712"/>
                  </a:lnTo>
                  <a:lnTo>
                    <a:pt x="13555" y="60549"/>
                  </a:lnTo>
                  <a:lnTo>
                    <a:pt x="14507" y="58387"/>
                  </a:lnTo>
                  <a:lnTo>
                    <a:pt x="15518" y="56224"/>
                  </a:lnTo>
                  <a:lnTo>
                    <a:pt x="16529" y="54062"/>
                  </a:lnTo>
                  <a:lnTo>
                    <a:pt x="17624" y="51899"/>
                  </a:lnTo>
                  <a:lnTo>
                    <a:pt x="18719" y="49737"/>
                  </a:lnTo>
                  <a:lnTo>
                    <a:pt x="19874" y="47574"/>
                  </a:lnTo>
                  <a:lnTo>
                    <a:pt x="21054" y="45412"/>
                  </a:lnTo>
                  <a:lnTo>
                    <a:pt x="22270" y="43249"/>
                  </a:lnTo>
                  <a:lnTo>
                    <a:pt x="23536" y="41087"/>
                  </a:lnTo>
                  <a:lnTo>
                    <a:pt x="24813" y="38924"/>
                  </a:lnTo>
                  <a:lnTo>
                    <a:pt x="26167" y="36762"/>
                  </a:lnTo>
                  <a:lnTo>
                    <a:pt x="27521" y="34599"/>
                  </a:lnTo>
                  <a:lnTo>
                    <a:pt x="28948" y="32437"/>
                  </a:lnTo>
                  <a:lnTo>
                    <a:pt x="30390" y="30274"/>
                  </a:lnTo>
                  <a:lnTo>
                    <a:pt x="31879" y="28112"/>
                  </a:lnTo>
                  <a:lnTo>
                    <a:pt x="33410" y="25949"/>
                  </a:lnTo>
                  <a:lnTo>
                    <a:pt x="34962" y="23787"/>
                  </a:lnTo>
                  <a:lnTo>
                    <a:pt x="36582" y="21624"/>
                  </a:lnTo>
                  <a:lnTo>
                    <a:pt x="38203" y="19462"/>
                  </a:lnTo>
                  <a:lnTo>
                    <a:pt x="39908" y="17299"/>
                  </a:lnTo>
                  <a:lnTo>
                    <a:pt x="41618" y="15137"/>
                  </a:lnTo>
                  <a:lnTo>
                    <a:pt x="43387" y="12974"/>
                  </a:lnTo>
                  <a:lnTo>
                    <a:pt x="45187" y="10812"/>
                  </a:lnTo>
                  <a:lnTo>
                    <a:pt x="47019" y="8649"/>
                  </a:lnTo>
                  <a:lnTo>
                    <a:pt x="48909" y="6487"/>
                  </a:lnTo>
                  <a:lnTo>
                    <a:pt x="50805" y="4324"/>
                  </a:lnTo>
                  <a:lnTo>
                    <a:pt x="52785" y="2162"/>
                  </a:lnTo>
                  <a:lnTo>
                    <a:pt x="54765" y="0"/>
                  </a:lnTo>
                  <a:lnTo>
                    <a:pt x="1122473" y="0"/>
                  </a:lnTo>
                  <a:lnTo>
                    <a:pt x="1124453" y="2162"/>
                  </a:lnTo>
                  <a:lnTo>
                    <a:pt x="1126433" y="4324"/>
                  </a:lnTo>
                  <a:lnTo>
                    <a:pt x="1128328" y="6487"/>
                  </a:lnTo>
                  <a:lnTo>
                    <a:pt x="1130219" y="8649"/>
                  </a:lnTo>
                  <a:lnTo>
                    <a:pt x="1132051" y="10812"/>
                  </a:lnTo>
                  <a:lnTo>
                    <a:pt x="1133851" y="12974"/>
                  </a:lnTo>
                  <a:lnTo>
                    <a:pt x="1135620" y="15137"/>
                  </a:lnTo>
                  <a:lnTo>
                    <a:pt x="1137330" y="17299"/>
                  </a:lnTo>
                  <a:lnTo>
                    <a:pt x="1139035" y="19462"/>
                  </a:lnTo>
                  <a:lnTo>
                    <a:pt x="1140655" y="21624"/>
                  </a:lnTo>
                  <a:lnTo>
                    <a:pt x="1142276" y="23787"/>
                  </a:lnTo>
                  <a:lnTo>
                    <a:pt x="1143828" y="25949"/>
                  </a:lnTo>
                  <a:lnTo>
                    <a:pt x="1145359" y="28112"/>
                  </a:lnTo>
                  <a:lnTo>
                    <a:pt x="1146848" y="30274"/>
                  </a:lnTo>
                  <a:lnTo>
                    <a:pt x="1148290" y="32437"/>
                  </a:lnTo>
                  <a:lnTo>
                    <a:pt x="1149717" y="34599"/>
                  </a:lnTo>
                  <a:lnTo>
                    <a:pt x="1151071" y="36762"/>
                  </a:lnTo>
                  <a:lnTo>
                    <a:pt x="1152425" y="38924"/>
                  </a:lnTo>
                  <a:lnTo>
                    <a:pt x="1153702" y="41087"/>
                  </a:lnTo>
                  <a:lnTo>
                    <a:pt x="1154968" y="43249"/>
                  </a:lnTo>
                  <a:lnTo>
                    <a:pt x="1156184" y="45412"/>
                  </a:lnTo>
                  <a:lnTo>
                    <a:pt x="1157364" y="47574"/>
                  </a:lnTo>
                  <a:lnTo>
                    <a:pt x="1158519" y="49737"/>
                  </a:lnTo>
                  <a:lnTo>
                    <a:pt x="1159614" y="51899"/>
                  </a:lnTo>
                  <a:lnTo>
                    <a:pt x="1160709" y="54062"/>
                  </a:lnTo>
                  <a:lnTo>
                    <a:pt x="1161720" y="56224"/>
                  </a:lnTo>
                  <a:lnTo>
                    <a:pt x="1162730" y="58387"/>
                  </a:lnTo>
                  <a:lnTo>
                    <a:pt x="1163683" y="60549"/>
                  </a:lnTo>
                  <a:lnTo>
                    <a:pt x="1164611" y="62712"/>
                  </a:lnTo>
                  <a:lnTo>
                    <a:pt x="1165506" y="64874"/>
                  </a:lnTo>
                  <a:lnTo>
                    <a:pt x="1166353" y="67037"/>
                  </a:lnTo>
                  <a:lnTo>
                    <a:pt x="1167190" y="69199"/>
                  </a:lnTo>
                  <a:lnTo>
                    <a:pt x="1167957" y="71362"/>
                  </a:lnTo>
                  <a:lnTo>
                    <a:pt x="1168725" y="73524"/>
                  </a:lnTo>
                  <a:lnTo>
                    <a:pt x="1169427" y="75687"/>
                  </a:lnTo>
                  <a:lnTo>
                    <a:pt x="1170117" y="77849"/>
                  </a:lnTo>
                  <a:lnTo>
                    <a:pt x="1170765" y="80012"/>
                  </a:lnTo>
                  <a:lnTo>
                    <a:pt x="1171378" y="82174"/>
                  </a:lnTo>
                  <a:lnTo>
                    <a:pt x="1171972" y="84337"/>
                  </a:lnTo>
                  <a:lnTo>
                    <a:pt x="1172510" y="86499"/>
                  </a:lnTo>
                  <a:lnTo>
                    <a:pt x="1173048" y="88662"/>
                  </a:lnTo>
                  <a:lnTo>
                    <a:pt x="1173517" y="90824"/>
                  </a:lnTo>
                  <a:lnTo>
                    <a:pt x="1173981" y="92987"/>
                  </a:lnTo>
                  <a:lnTo>
                    <a:pt x="1174400" y="95149"/>
                  </a:lnTo>
                  <a:lnTo>
                    <a:pt x="1174793" y="97312"/>
                  </a:lnTo>
                  <a:lnTo>
                    <a:pt x="1175161" y="99474"/>
                  </a:lnTo>
                  <a:lnTo>
                    <a:pt x="1175485" y="101637"/>
                  </a:lnTo>
                  <a:lnTo>
                    <a:pt x="1175804" y="103799"/>
                  </a:lnTo>
                  <a:lnTo>
                    <a:pt x="1176060" y="105962"/>
                  </a:lnTo>
                  <a:lnTo>
                    <a:pt x="1176316" y="108124"/>
                  </a:lnTo>
                  <a:lnTo>
                    <a:pt x="1176520" y="110287"/>
                  </a:lnTo>
                  <a:lnTo>
                    <a:pt x="1176710" y="112449"/>
                  </a:lnTo>
                  <a:lnTo>
                    <a:pt x="1176868" y="114612"/>
                  </a:lnTo>
                  <a:lnTo>
                    <a:pt x="1176993" y="116774"/>
                  </a:lnTo>
                  <a:lnTo>
                    <a:pt x="1177107" y="118937"/>
                  </a:lnTo>
                  <a:lnTo>
                    <a:pt x="1177169" y="121099"/>
                  </a:lnTo>
                  <a:lnTo>
                    <a:pt x="1177230" y="123262"/>
                  </a:lnTo>
                  <a:lnTo>
                    <a:pt x="1177238" y="125424"/>
                  </a:lnTo>
                  <a:lnTo>
                    <a:pt x="1177238" y="127587"/>
                  </a:lnTo>
                  <a:lnTo>
                    <a:pt x="1177203" y="129749"/>
                  </a:lnTo>
                  <a:lnTo>
                    <a:pt x="1177144" y="131912"/>
                  </a:lnTo>
                  <a:lnTo>
                    <a:pt x="1177067" y="134074"/>
                  </a:lnTo>
                  <a:lnTo>
                    <a:pt x="1176949" y="136237"/>
                  </a:lnTo>
                  <a:lnTo>
                    <a:pt x="1176831" y="138399"/>
                  </a:lnTo>
                  <a:lnTo>
                    <a:pt x="1176656" y="140562"/>
                  </a:lnTo>
                  <a:lnTo>
                    <a:pt x="1176481" y="142724"/>
                  </a:lnTo>
                  <a:lnTo>
                    <a:pt x="1176266" y="144887"/>
                  </a:lnTo>
                  <a:lnTo>
                    <a:pt x="1176035" y="147049"/>
                  </a:lnTo>
                  <a:lnTo>
                    <a:pt x="1175781" y="149212"/>
                  </a:lnTo>
                  <a:lnTo>
                    <a:pt x="1175496" y="151374"/>
                  </a:lnTo>
                  <a:lnTo>
                    <a:pt x="1175203" y="153536"/>
                  </a:lnTo>
                  <a:lnTo>
                    <a:pt x="1174864" y="155699"/>
                  </a:lnTo>
                  <a:lnTo>
                    <a:pt x="1174525" y="157861"/>
                  </a:lnTo>
                  <a:lnTo>
                    <a:pt x="1174142" y="160024"/>
                  </a:lnTo>
                  <a:lnTo>
                    <a:pt x="1173751" y="162186"/>
                  </a:lnTo>
                  <a:lnTo>
                    <a:pt x="1173331" y="164349"/>
                  </a:lnTo>
                  <a:lnTo>
                    <a:pt x="1172887" y="166511"/>
                  </a:lnTo>
                  <a:lnTo>
                    <a:pt x="1172431" y="168674"/>
                  </a:lnTo>
                  <a:lnTo>
                    <a:pt x="1171937" y="170836"/>
                  </a:lnTo>
                  <a:lnTo>
                    <a:pt x="1171442" y="172999"/>
                  </a:lnTo>
                  <a:lnTo>
                    <a:pt x="1170900" y="175161"/>
                  </a:lnTo>
                  <a:lnTo>
                    <a:pt x="1170355" y="177324"/>
                  </a:lnTo>
                  <a:lnTo>
                    <a:pt x="1169777" y="179486"/>
                  </a:lnTo>
                  <a:lnTo>
                    <a:pt x="1169182" y="181649"/>
                  </a:lnTo>
                  <a:lnTo>
                    <a:pt x="1168569" y="183811"/>
                  </a:lnTo>
                  <a:lnTo>
                    <a:pt x="1167925" y="185974"/>
                  </a:lnTo>
                  <a:lnTo>
                    <a:pt x="1167277" y="188136"/>
                  </a:lnTo>
                  <a:lnTo>
                    <a:pt x="1166583" y="190299"/>
                  </a:lnTo>
                  <a:lnTo>
                    <a:pt x="1165890" y="192461"/>
                  </a:lnTo>
                  <a:lnTo>
                    <a:pt x="1165158" y="194624"/>
                  </a:lnTo>
                  <a:lnTo>
                    <a:pt x="1164416" y="196786"/>
                  </a:lnTo>
                  <a:lnTo>
                    <a:pt x="1163650" y="198949"/>
                  </a:lnTo>
                  <a:lnTo>
                    <a:pt x="1162859" y="201111"/>
                  </a:lnTo>
                  <a:lnTo>
                    <a:pt x="1162058" y="203274"/>
                  </a:lnTo>
                  <a:lnTo>
                    <a:pt x="1161218" y="205436"/>
                  </a:lnTo>
                  <a:lnTo>
                    <a:pt x="1160377" y="207599"/>
                  </a:lnTo>
                  <a:lnTo>
                    <a:pt x="1159493" y="209761"/>
                  </a:lnTo>
                  <a:lnTo>
                    <a:pt x="1158604" y="211924"/>
                  </a:lnTo>
                  <a:lnTo>
                    <a:pt x="1157685" y="214086"/>
                  </a:lnTo>
                  <a:lnTo>
                    <a:pt x="1156747" y="216249"/>
                  </a:lnTo>
                  <a:lnTo>
                    <a:pt x="1155793" y="218411"/>
                  </a:lnTo>
                  <a:lnTo>
                    <a:pt x="1154805" y="220574"/>
                  </a:lnTo>
                  <a:lnTo>
                    <a:pt x="1153816" y="222736"/>
                  </a:lnTo>
                  <a:lnTo>
                    <a:pt x="1152779" y="224899"/>
                  </a:lnTo>
                  <a:lnTo>
                    <a:pt x="1151741" y="227061"/>
                  </a:lnTo>
                  <a:lnTo>
                    <a:pt x="1150667" y="229224"/>
                  </a:lnTo>
                  <a:lnTo>
                    <a:pt x="1149579" y="231386"/>
                  </a:lnTo>
                  <a:lnTo>
                    <a:pt x="1148469" y="233549"/>
                  </a:lnTo>
                  <a:lnTo>
                    <a:pt x="1147330" y="235711"/>
                  </a:lnTo>
                  <a:lnTo>
                    <a:pt x="1146185" y="237874"/>
                  </a:lnTo>
                  <a:lnTo>
                    <a:pt x="1144995" y="240036"/>
                  </a:lnTo>
                  <a:lnTo>
                    <a:pt x="1143805" y="242199"/>
                  </a:lnTo>
                  <a:lnTo>
                    <a:pt x="1142571" y="244361"/>
                  </a:lnTo>
                  <a:lnTo>
                    <a:pt x="1141329" y="246524"/>
                  </a:lnTo>
                  <a:lnTo>
                    <a:pt x="1140059" y="248686"/>
                  </a:lnTo>
                  <a:lnTo>
                    <a:pt x="1138765" y="250849"/>
                  </a:lnTo>
                  <a:lnTo>
                    <a:pt x="1137457" y="253011"/>
                  </a:lnTo>
                  <a:lnTo>
                    <a:pt x="1136109" y="255174"/>
                  </a:lnTo>
                  <a:lnTo>
                    <a:pt x="1134762" y="257336"/>
                  </a:lnTo>
                  <a:lnTo>
                    <a:pt x="1133363" y="259499"/>
                  </a:lnTo>
                  <a:lnTo>
                    <a:pt x="1131962" y="261661"/>
                  </a:lnTo>
                  <a:lnTo>
                    <a:pt x="1130525" y="263824"/>
                  </a:lnTo>
                  <a:lnTo>
                    <a:pt x="1129069" y="265986"/>
                  </a:lnTo>
                  <a:lnTo>
                    <a:pt x="1127593" y="268149"/>
                  </a:lnTo>
                  <a:lnTo>
                    <a:pt x="1126083" y="270311"/>
                  </a:lnTo>
                  <a:lnTo>
                    <a:pt x="1124568" y="272474"/>
                  </a:lnTo>
                  <a:lnTo>
                    <a:pt x="1123002" y="274636"/>
                  </a:lnTo>
                  <a:lnTo>
                    <a:pt x="1121436" y="276799"/>
                  </a:lnTo>
                  <a:lnTo>
                    <a:pt x="1119826" y="278961"/>
                  </a:lnTo>
                  <a:lnTo>
                    <a:pt x="1118204" y="281124"/>
                  </a:lnTo>
                  <a:lnTo>
                    <a:pt x="1116554" y="283286"/>
                  </a:lnTo>
                  <a:lnTo>
                    <a:pt x="1114875" y="285449"/>
                  </a:lnTo>
                  <a:lnTo>
                    <a:pt x="1113185" y="287611"/>
                  </a:lnTo>
                  <a:lnTo>
                    <a:pt x="1111449" y="289774"/>
                  </a:lnTo>
                  <a:lnTo>
                    <a:pt x="1109714" y="291936"/>
                  </a:lnTo>
                  <a:lnTo>
                    <a:pt x="1107925" y="294099"/>
                  </a:lnTo>
                  <a:lnTo>
                    <a:pt x="1106132" y="296261"/>
                  </a:lnTo>
                  <a:lnTo>
                    <a:pt x="1104303" y="298424"/>
                  </a:lnTo>
                  <a:lnTo>
                    <a:pt x="1102452" y="300586"/>
                  </a:lnTo>
                  <a:lnTo>
                    <a:pt x="1100582" y="302749"/>
                  </a:lnTo>
                  <a:lnTo>
                    <a:pt x="1098672" y="304911"/>
                  </a:lnTo>
                  <a:lnTo>
                    <a:pt x="1096761" y="307073"/>
                  </a:lnTo>
                  <a:lnTo>
                    <a:pt x="1094793" y="309236"/>
                  </a:lnTo>
                  <a:lnTo>
                    <a:pt x="1092826" y="311398"/>
                  </a:lnTo>
                  <a:lnTo>
                    <a:pt x="1090815" y="313561"/>
                  </a:lnTo>
                  <a:lnTo>
                    <a:pt x="1088789" y="315723"/>
                  </a:lnTo>
                  <a:lnTo>
                    <a:pt x="1086737" y="317886"/>
                  </a:lnTo>
                  <a:lnTo>
                    <a:pt x="1084652" y="320048"/>
                  </a:lnTo>
                  <a:lnTo>
                    <a:pt x="1082559" y="322211"/>
                  </a:lnTo>
                  <a:lnTo>
                    <a:pt x="1080417" y="324373"/>
                  </a:lnTo>
                  <a:lnTo>
                    <a:pt x="1078274" y="326536"/>
                  </a:lnTo>
                  <a:lnTo>
                    <a:pt x="1076082" y="328698"/>
                  </a:lnTo>
                  <a:lnTo>
                    <a:pt x="1073881" y="330861"/>
                  </a:lnTo>
                  <a:lnTo>
                    <a:pt x="1071648" y="333023"/>
                  </a:lnTo>
                  <a:lnTo>
                    <a:pt x="1069390" y="335186"/>
                  </a:lnTo>
                  <a:lnTo>
                    <a:pt x="1067116" y="337348"/>
                  </a:lnTo>
                  <a:lnTo>
                    <a:pt x="1064801" y="339511"/>
                  </a:lnTo>
                  <a:lnTo>
                    <a:pt x="1062485" y="341673"/>
                  </a:lnTo>
                  <a:lnTo>
                    <a:pt x="1060115" y="343836"/>
                  </a:lnTo>
                  <a:lnTo>
                    <a:pt x="1057744" y="345998"/>
                  </a:lnTo>
                  <a:lnTo>
                    <a:pt x="1055334" y="348161"/>
                  </a:lnTo>
                  <a:lnTo>
                    <a:pt x="1052907" y="350323"/>
                  </a:lnTo>
                  <a:lnTo>
                    <a:pt x="1050458" y="352486"/>
                  </a:lnTo>
                  <a:lnTo>
                    <a:pt x="1047976" y="354648"/>
                  </a:lnTo>
                  <a:lnTo>
                    <a:pt x="1045489" y="356811"/>
                  </a:lnTo>
                  <a:lnTo>
                    <a:pt x="1042954" y="358973"/>
                  </a:lnTo>
                  <a:lnTo>
                    <a:pt x="1040418" y="361136"/>
                  </a:lnTo>
                  <a:lnTo>
                    <a:pt x="1037840" y="363298"/>
                  </a:lnTo>
                  <a:lnTo>
                    <a:pt x="1035252" y="365461"/>
                  </a:lnTo>
                  <a:lnTo>
                    <a:pt x="1032639" y="367623"/>
                  </a:lnTo>
                  <a:lnTo>
                    <a:pt x="1030000" y="369786"/>
                  </a:lnTo>
                  <a:lnTo>
                    <a:pt x="1027350" y="371948"/>
                  </a:lnTo>
                  <a:lnTo>
                    <a:pt x="1024661" y="374111"/>
                  </a:lnTo>
                  <a:lnTo>
                    <a:pt x="1021973" y="376273"/>
                  </a:lnTo>
                  <a:lnTo>
                    <a:pt x="1019240" y="378436"/>
                  </a:lnTo>
                  <a:lnTo>
                    <a:pt x="1016503" y="380598"/>
                  </a:lnTo>
                  <a:lnTo>
                    <a:pt x="1013738" y="382761"/>
                  </a:lnTo>
                  <a:lnTo>
                    <a:pt x="1010955" y="384923"/>
                  </a:lnTo>
                  <a:lnTo>
                    <a:pt x="1008158" y="387086"/>
                  </a:lnTo>
                  <a:lnTo>
                    <a:pt x="1005331" y="389248"/>
                  </a:lnTo>
                  <a:lnTo>
                    <a:pt x="1002502" y="391411"/>
                  </a:lnTo>
                  <a:lnTo>
                    <a:pt x="999633" y="393573"/>
                  </a:lnTo>
                  <a:lnTo>
                    <a:pt x="996764" y="395736"/>
                  </a:lnTo>
                  <a:lnTo>
                    <a:pt x="993864" y="397898"/>
                  </a:lnTo>
                  <a:lnTo>
                    <a:pt x="990955" y="400061"/>
                  </a:lnTo>
                  <a:lnTo>
                    <a:pt x="988029" y="402223"/>
                  </a:lnTo>
                  <a:lnTo>
                    <a:pt x="985082" y="404386"/>
                  </a:lnTo>
                  <a:lnTo>
                    <a:pt x="982129" y="406548"/>
                  </a:lnTo>
                  <a:lnTo>
                    <a:pt x="979147" y="408711"/>
                  </a:lnTo>
                  <a:lnTo>
                    <a:pt x="976164" y="410873"/>
                  </a:lnTo>
                  <a:lnTo>
                    <a:pt x="973153" y="413036"/>
                  </a:lnTo>
                  <a:lnTo>
                    <a:pt x="970138" y="415198"/>
                  </a:lnTo>
                  <a:lnTo>
                    <a:pt x="967105" y="417361"/>
                  </a:lnTo>
                  <a:lnTo>
                    <a:pt x="964059" y="419523"/>
                  </a:lnTo>
                  <a:lnTo>
                    <a:pt x="961006" y="421686"/>
                  </a:lnTo>
                  <a:lnTo>
                    <a:pt x="957933" y="423848"/>
                  </a:lnTo>
                  <a:lnTo>
                    <a:pt x="954860" y="426011"/>
                  </a:lnTo>
                  <a:lnTo>
                    <a:pt x="951762" y="428173"/>
                  </a:lnTo>
                  <a:lnTo>
                    <a:pt x="948664" y="430336"/>
                  </a:lnTo>
                  <a:lnTo>
                    <a:pt x="945551" y="432498"/>
                  </a:lnTo>
                  <a:lnTo>
                    <a:pt x="942431" y="434661"/>
                  </a:lnTo>
                  <a:lnTo>
                    <a:pt x="939304" y="436823"/>
                  </a:lnTo>
                  <a:lnTo>
                    <a:pt x="936165" y="438986"/>
                  </a:lnTo>
                  <a:lnTo>
                    <a:pt x="933024" y="441148"/>
                  </a:lnTo>
                  <a:lnTo>
                    <a:pt x="929869" y="443311"/>
                  </a:lnTo>
                  <a:lnTo>
                    <a:pt x="926714" y="445473"/>
                  </a:lnTo>
                  <a:lnTo>
                    <a:pt x="923549" y="447636"/>
                  </a:lnTo>
                  <a:lnTo>
                    <a:pt x="920381" y="449798"/>
                  </a:lnTo>
                  <a:lnTo>
                    <a:pt x="917209" y="451961"/>
                  </a:lnTo>
                  <a:lnTo>
                    <a:pt x="914031" y="454123"/>
                  </a:lnTo>
                  <a:lnTo>
                    <a:pt x="910852" y="456286"/>
                  </a:lnTo>
                  <a:lnTo>
                    <a:pt x="907668" y="458448"/>
                  </a:lnTo>
                  <a:lnTo>
                    <a:pt x="904484" y="460610"/>
                  </a:lnTo>
                  <a:lnTo>
                    <a:pt x="901296" y="462773"/>
                  </a:lnTo>
                  <a:lnTo>
                    <a:pt x="898109" y="464935"/>
                  </a:lnTo>
                  <a:lnTo>
                    <a:pt x="894921" y="467098"/>
                  </a:lnTo>
                  <a:lnTo>
                    <a:pt x="891733" y="469260"/>
                  </a:lnTo>
                  <a:lnTo>
                    <a:pt x="888546" y="471423"/>
                  </a:lnTo>
                  <a:lnTo>
                    <a:pt x="885361" y="473585"/>
                  </a:lnTo>
                  <a:lnTo>
                    <a:pt x="882176" y="475748"/>
                  </a:lnTo>
                  <a:lnTo>
                    <a:pt x="878997" y="477910"/>
                  </a:lnTo>
                  <a:lnTo>
                    <a:pt x="875818" y="480073"/>
                  </a:lnTo>
                  <a:lnTo>
                    <a:pt x="872646" y="482235"/>
                  </a:lnTo>
                  <a:lnTo>
                    <a:pt x="869477" y="484398"/>
                  </a:lnTo>
                  <a:lnTo>
                    <a:pt x="866313" y="486560"/>
                  </a:lnTo>
                  <a:lnTo>
                    <a:pt x="863156" y="488723"/>
                  </a:lnTo>
                  <a:lnTo>
                    <a:pt x="860001" y="490885"/>
                  </a:lnTo>
                  <a:lnTo>
                    <a:pt x="856860" y="493048"/>
                  </a:lnTo>
                  <a:lnTo>
                    <a:pt x="853718" y="495210"/>
                  </a:lnTo>
                  <a:lnTo>
                    <a:pt x="850593" y="497373"/>
                  </a:lnTo>
                  <a:lnTo>
                    <a:pt x="847470" y="499535"/>
                  </a:lnTo>
                  <a:lnTo>
                    <a:pt x="844360" y="501698"/>
                  </a:lnTo>
                  <a:lnTo>
                    <a:pt x="841259" y="503860"/>
                  </a:lnTo>
                  <a:lnTo>
                    <a:pt x="838165" y="506023"/>
                  </a:lnTo>
                  <a:lnTo>
                    <a:pt x="835089" y="508185"/>
                  </a:lnTo>
                  <a:lnTo>
                    <a:pt x="832013" y="510348"/>
                  </a:lnTo>
                  <a:lnTo>
                    <a:pt x="828964" y="512510"/>
                  </a:lnTo>
                  <a:lnTo>
                    <a:pt x="825916" y="514673"/>
                  </a:lnTo>
                  <a:lnTo>
                    <a:pt x="822889" y="516835"/>
                  </a:lnTo>
                  <a:lnTo>
                    <a:pt x="819871" y="518998"/>
                  </a:lnTo>
                  <a:lnTo>
                    <a:pt x="816867" y="521160"/>
                  </a:lnTo>
                  <a:lnTo>
                    <a:pt x="813882" y="523323"/>
                  </a:lnTo>
                  <a:lnTo>
                    <a:pt x="810902" y="525485"/>
                  </a:lnTo>
                  <a:lnTo>
                    <a:pt x="807954" y="527648"/>
                  </a:lnTo>
                  <a:lnTo>
                    <a:pt x="805006" y="529810"/>
                  </a:lnTo>
                  <a:lnTo>
                    <a:pt x="802090" y="531973"/>
                  </a:lnTo>
                  <a:lnTo>
                    <a:pt x="799181" y="534135"/>
                  </a:lnTo>
                  <a:lnTo>
                    <a:pt x="796294" y="536298"/>
                  </a:lnTo>
                  <a:lnTo>
                    <a:pt x="793426" y="538460"/>
                  </a:lnTo>
                  <a:lnTo>
                    <a:pt x="790569" y="540623"/>
                  </a:lnTo>
                  <a:lnTo>
                    <a:pt x="787745" y="542785"/>
                  </a:lnTo>
                  <a:lnTo>
                    <a:pt x="784921" y="544948"/>
                  </a:lnTo>
                  <a:lnTo>
                    <a:pt x="782141" y="547110"/>
                  </a:lnTo>
                  <a:lnTo>
                    <a:pt x="779364" y="549273"/>
                  </a:lnTo>
                  <a:lnTo>
                    <a:pt x="776618" y="551435"/>
                  </a:lnTo>
                  <a:lnTo>
                    <a:pt x="773890" y="553598"/>
                  </a:lnTo>
                  <a:lnTo>
                    <a:pt x="771179" y="555760"/>
                  </a:lnTo>
                  <a:lnTo>
                    <a:pt x="768502" y="557923"/>
                  </a:lnTo>
                  <a:lnTo>
                    <a:pt x="765827" y="560085"/>
                  </a:lnTo>
                  <a:lnTo>
                    <a:pt x="763203" y="562248"/>
                  </a:lnTo>
                  <a:lnTo>
                    <a:pt x="760578" y="564410"/>
                  </a:lnTo>
                  <a:lnTo>
                    <a:pt x="757996" y="566573"/>
                  </a:lnTo>
                  <a:lnTo>
                    <a:pt x="755426" y="568735"/>
                  </a:lnTo>
                  <a:lnTo>
                    <a:pt x="752883" y="570898"/>
                  </a:lnTo>
                  <a:lnTo>
                    <a:pt x="750370" y="573060"/>
                  </a:lnTo>
                  <a:lnTo>
                    <a:pt x="747868" y="575223"/>
                  </a:lnTo>
                  <a:lnTo>
                    <a:pt x="745414" y="577385"/>
                  </a:lnTo>
                  <a:lnTo>
                    <a:pt x="742960" y="579548"/>
                  </a:lnTo>
                  <a:lnTo>
                    <a:pt x="740559" y="581710"/>
                  </a:lnTo>
                  <a:lnTo>
                    <a:pt x="738166" y="583873"/>
                  </a:lnTo>
                  <a:lnTo>
                    <a:pt x="735809" y="586035"/>
                  </a:lnTo>
                  <a:lnTo>
                    <a:pt x="733477" y="588198"/>
                  </a:lnTo>
                  <a:lnTo>
                    <a:pt x="731164" y="590360"/>
                  </a:lnTo>
                  <a:lnTo>
                    <a:pt x="728895" y="592523"/>
                  </a:lnTo>
                  <a:lnTo>
                    <a:pt x="726627" y="594685"/>
                  </a:lnTo>
                  <a:lnTo>
                    <a:pt x="724423" y="596848"/>
                  </a:lnTo>
                  <a:lnTo>
                    <a:pt x="722220" y="599010"/>
                  </a:lnTo>
                  <a:lnTo>
                    <a:pt x="720063" y="601173"/>
                  </a:lnTo>
                  <a:lnTo>
                    <a:pt x="717925" y="603335"/>
                  </a:lnTo>
                  <a:lnTo>
                    <a:pt x="715815" y="605498"/>
                  </a:lnTo>
                  <a:lnTo>
                    <a:pt x="713744" y="607660"/>
                  </a:lnTo>
                  <a:lnTo>
                    <a:pt x="711682" y="609823"/>
                  </a:lnTo>
                  <a:lnTo>
                    <a:pt x="709679" y="611985"/>
                  </a:lnTo>
                  <a:lnTo>
                    <a:pt x="707677" y="614147"/>
                  </a:lnTo>
                  <a:lnTo>
                    <a:pt x="705732" y="616310"/>
                  </a:lnTo>
                  <a:lnTo>
                    <a:pt x="703798" y="618472"/>
                  </a:lnTo>
                  <a:lnTo>
                    <a:pt x="701902" y="620635"/>
                  </a:lnTo>
                  <a:lnTo>
                    <a:pt x="700038" y="622797"/>
                  </a:lnTo>
                  <a:lnTo>
                    <a:pt x="698192" y="624960"/>
                  </a:lnTo>
                  <a:lnTo>
                    <a:pt x="696399" y="627122"/>
                  </a:lnTo>
                  <a:lnTo>
                    <a:pt x="694606" y="629285"/>
                  </a:lnTo>
                  <a:lnTo>
                    <a:pt x="692880" y="631447"/>
                  </a:lnTo>
                  <a:lnTo>
                    <a:pt x="691159" y="633610"/>
                  </a:lnTo>
                  <a:lnTo>
                    <a:pt x="689484" y="635772"/>
                  </a:lnTo>
                  <a:lnTo>
                    <a:pt x="687834" y="637935"/>
                  </a:lnTo>
                  <a:lnTo>
                    <a:pt x="686210" y="640097"/>
                  </a:lnTo>
                  <a:lnTo>
                    <a:pt x="684633" y="642260"/>
                  </a:lnTo>
                  <a:lnTo>
                    <a:pt x="683060" y="644422"/>
                  </a:lnTo>
                  <a:lnTo>
                    <a:pt x="681555" y="646585"/>
                  </a:lnTo>
                  <a:lnTo>
                    <a:pt x="680050" y="648747"/>
                  </a:lnTo>
                  <a:lnTo>
                    <a:pt x="678602" y="650910"/>
                  </a:lnTo>
                  <a:lnTo>
                    <a:pt x="677170" y="653072"/>
                  </a:lnTo>
                  <a:lnTo>
                    <a:pt x="675774" y="655235"/>
                  </a:lnTo>
                  <a:lnTo>
                    <a:pt x="674415" y="657397"/>
                  </a:lnTo>
                  <a:lnTo>
                    <a:pt x="673070" y="659560"/>
                  </a:lnTo>
                  <a:lnTo>
                    <a:pt x="671785" y="661722"/>
                  </a:lnTo>
                  <a:lnTo>
                    <a:pt x="670500" y="663885"/>
                  </a:lnTo>
                  <a:lnTo>
                    <a:pt x="669280" y="666047"/>
                  </a:lnTo>
                  <a:lnTo>
                    <a:pt x="668069" y="668210"/>
                  </a:lnTo>
                  <a:lnTo>
                    <a:pt x="666901" y="670372"/>
                  </a:lnTo>
                  <a:lnTo>
                    <a:pt x="665763" y="672535"/>
                  </a:lnTo>
                  <a:lnTo>
                    <a:pt x="664648" y="674697"/>
                  </a:lnTo>
                  <a:lnTo>
                    <a:pt x="663583" y="676860"/>
                  </a:lnTo>
                  <a:lnTo>
                    <a:pt x="662519" y="679022"/>
                  </a:lnTo>
                  <a:lnTo>
                    <a:pt x="661528" y="681185"/>
                  </a:lnTo>
                  <a:lnTo>
                    <a:pt x="660537" y="683347"/>
                  </a:lnTo>
                  <a:lnTo>
                    <a:pt x="659598" y="685510"/>
                  </a:lnTo>
                  <a:lnTo>
                    <a:pt x="658680" y="687672"/>
                  </a:lnTo>
                  <a:lnTo>
                    <a:pt x="657793" y="689835"/>
                  </a:lnTo>
                  <a:lnTo>
                    <a:pt x="656948" y="691997"/>
                  </a:lnTo>
                  <a:lnTo>
                    <a:pt x="656113" y="694160"/>
                  </a:lnTo>
                  <a:lnTo>
                    <a:pt x="655341" y="696322"/>
                  </a:lnTo>
                  <a:lnTo>
                    <a:pt x="654568" y="698485"/>
                  </a:lnTo>
                  <a:lnTo>
                    <a:pt x="653857" y="700647"/>
                  </a:lnTo>
                  <a:lnTo>
                    <a:pt x="653157" y="702810"/>
                  </a:lnTo>
                  <a:lnTo>
                    <a:pt x="652497" y="704972"/>
                  </a:lnTo>
                  <a:lnTo>
                    <a:pt x="651869" y="707135"/>
                  </a:lnTo>
                  <a:lnTo>
                    <a:pt x="651259" y="709297"/>
                  </a:lnTo>
                  <a:lnTo>
                    <a:pt x="650703" y="711460"/>
                  </a:lnTo>
                  <a:lnTo>
                    <a:pt x="650147" y="713622"/>
                  </a:lnTo>
                  <a:lnTo>
                    <a:pt x="649660" y="715785"/>
                  </a:lnTo>
                  <a:lnTo>
                    <a:pt x="649175" y="717947"/>
                  </a:lnTo>
                  <a:lnTo>
                    <a:pt x="648737" y="720110"/>
                  </a:lnTo>
                  <a:lnTo>
                    <a:pt x="648323" y="722272"/>
                  </a:lnTo>
                  <a:lnTo>
                    <a:pt x="647935" y="724435"/>
                  </a:lnTo>
                  <a:lnTo>
                    <a:pt x="647591" y="726597"/>
                  </a:lnTo>
                  <a:lnTo>
                    <a:pt x="647253" y="728760"/>
                  </a:lnTo>
                  <a:lnTo>
                    <a:pt x="646979" y="730922"/>
                  </a:lnTo>
                  <a:lnTo>
                    <a:pt x="646704" y="733085"/>
                  </a:lnTo>
                  <a:lnTo>
                    <a:pt x="646485" y="735247"/>
                  </a:lnTo>
                  <a:lnTo>
                    <a:pt x="646279" y="737410"/>
                  </a:lnTo>
                  <a:lnTo>
                    <a:pt x="646108" y="739572"/>
                  </a:lnTo>
                  <a:lnTo>
                    <a:pt x="645971" y="741735"/>
                  </a:lnTo>
                  <a:lnTo>
                    <a:pt x="645848" y="743897"/>
                  </a:lnTo>
                  <a:lnTo>
                    <a:pt x="645779" y="746060"/>
                  </a:lnTo>
                  <a:lnTo>
                    <a:pt x="645710" y="748222"/>
                  </a:lnTo>
                  <a:lnTo>
                    <a:pt x="645701" y="750385"/>
                  </a:lnTo>
                  <a:lnTo>
                    <a:pt x="645699" y="752547"/>
                  </a:lnTo>
                  <a:lnTo>
                    <a:pt x="645738" y="754710"/>
                  </a:lnTo>
                  <a:lnTo>
                    <a:pt x="645802" y="756872"/>
                  </a:lnTo>
                  <a:lnTo>
                    <a:pt x="645887" y="759035"/>
                  </a:lnTo>
                  <a:lnTo>
                    <a:pt x="646017" y="761197"/>
                  </a:lnTo>
                  <a:lnTo>
                    <a:pt x="646148" y="763360"/>
                  </a:lnTo>
                  <a:lnTo>
                    <a:pt x="646342" y="765522"/>
                  </a:lnTo>
                  <a:lnTo>
                    <a:pt x="646537" y="767684"/>
                  </a:lnTo>
                  <a:lnTo>
                    <a:pt x="646777" y="769847"/>
                  </a:lnTo>
                  <a:lnTo>
                    <a:pt x="647035" y="772009"/>
                  </a:lnTo>
                  <a:lnTo>
                    <a:pt x="647321" y="774172"/>
                  </a:lnTo>
                  <a:lnTo>
                    <a:pt x="647642" y="776334"/>
                  </a:lnTo>
                  <a:lnTo>
                    <a:pt x="647971" y="778497"/>
                  </a:lnTo>
                  <a:lnTo>
                    <a:pt x="648354" y="780659"/>
                  </a:lnTo>
                  <a:lnTo>
                    <a:pt x="648737" y="782822"/>
                  </a:lnTo>
                  <a:lnTo>
                    <a:pt x="649171" y="784984"/>
                  </a:lnTo>
                  <a:lnTo>
                    <a:pt x="649615" y="787147"/>
                  </a:lnTo>
                  <a:lnTo>
                    <a:pt x="650091" y="789309"/>
                  </a:lnTo>
                  <a:lnTo>
                    <a:pt x="650595" y="791472"/>
                  </a:lnTo>
                  <a:lnTo>
                    <a:pt x="651114" y="793634"/>
                  </a:lnTo>
                  <a:lnTo>
                    <a:pt x="651676" y="795797"/>
                  </a:lnTo>
                  <a:lnTo>
                    <a:pt x="652238" y="797959"/>
                  </a:lnTo>
                  <a:lnTo>
                    <a:pt x="652855" y="800122"/>
                  </a:lnTo>
                  <a:lnTo>
                    <a:pt x="653475" y="802284"/>
                  </a:lnTo>
                  <a:lnTo>
                    <a:pt x="654133" y="804447"/>
                  </a:lnTo>
                  <a:lnTo>
                    <a:pt x="654808" y="806609"/>
                  </a:lnTo>
                  <a:lnTo>
                    <a:pt x="655505" y="808772"/>
                  </a:lnTo>
                  <a:lnTo>
                    <a:pt x="656236" y="810934"/>
                  </a:lnTo>
                  <a:lnTo>
                    <a:pt x="656972" y="813097"/>
                  </a:lnTo>
                  <a:lnTo>
                    <a:pt x="657757" y="815259"/>
                  </a:lnTo>
                  <a:lnTo>
                    <a:pt x="658542" y="817422"/>
                  </a:lnTo>
                  <a:lnTo>
                    <a:pt x="659368" y="819584"/>
                  </a:lnTo>
                  <a:lnTo>
                    <a:pt x="660205" y="821747"/>
                  </a:lnTo>
                  <a:lnTo>
                    <a:pt x="661068" y="823909"/>
                  </a:lnTo>
                  <a:lnTo>
                    <a:pt x="661956" y="826072"/>
                  </a:lnTo>
                  <a:lnTo>
                    <a:pt x="662855" y="828234"/>
                  </a:lnTo>
                  <a:lnTo>
                    <a:pt x="663792" y="830397"/>
                  </a:lnTo>
                  <a:lnTo>
                    <a:pt x="664730" y="832559"/>
                  </a:lnTo>
                  <a:lnTo>
                    <a:pt x="665711" y="834722"/>
                  </a:lnTo>
                  <a:lnTo>
                    <a:pt x="666697" y="836884"/>
                  </a:lnTo>
                  <a:lnTo>
                    <a:pt x="667711" y="839047"/>
                  </a:lnTo>
                  <a:lnTo>
                    <a:pt x="668743" y="841209"/>
                  </a:lnTo>
                  <a:lnTo>
                    <a:pt x="669789" y="843372"/>
                  </a:lnTo>
                  <a:lnTo>
                    <a:pt x="670866" y="845534"/>
                  </a:lnTo>
                  <a:lnTo>
                    <a:pt x="671944" y="847697"/>
                  </a:lnTo>
                  <a:lnTo>
                    <a:pt x="673063" y="849859"/>
                  </a:lnTo>
                  <a:lnTo>
                    <a:pt x="674182" y="852022"/>
                  </a:lnTo>
                  <a:lnTo>
                    <a:pt x="675332" y="854184"/>
                  </a:lnTo>
                  <a:lnTo>
                    <a:pt x="676492" y="856347"/>
                  </a:lnTo>
                  <a:lnTo>
                    <a:pt x="677670" y="858509"/>
                  </a:lnTo>
                  <a:lnTo>
                    <a:pt x="678870" y="860672"/>
                  </a:lnTo>
                  <a:lnTo>
                    <a:pt x="680075" y="862834"/>
                  </a:lnTo>
                  <a:lnTo>
                    <a:pt x="681311" y="864997"/>
                  </a:lnTo>
                  <a:lnTo>
                    <a:pt x="682548" y="867159"/>
                  </a:lnTo>
                  <a:lnTo>
                    <a:pt x="683815" y="869322"/>
                  </a:lnTo>
                  <a:lnTo>
                    <a:pt x="685087" y="871484"/>
                  </a:lnTo>
                  <a:lnTo>
                    <a:pt x="686377" y="873647"/>
                  </a:lnTo>
                  <a:lnTo>
                    <a:pt x="687682" y="875809"/>
                  </a:lnTo>
                  <a:lnTo>
                    <a:pt x="688995" y="877972"/>
                  </a:lnTo>
                  <a:lnTo>
                    <a:pt x="690330" y="880134"/>
                  </a:lnTo>
                  <a:lnTo>
                    <a:pt x="691666" y="882297"/>
                  </a:lnTo>
                  <a:lnTo>
                    <a:pt x="693029" y="884459"/>
                  </a:lnTo>
                  <a:lnTo>
                    <a:pt x="694394" y="886622"/>
                  </a:lnTo>
                  <a:lnTo>
                    <a:pt x="695776" y="888784"/>
                  </a:lnTo>
                  <a:lnTo>
                    <a:pt x="697166" y="890947"/>
                  </a:lnTo>
                  <a:lnTo>
                    <a:pt x="698566" y="893109"/>
                  </a:lnTo>
                  <a:lnTo>
                    <a:pt x="699980" y="895272"/>
                  </a:lnTo>
                  <a:lnTo>
                    <a:pt x="701396" y="897434"/>
                  </a:lnTo>
                  <a:lnTo>
                    <a:pt x="702831" y="899597"/>
                  </a:lnTo>
                  <a:lnTo>
                    <a:pt x="704267" y="901759"/>
                  </a:lnTo>
                  <a:lnTo>
                    <a:pt x="705718" y="903922"/>
                  </a:lnTo>
                  <a:lnTo>
                    <a:pt x="707172" y="906084"/>
                  </a:lnTo>
                  <a:lnTo>
                    <a:pt x="708635" y="908247"/>
                  </a:lnTo>
                  <a:lnTo>
                    <a:pt x="710105" y="910409"/>
                  </a:lnTo>
                  <a:lnTo>
                    <a:pt x="711579" y="912572"/>
                  </a:lnTo>
                  <a:lnTo>
                    <a:pt x="713063" y="914734"/>
                  </a:lnTo>
                  <a:lnTo>
                    <a:pt x="714547" y="916897"/>
                  </a:lnTo>
                  <a:lnTo>
                    <a:pt x="716041" y="919059"/>
                  </a:lnTo>
                  <a:lnTo>
                    <a:pt x="717536" y="921221"/>
                  </a:lnTo>
                  <a:lnTo>
                    <a:pt x="719036" y="923384"/>
                  </a:lnTo>
                  <a:lnTo>
                    <a:pt x="720539" y="925546"/>
                  </a:lnTo>
                  <a:lnTo>
                    <a:pt x="722044" y="927709"/>
                  </a:lnTo>
                  <a:lnTo>
                    <a:pt x="723553" y="929871"/>
                  </a:lnTo>
                  <a:lnTo>
                    <a:pt x="725061" y="932034"/>
                  </a:lnTo>
                  <a:lnTo>
                    <a:pt x="726572" y="934196"/>
                  </a:lnTo>
                  <a:lnTo>
                    <a:pt x="728083" y="936359"/>
                  </a:lnTo>
                  <a:lnTo>
                    <a:pt x="729593" y="938521"/>
                  </a:lnTo>
                  <a:lnTo>
                    <a:pt x="731104" y="940684"/>
                  </a:lnTo>
                  <a:lnTo>
                    <a:pt x="732613" y="942846"/>
                  </a:lnTo>
                  <a:lnTo>
                    <a:pt x="734120" y="945009"/>
                  </a:lnTo>
                  <a:lnTo>
                    <a:pt x="735626" y="947171"/>
                  </a:lnTo>
                  <a:lnTo>
                    <a:pt x="737126" y="949334"/>
                  </a:lnTo>
                  <a:lnTo>
                    <a:pt x="738627" y="951496"/>
                  </a:lnTo>
                  <a:lnTo>
                    <a:pt x="740120" y="953659"/>
                  </a:lnTo>
                  <a:lnTo>
                    <a:pt x="741611" y="955821"/>
                  </a:lnTo>
                  <a:lnTo>
                    <a:pt x="743095" y="957984"/>
                  </a:lnTo>
                  <a:lnTo>
                    <a:pt x="744574" y="960146"/>
                  </a:lnTo>
                  <a:lnTo>
                    <a:pt x="746049" y="962309"/>
                  </a:lnTo>
                  <a:lnTo>
                    <a:pt x="747513" y="964471"/>
                  </a:lnTo>
                  <a:lnTo>
                    <a:pt x="748977" y="966634"/>
                  </a:lnTo>
                  <a:lnTo>
                    <a:pt x="750422" y="968796"/>
                  </a:lnTo>
                  <a:lnTo>
                    <a:pt x="751868" y="970959"/>
                  </a:lnTo>
                  <a:lnTo>
                    <a:pt x="753299" y="973121"/>
                  </a:lnTo>
                  <a:lnTo>
                    <a:pt x="754723" y="975284"/>
                  </a:lnTo>
                  <a:lnTo>
                    <a:pt x="756137" y="977446"/>
                  </a:lnTo>
                  <a:lnTo>
                    <a:pt x="757537" y="979609"/>
                  </a:lnTo>
                  <a:lnTo>
                    <a:pt x="758934" y="981771"/>
                  </a:lnTo>
                  <a:lnTo>
                    <a:pt x="760307" y="983934"/>
                  </a:lnTo>
                  <a:lnTo>
                    <a:pt x="761679" y="986096"/>
                  </a:lnTo>
                  <a:lnTo>
                    <a:pt x="763028" y="988259"/>
                  </a:lnTo>
                  <a:lnTo>
                    <a:pt x="764370" y="990421"/>
                  </a:lnTo>
                  <a:lnTo>
                    <a:pt x="765695" y="992584"/>
                  </a:lnTo>
                  <a:lnTo>
                    <a:pt x="767005" y="994746"/>
                  </a:lnTo>
                  <a:lnTo>
                    <a:pt x="768306" y="996909"/>
                  </a:lnTo>
                  <a:lnTo>
                    <a:pt x="769580" y="999071"/>
                  </a:lnTo>
                  <a:lnTo>
                    <a:pt x="770853" y="1001234"/>
                  </a:lnTo>
                  <a:lnTo>
                    <a:pt x="772091" y="1003396"/>
                  </a:lnTo>
                  <a:lnTo>
                    <a:pt x="773326" y="1005559"/>
                  </a:lnTo>
                  <a:lnTo>
                    <a:pt x="774534" y="1007721"/>
                  </a:lnTo>
                  <a:lnTo>
                    <a:pt x="775728" y="1009884"/>
                  </a:lnTo>
                  <a:lnTo>
                    <a:pt x="776906" y="1012046"/>
                  </a:lnTo>
                  <a:lnTo>
                    <a:pt x="778055" y="1014209"/>
                  </a:lnTo>
                  <a:lnTo>
                    <a:pt x="779202" y="1016371"/>
                  </a:lnTo>
                  <a:lnTo>
                    <a:pt x="780305" y="1018534"/>
                  </a:lnTo>
                  <a:lnTo>
                    <a:pt x="781408" y="1020696"/>
                  </a:lnTo>
                  <a:lnTo>
                    <a:pt x="782473" y="1022859"/>
                  </a:lnTo>
                  <a:lnTo>
                    <a:pt x="783527" y="1025021"/>
                  </a:lnTo>
                  <a:lnTo>
                    <a:pt x="784556" y="1027184"/>
                  </a:lnTo>
                  <a:lnTo>
                    <a:pt x="785558" y="1029346"/>
                  </a:lnTo>
                  <a:lnTo>
                    <a:pt x="786551" y="1031509"/>
                  </a:lnTo>
                  <a:lnTo>
                    <a:pt x="787500" y="1033671"/>
                  </a:lnTo>
                  <a:lnTo>
                    <a:pt x="788448" y="1035834"/>
                  </a:lnTo>
                  <a:lnTo>
                    <a:pt x="789347" y="1037996"/>
                  </a:lnTo>
                  <a:lnTo>
                    <a:pt x="790239" y="1040159"/>
                  </a:lnTo>
                  <a:lnTo>
                    <a:pt x="791097" y="1042321"/>
                  </a:lnTo>
                  <a:lnTo>
                    <a:pt x="791932" y="1044484"/>
                  </a:lnTo>
                  <a:lnTo>
                    <a:pt x="792748" y="1046646"/>
                  </a:lnTo>
                  <a:lnTo>
                    <a:pt x="793522" y="1048809"/>
                  </a:lnTo>
                  <a:lnTo>
                    <a:pt x="794296" y="1050971"/>
                  </a:lnTo>
                  <a:lnTo>
                    <a:pt x="795009" y="1053134"/>
                  </a:lnTo>
                  <a:lnTo>
                    <a:pt x="795721" y="1055296"/>
                  </a:lnTo>
                  <a:lnTo>
                    <a:pt x="796389" y="1057459"/>
                  </a:lnTo>
                  <a:lnTo>
                    <a:pt x="797037" y="1059621"/>
                  </a:lnTo>
                  <a:lnTo>
                    <a:pt x="797659" y="1061784"/>
                  </a:lnTo>
                  <a:lnTo>
                    <a:pt x="798243" y="1063946"/>
                  </a:lnTo>
                  <a:lnTo>
                    <a:pt x="798819" y="1066109"/>
                  </a:lnTo>
                  <a:lnTo>
                    <a:pt x="799336" y="1068271"/>
                  </a:lnTo>
                  <a:lnTo>
                    <a:pt x="799853" y="1070434"/>
                  </a:lnTo>
                  <a:lnTo>
                    <a:pt x="800315" y="1072596"/>
                  </a:lnTo>
                  <a:lnTo>
                    <a:pt x="800764" y="1074758"/>
                  </a:lnTo>
                  <a:lnTo>
                    <a:pt x="801177" y="1076921"/>
                  </a:lnTo>
                  <a:lnTo>
                    <a:pt x="801558" y="1079083"/>
                  </a:lnTo>
                  <a:lnTo>
                    <a:pt x="801922" y="1081246"/>
                  </a:lnTo>
                  <a:lnTo>
                    <a:pt x="802234" y="1083408"/>
                  </a:lnTo>
                  <a:lnTo>
                    <a:pt x="802545" y="1085571"/>
                  </a:lnTo>
                  <a:lnTo>
                    <a:pt x="802789" y="1087733"/>
                  </a:lnTo>
                  <a:lnTo>
                    <a:pt x="803030" y="1089896"/>
                  </a:lnTo>
                  <a:lnTo>
                    <a:pt x="803224" y="1092058"/>
                  </a:lnTo>
                  <a:lnTo>
                    <a:pt x="803394" y="1094221"/>
                  </a:lnTo>
                  <a:lnTo>
                    <a:pt x="803538" y="1096383"/>
                  </a:lnTo>
                  <a:lnTo>
                    <a:pt x="803636" y="1098546"/>
                  </a:lnTo>
                  <a:lnTo>
                    <a:pt x="803729" y="1100708"/>
                  </a:lnTo>
                  <a:lnTo>
                    <a:pt x="803756" y="1102871"/>
                  </a:lnTo>
                  <a:lnTo>
                    <a:pt x="803782" y="1105033"/>
                  </a:lnTo>
                  <a:close/>
                </a:path>
              </a:pathLst>
            </a:custGeom>
            <a:solidFill>
              <a:srgbClr val="CD0000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69284" y="5759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974474" y="4199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54141" y="3832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29391" y="3830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03183" y="40847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43575" y="4935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14170" y="323916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529839" y="3277749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514170" y="345754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756594" y="3520774"/>
              <a:ext cx="39284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Db2019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3461454" y="323916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4477123" y="3277749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3461454" y="3457543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554930" y="3496367"/>
              <a:ext cx="690741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DbAllopatrics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514170" y="69589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529839" y="108174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514170" y="287968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756594" y="351200"/>
              <a:ext cx="392846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Db2019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3461454" y="69589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4477123" y="108174"/>
              <a:ext cx="846355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3461454" y="287968"/>
              <a:ext cx="287769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4554930" y="326792"/>
              <a:ext cx="690741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DbAllopatrics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514170" y="6169481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461454" y="6169481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246279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554323" y="616948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758719" y="6201869"/>
              <a:ext cx="97512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75411" y="6226337"/>
              <a:ext cx="1157823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14170" y="2999907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298996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607039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99571" y="3056762"/>
              <a:ext cx="79884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204131" y="3056941"/>
              <a:ext cx="80581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3461454" y="2999907"/>
              <a:ext cx="2877694" cy="0"/>
            </a:xfrm>
            <a:custGeom>
              <a:avLst/>
              <a:pathLst>
                <a:path w="2877694" h="0">
                  <a:moveTo>
                    <a:pt x="0" y="0"/>
                  </a:moveTo>
                  <a:lnTo>
                    <a:pt x="28776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0102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90030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799581" y="299990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513460" y="3032295"/>
              <a:ext cx="975121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36523" y="3032295"/>
              <a:ext cx="927556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28986" y="3056762"/>
              <a:ext cx="941189" cy="86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514170" y="506348"/>
              <a:ext cx="0" cy="2493558"/>
            </a:xfrm>
            <a:custGeom>
              <a:avLst/>
              <a:pathLst>
                <a:path w="0" h="2493558">
                  <a:moveTo>
                    <a:pt x="0" y="2493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238180" y="2842867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8180" y="2276149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180" y="1709431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180" y="1142713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180" y="575995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479375" y="2886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9375" y="2319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79375" y="1753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79375" y="1186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79375" y="619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14170" y="3675922"/>
              <a:ext cx="0" cy="2493558"/>
            </a:xfrm>
            <a:custGeom>
              <a:avLst/>
              <a:pathLst>
                <a:path w="0" h="2493558">
                  <a:moveTo>
                    <a:pt x="0" y="2493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238180" y="6012442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180" y="5445724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180" y="4879006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180" y="4312288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180" y="3745570"/>
              <a:ext cx="213360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479375" y="60561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79375" y="5489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79375" y="49227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79375" y="4355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79375" y="3789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 rot="-5400000">
              <a:off x="-834244" y="3268561"/>
              <a:ext cx="1870769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Reproductive Success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2023-05-08T22:27:34Z</dcterms:modified>
</cp:coreProperties>
</file>