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8738" cy="64087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>
        <p:scale>
          <a:sx n="100" d="100"/>
          <a:sy n="100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048838"/>
            <a:ext cx="5447427" cy="2231190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3366072"/>
            <a:ext cx="4806554" cy="15472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341206"/>
            <a:ext cx="1381884" cy="54311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341206"/>
            <a:ext cx="4065543" cy="54311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597736"/>
            <a:ext cx="5527537" cy="26658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4288812"/>
            <a:ext cx="5527537" cy="1401911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41208"/>
            <a:ext cx="5527537" cy="12387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571031"/>
            <a:ext cx="2711196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2340969"/>
            <a:ext cx="2711196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571031"/>
            <a:ext cx="2724548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2340969"/>
            <a:ext cx="2724548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922741"/>
            <a:ext cx="3244424" cy="4554358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922741"/>
            <a:ext cx="3244424" cy="4554358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341208"/>
            <a:ext cx="552753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706030"/>
            <a:ext cx="552753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5939952"/>
            <a:ext cx="216294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4170" y="506348"/>
              <a:ext cx="2739699" cy="1893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30289" y="592407"/>
              <a:ext cx="526865" cy="48192"/>
            </a:xfrm>
            <a:custGeom>
              <a:avLst/>
              <a:gdLst/>
              <a:ahLst/>
              <a:cxnLst/>
              <a:rect l="0" t="0" r="0" b="0"/>
              <a:pathLst>
                <a:path w="526865" h="48192">
                  <a:moveTo>
                    <a:pt x="0" y="48192"/>
                  </a:moveTo>
                  <a:lnTo>
                    <a:pt x="526865" y="0"/>
                  </a:lnTo>
                </a:path>
              </a:pathLst>
            </a:custGeom>
            <a:ln w="13550" cap="flat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805463" y="615774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332328" y="567581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514170" y="3317288"/>
              <a:ext cx="2739699" cy="1893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30289" y="4427447"/>
              <a:ext cx="2107461" cy="383822"/>
            </a:xfrm>
            <a:custGeom>
              <a:avLst/>
              <a:gdLst/>
              <a:ahLst/>
              <a:cxnLst/>
              <a:rect l="0" t="0" r="0" b="0"/>
              <a:pathLst>
                <a:path w="2107461" h="383822">
                  <a:moveTo>
                    <a:pt x="0" y="383822"/>
                  </a:moveTo>
                  <a:lnTo>
                    <a:pt x="526865" y="227195"/>
                  </a:lnTo>
                  <a:lnTo>
                    <a:pt x="1053730" y="227195"/>
                  </a:lnTo>
                  <a:lnTo>
                    <a:pt x="1580596" y="227195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796854" y="47726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1323719" y="461603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1850585" y="461603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2377450" y="461603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2904315" y="43888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599449" y="506348"/>
              <a:ext cx="2739699" cy="1893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15568" y="1120808"/>
              <a:ext cx="2107461" cy="771087"/>
            </a:xfrm>
            <a:custGeom>
              <a:avLst/>
              <a:gdLst/>
              <a:ahLst/>
              <a:cxnLst/>
              <a:rect l="0" t="0" r="0" b="0"/>
              <a:pathLst>
                <a:path w="2107461" h="771087">
                  <a:moveTo>
                    <a:pt x="0" y="771087"/>
                  </a:moveTo>
                  <a:lnTo>
                    <a:pt x="526865" y="461275"/>
                  </a:lnTo>
                  <a:lnTo>
                    <a:pt x="1053730" y="378658"/>
                  </a:lnTo>
                  <a:lnTo>
                    <a:pt x="1580596" y="166954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915568" y="826487"/>
              <a:ext cx="2107461" cy="870915"/>
            </a:xfrm>
            <a:custGeom>
              <a:avLst/>
              <a:gdLst/>
              <a:ahLst/>
              <a:cxnLst/>
              <a:rect l="0" t="0" r="0" b="0"/>
              <a:pathLst>
                <a:path w="2107461" h="870915">
                  <a:moveTo>
                    <a:pt x="0" y="870915"/>
                  </a:moveTo>
                  <a:lnTo>
                    <a:pt x="526865" y="540449"/>
                  </a:lnTo>
                  <a:lnTo>
                    <a:pt x="1053730" y="540449"/>
                  </a:lnTo>
                  <a:lnTo>
                    <a:pt x="1580596" y="191050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890742" y="1867069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90742" y="1672576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417607" y="1557258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417607" y="134211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944473" y="1474641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944473" y="134211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71338" y="1262936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471338" y="992712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998203" y="1095982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998203" y="801661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599449" y="3317288"/>
              <a:ext cx="2739699" cy="1893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915568" y="3403347"/>
              <a:ext cx="2107461" cy="1340796"/>
            </a:xfrm>
            <a:custGeom>
              <a:avLst/>
              <a:gdLst/>
              <a:ahLst/>
              <a:cxnLst/>
              <a:rect l="0" t="0" r="0" b="0"/>
              <a:pathLst>
                <a:path w="2107461" h="1340796">
                  <a:moveTo>
                    <a:pt x="0" y="1340796"/>
                  </a:moveTo>
                  <a:lnTo>
                    <a:pt x="526865" y="965580"/>
                  </a:lnTo>
                  <a:lnTo>
                    <a:pt x="1053730" y="702240"/>
                  </a:lnTo>
                  <a:lnTo>
                    <a:pt x="1580596" y="70568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915568" y="3403347"/>
              <a:ext cx="2107461" cy="1148025"/>
            </a:xfrm>
            <a:custGeom>
              <a:avLst/>
              <a:gdLst/>
              <a:ahLst/>
              <a:cxnLst/>
              <a:rect l="0" t="0" r="0" b="0"/>
              <a:pathLst>
                <a:path w="2107461" h="1148025">
                  <a:moveTo>
                    <a:pt x="0" y="1148025"/>
                  </a:moveTo>
                  <a:lnTo>
                    <a:pt x="526865" y="1148025"/>
                  </a:lnTo>
                  <a:lnTo>
                    <a:pt x="1053730" y="382101"/>
                  </a:lnTo>
                  <a:lnTo>
                    <a:pt x="1580596" y="3442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915568" y="3403347"/>
              <a:ext cx="2107461" cy="1492260"/>
            </a:xfrm>
            <a:custGeom>
              <a:avLst/>
              <a:gdLst/>
              <a:ahLst/>
              <a:cxnLst/>
              <a:rect l="0" t="0" r="0" b="0"/>
              <a:pathLst>
                <a:path w="2107461" h="1492260">
                  <a:moveTo>
                    <a:pt x="0" y="1492260"/>
                  </a:moveTo>
                  <a:lnTo>
                    <a:pt x="526865" y="1376941"/>
                  </a:lnTo>
                  <a:lnTo>
                    <a:pt x="1053730" y="228916"/>
                  </a:lnTo>
                  <a:lnTo>
                    <a:pt x="1580596" y="18932"/>
                  </a:lnTo>
                  <a:lnTo>
                    <a:pt x="210746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882133" y="47055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882133" y="45127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882133" y="48570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408998" y="43303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4408998" y="45127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4408998" y="47416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4935864" y="40669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4935864" y="374684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4935864" y="35936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5462729" y="34353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5462729" y="33681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5462729" y="338367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5989594" y="33647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989594" y="33647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5989594" y="33647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569841" y="2919353"/>
              <a:ext cx="494287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Allopatric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9841" y="3125886"/>
              <a:ext cx="345400" cy="122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55120" y="2919353"/>
              <a:ext cx="494287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Allopatric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55120" y="3125886"/>
              <a:ext cx="345400" cy="122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9841" y="135082"/>
              <a:ext cx="24384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2019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9841" y="314945"/>
              <a:ext cx="345400" cy="122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55120" y="135082"/>
              <a:ext cx="24384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55120" y="314945"/>
              <a:ext cx="345400" cy="122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514170" y="5210583"/>
              <a:ext cx="2739699" cy="0"/>
            </a:xfrm>
            <a:custGeom>
              <a:avLst/>
              <a:gdLst/>
              <a:ahLst/>
              <a:cxnLst/>
              <a:rect l="0" t="0" r="0" b="0"/>
              <a:pathLst>
                <a:path w="2739699">
                  <a:moveTo>
                    <a:pt x="0" y="0"/>
                  </a:moveTo>
                  <a:lnTo>
                    <a:pt x="2739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30289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357154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884020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2410885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2937750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 rot="-900000">
              <a:off x="281057" y="5339925"/>
              <a:ext cx="568642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3" name="tx63"/>
            <p:cNvSpPr/>
            <p:nvPr/>
          </p:nvSpPr>
          <p:spPr>
            <a:xfrm rot="-900000">
              <a:off x="435344" y="5388976"/>
              <a:ext cx="947677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64" name="tx64"/>
            <p:cNvSpPr/>
            <p:nvPr/>
          </p:nvSpPr>
          <p:spPr>
            <a:xfrm rot="-900000">
              <a:off x="1324607" y="5316858"/>
              <a:ext cx="575786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5" name="tx65"/>
            <p:cNvSpPr/>
            <p:nvPr/>
          </p:nvSpPr>
          <p:spPr>
            <a:xfrm rot="-900000">
              <a:off x="1938105" y="5305214"/>
              <a:ext cx="487620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6" name="tx66"/>
            <p:cNvSpPr/>
            <p:nvPr/>
          </p:nvSpPr>
          <p:spPr>
            <a:xfrm rot="-900000">
              <a:off x="2558129" y="5292949"/>
              <a:ext cx="392846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599449" y="5210583"/>
              <a:ext cx="2739699" cy="0"/>
            </a:xfrm>
            <a:custGeom>
              <a:avLst/>
              <a:gdLst/>
              <a:ahLst/>
              <a:cxnLst/>
              <a:rect l="0" t="0" r="0" b="0"/>
              <a:pathLst>
                <a:path w="2739699">
                  <a:moveTo>
                    <a:pt x="0" y="0"/>
                  </a:moveTo>
                  <a:lnTo>
                    <a:pt x="2739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915568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442433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969299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496164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6023029" y="521058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 rot="-900000">
              <a:off x="3366336" y="5339925"/>
              <a:ext cx="568642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74" name="tx74"/>
            <p:cNvSpPr/>
            <p:nvPr/>
          </p:nvSpPr>
          <p:spPr>
            <a:xfrm rot="-900000">
              <a:off x="3520623" y="5388976"/>
              <a:ext cx="947677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75" name="tx75"/>
            <p:cNvSpPr/>
            <p:nvPr/>
          </p:nvSpPr>
          <p:spPr>
            <a:xfrm rot="-900000">
              <a:off x="4409886" y="5316858"/>
              <a:ext cx="575786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76" name="tx76"/>
            <p:cNvSpPr/>
            <p:nvPr/>
          </p:nvSpPr>
          <p:spPr>
            <a:xfrm rot="-900000">
              <a:off x="5023384" y="5305214"/>
              <a:ext cx="487620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77" name="tx77"/>
            <p:cNvSpPr/>
            <p:nvPr/>
          </p:nvSpPr>
          <p:spPr>
            <a:xfrm rot="-900000">
              <a:off x="5643408" y="5292949"/>
              <a:ext cx="392846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14170" y="2399643"/>
              <a:ext cx="2739699" cy="0"/>
            </a:xfrm>
            <a:custGeom>
              <a:avLst/>
              <a:gdLst/>
              <a:ahLst/>
              <a:cxnLst/>
              <a:rect l="0" t="0" r="0" b="0"/>
              <a:pathLst>
                <a:path w="2739699">
                  <a:moveTo>
                    <a:pt x="0" y="0"/>
                  </a:moveTo>
                  <a:lnTo>
                    <a:pt x="2739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30289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357154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884020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2410885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2937750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 rot="-900000">
              <a:off x="281057" y="2528985"/>
              <a:ext cx="568642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85" name="tx85"/>
            <p:cNvSpPr/>
            <p:nvPr/>
          </p:nvSpPr>
          <p:spPr>
            <a:xfrm rot="-900000">
              <a:off x="435344" y="2578035"/>
              <a:ext cx="947677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86" name="tx86"/>
            <p:cNvSpPr/>
            <p:nvPr/>
          </p:nvSpPr>
          <p:spPr>
            <a:xfrm rot="-900000">
              <a:off x="1324607" y="2505917"/>
              <a:ext cx="575786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87" name="tx87"/>
            <p:cNvSpPr/>
            <p:nvPr/>
          </p:nvSpPr>
          <p:spPr>
            <a:xfrm rot="-900000">
              <a:off x="1938105" y="2494274"/>
              <a:ext cx="487620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88" name="tx88"/>
            <p:cNvSpPr/>
            <p:nvPr/>
          </p:nvSpPr>
          <p:spPr>
            <a:xfrm rot="-900000">
              <a:off x="2558129" y="2482009"/>
              <a:ext cx="392846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599449" y="2399643"/>
              <a:ext cx="2739699" cy="0"/>
            </a:xfrm>
            <a:custGeom>
              <a:avLst/>
              <a:gdLst/>
              <a:ahLst/>
              <a:cxnLst/>
              <a:rect l="0" t="0" r="0" b="0"/>
              <a:pathLst>
                <a:path w="2739699">
                  <a:moveTo>
                    <a:pt x="0" y="0"/>
                  </a:moveTo>
                  <a:lnTo>
                    <a:pt x="2739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915568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442433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969299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496164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6023029" y="23996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95"/>
            <p:cNvSpPr/>
            <p:nvPr/>
          </p:nvSpPr>
          <p:spPr>
            <a:xfrm rot="-900000">
              <a:off x="3366336" y="2528985"/>
              <a:ext cx="568642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96" name="tx96"/>
            <p:cNvSpPr/>
            <p:nvPr/>
          </p:nvSpPr>
          <p:spPr>
            <a:xfrm rot="-900000">
              <a:off x="3520623" y="2578035"/>
              <a:ext cx="947677" cy="863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97" name="tx97"/>
            <p:cNvSpPr/>
            <p:nvPr/>
          </p:nvSpPr>
          <p:spPr>
            <a:xfrm rot="-900000">
              <a:off x="4409886" y="2505917"/>
              <a:ext cx="575786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98" name="tx98"/>
            <p:cNvSpPr/>
            <p:nvPr/>
          </p:nvSpPr>
          <p:spPr>
            <a:xfrm rot="-900000">
              <a:off x="5023384" y="2494274"/>
              <a:ext cx="487620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99" name="tx99"/>
            <p:cNvSpPr/>
            <p:nvPr/>
          </p:nvSpPr>
          <p:spPr>
            <a:xfrm rot="-900000">
              <a:off x="5643408" y="2482009"/>
              <a:ext cx="392846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3599449" y="506348"/>
              <a:ext cx="0" cy="1893294"/>
            </a:xfrm>
            <a:custGeom>
              <a:avLst/>
              <a:gdLst/>
              <a:ahLst/>
              <a:cxnLst/>
              <a:rect l="0" t="0" r="0" b="0"/>
              <a:pathLst>
                <a:path h="1893294">
                  <a:moveTo>
                    <a:pt x="0" y="18932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3323459" y="2269888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323459" y="1839594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323459" y="1409299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323459" y="979005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323459" y="548711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3564654" y="23135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564654" y="18832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564654" y="14529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564654" y="10227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3564654" y="5924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599449" y="3317288"/>
              <a:ext cx="0" cy="1893294"/>
            </a:xfrm>
            <a:custGeom>
              <a:avLst/>
              <a:gdLst/>
              <a:ahLst/>
              <a:cxnLst/>
              <a:rect l="0" t="0" r="0" b="0"/>
              <a:pathLst>
                <a:path h="1893294">
                  <a:moveTo>
                    <a:pt x="0" y="18932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>
              <a:off x="3323459" y="5080828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323459" y="4650534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23459" y="4220240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323459" y="3789945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323459" y="3359651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3564654" y="51245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564654" y="46942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564654" y="42639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564654" y="38336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564654" y="3403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14170" y="506348"/>
              <a:ext cx="0" cy="1893294"/>
            </a:xfrm>
            <a:custGeom>
              <a:avLst/>
              <a:gdLst/>
              <a:ahLst/>
              <a:cxnLst/>
              <a:rect l="0" t="0" r="0" b="0"/>
              <a:pathLst>
                <a:path h="1893294">
                  <a:moveTo>
                    <a:pt x="0" y="18932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123"/>
            <p:cNvSpPr/>
            <p:nvPr/>
          </p:nvSpPr>
          <p:spPr>
            <a:xfrm>
              <a:off x="238180" y="2269888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8180" y="1839594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8180" y="1409299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8180" y="979005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8180" y="548711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79375" y="23135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479375" y="18832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479375" y="14529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479375" y="10227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79375" y="5924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514170" y="3317288"/>
              <a:ext cx="0" cy="1893294"/>
            </a:xfrm>
            <a:custGeom>
              <a:avLst/>
              <a:gdLst/>
              <a:ahLst/>
              <a:cxnLst/>
              <a:rect l="0" t="0" r="0" b="0"/>
              <a:pathLst>
                <a:path h="1893294">
                  <a:moveTo>
                    <a:pt x="0" y="18932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tx134"/>
            <p:cNvSpPr/>
            <p:nvPr/>
          </p:nvSpPr>
          <p:spPr>
            <a:xfrm>
              <a:off x="238180" y="5080828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8180" y="4650534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38180" y="4220240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38180" y="3789945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8180" y="3359651"/>
              <a:ext cx="213360" cy="84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479375" y="51245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79375" y="46942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79375" y="42639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79375" y="38336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79375" y="3403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-969528" y="2789260"/>
              <a:ext cx="2141636" cy="138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465684" y="5761058"/>
              <a:ext cx="16141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535273" y="5902077"/>
              <a:ext cx="372318" cy="71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Database</a:t>
              </a:r>
            </a:p>
          </p:txBody>
        </p:sp>
        <p:sp>
          <p:nvSpPr>
            <p:cNvPr id="147" name="pt147"/>
            <p:cNvSpPr/>
            <p:nvPr/>
          </p:nvSpPr>
          <p:spPr>
            <a:xfrm>
              <a:off x="1043103" y="5915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1507571" y="59017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tx149"/>
            <p:cNvSpPr/>
            <p:nvPr/>
          </p:nvSpPr>
          <p:spPr>
            <a:xfrm>
              <a:off x="1228267" y="5913065"/>
              <a:ext cx="152400" cy="52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2019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701344" y="5896397"/>
              <a:ext cx="30892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Allopatric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2219041" y="5761058"/>
              <a:ext cx="4168593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tx152"/>
            <p:cNvSpPr/>
            <p:nvPr/>
          </p:nvSpPr>
          <p:spPr>
            <a:xfrm>
              <a:off x="2288630" y="5991465"/>
              <a:ext cx="440283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Population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2801469" y="594037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864425" y="5915549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  <a:ln w="9000" cap="rnd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2801469" y="61598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864425" y="6135005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  <a:ln w="9000" cap="rnd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3621427" y="594037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3684383" y="591554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621427" y="61598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3684383" y="6135005"/>
              <a:ext cx="49651" cy="49651"/>
            </a:xfrm>
            <a:prstGeom prst="ellipse">
              <a:avLst/>
            </a:prstGeom>
            <a:solidFill>
              <a:srgbClr val="FFAEB9">
                <a:alpha val="100000"/>
              </a:srgbClr>
            </a:solidFill>
            <a:ln w="9000" cap="rnd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4551554" y="594037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614511" y="5915549"/>
              <a:ext cx="49651" cy="49651"/>
            </a:xfrm>
            <a:prstGeom prst="ellipse">
              <a:avLst/>
            </a:prstGeom>
            <a:solidFill>
              <a:srgbClr val="EE747B">
                <a:alpha val="100000"/>
              </a:srgbClr>
            </a:solidFill>
            <a:ln w="9000" cap="rnd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4551554" y="61598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614511" y="6135005"/>
              <a:ext cx="49651" cy="49651"/>
            </a:xfrm>
            <a:prstGeom prst="ellipse">
              <a:avLst/>
            </a:prstGeom>
            <a:solidFill>
              <a:srgbClr val="DD3A3D">
                <a:alpha val="100000"/>
              </a:srgbClr>
            </a:solidFill>
            <a:ln w="9000" cap="rnd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481682" y="594037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544638" y="591554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tx167"/>
            <p:cNvSpPr/>
            <p:nvPr/>
          </p:nvSpPr>
          <p:spPr>
            <a:xfrm>
              <a:off x="3049590" y="5911540"/>
              <a:ext cx="499281" cy="540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049590" y="6130996"/>
              <a:ext cx="499281" cy="540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869547" y="5911652"/>
              <a:ext cx="503634" cy="53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869547" y="6115704"/>
              <a:ext cx="60945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799675" y="5896248"/>
              <a:ext cx="60945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799675" y="6115704"/>
              <a:ext cx="57972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729802" y="5911540"/>
              <a:ext cx="588243" cy="540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74</Words>
  <Application>Microsoft Office PowerPoint</Application>
  <PresentationFormat>Personalizado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Luis Rodrigo Arce Valdés</cp:lastModifiedBy>
  <cp:revision>5</cp:revision>
  <dcterms:created xsi:type="dcterms:W3CDTF">2022-06-23T18:22:42Z</dcterms:created>
  <dcterms:modified xsi:type="dcterms:W3CDTF">2023-05-08T23:40:54Z</dcterms:modified>
</cp:coreProperties>
</file>