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883861"/>
            <a:ext cx="1080016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2836605"/>
            <a:ext cx="1080016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15/05/2023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744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15/05/2023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88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287536"/>
            <a:ext cx="3105046" cy="45768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287536"/>
            <a:ext cx="9135135" cy="457682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15/05/2023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498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15/05/2023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651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346419"/>
            <a:ext cx="12420184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3614203"/>
            <a:ext cx="12420184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15/05/2023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80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437680"/>
            <a:ext cx="6120091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437680"/>
            <a:ext cx="6120091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15/05/2023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345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87536"/>
            <a:ext cx="12420184" cy="104388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323916"/>
            <a:ext cx="609196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1972747"/>
            <a:ext cx="6091965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323916"/>
            <a:ext cx="612196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1972747"/>
            <a:ext cx="6121966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15/05/2023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858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15/05/2023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349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15/05/2023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342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777597"/>
            <a:ext cx="72901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15/05/2023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850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777597"/>
            <a:ext cx="72901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A833-F0E7-4341-AD74-29C91F46451B}" type="datetimeFigureOut">
              <a:rPr lang="es-MX" smtClean="0"/>
              <a:t>15/05/2023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156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287536"/>
            <a:ext cx="12420184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437680"/>
            <a:ext cx="12420184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A833-F0E7-4341-AD74-29C91F46451B}" type="datetimeFigureOut">
              <a:rPr lang="es-MX" smtClean="0"/>
              <a:t>15/05/2023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5005626"/>
            <a:ext cx="486007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2A124-346E-459E-B58B-E57415070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990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498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Rodrigo Arce Valdés</dc:creator>
  <cp:lastModifiedBy>Luis Rodrigo Arce Valdés</cp:lastModifiedBy>
  <cp:revision>4</cp:revision>
  <dcterms:created xsi:type="dcterms:W3CDTF">2023-05-14T04:42:39Z</dcterms:created>
  <dcterms:modified xsi:type="dcterms:W3CDTF">2023-05-15T22:15:46Z</dcterms:modified>
</cp:coreProperties>
</file>