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44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8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49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5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4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58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49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42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50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56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90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498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Rodrigo Arce Valdés</dc:creator>
  <cp:lastModifiedBy>Luis Rodrigo Arce Valdés</cp:lastModifiedBy>
  <cp:revision>4</cp:revision>
  <dcterms:created xsi:type="dcterms:W3CDTF">2023-05-14T04:42:39Z</dcterms:created>
  <dcterms:modified xsi:type="dcterms:W3CDTF">2023-05-15T22:17:11Z</dcterms:modified>
</cp:coreProperties>
</file>