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8616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0844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30725" y="319756"/>
              <a:ext cx="290051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1064163"/>
              <a:ext cx="290051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07904" y="319756"/>
              <a:ext cx="1015180" cy="9023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07904" y="1222067"/>
              <a:ext cx="1015180" cy="902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10213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732492" y="319756"/>
              <a:ext cx="290051" cy="8034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732492" y="1123242"/>
              <a:ext cx="290051" cy="18905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4772" y="319756"/>
              <a:ext cx="290051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4772" y="981451"/>
              <a:ext cx="290051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377051" y="319756"/>
              <a:ext cx="290051" cy="86020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1179959"/>
              <a:ext cx="290051" cy="1323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877323" y="319756"/>
              <a:ext cx="553734" cy="8120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1131836"/>
              <a:ext cx="553734" cy="18046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7833" y="1754049"/>
              <a:ext cx="553734" cy="8230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2577133"/>
              <a:ext cx="553734" cy="1694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223094" y="1754049"/>
              <a:ext cx="553734" cy="5955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2349574"/>
              <a:ext cx="553734" cy="3970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02156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5148" y="1754049"/>
              <a:ext cx="38069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25148" y="2415744"/>
              <a:ext cx="38069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48140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1754049"/>
              <a:ext cx="290051" cy="7940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10213" y="2548083"/>
              <a:ext cx="290051" cy="1985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1754049"/>
              <a:ext cx="290051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92" y="2483859"/>
              <a:ext cx="290051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4772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754049"/>
              <a:ext cx="380692" cy="1044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1858527"/>
              <a:ext cx="380692" cy="88806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1754049"/>
              <a:ext cx="380692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71475" y="2498456"/>
              <a:ext cx="380692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754049"/>
              <a:ext cx="380692" cy="4135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94467" y="1795405"/>
              <a:ext cx="380692" cy="9511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(41)</a:t>
              </a:r>
            </a:p>
          </p:txBody>
        </p:sp>
        <p:sp>
          <p:nvSpPr>
            <p:cNvPr id="66" name="tx66"/>
            <p:cNvSpPr/>
            <p:nvPr/>
          </p:nvSpPr>
          <p:spPr>
            <a:xfrm rot="-600000">
              <a:off x="971409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(5)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9250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1549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3848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600000">
              <a:off x="1521421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(2)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1977867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(63)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2253604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(10)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5552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87751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9979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220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600000">
              <a:off x="2917611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(63)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3235570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(34)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3532631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(1)</a:t>
              </a:r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3922260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(7)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03882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88481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 rot="-600000">
              <a:off x="4401202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(19)</a:t>
              </a:r>
            </a:p>
          </p:txBody>
        </p:sp>
        <p:sp>
          <p:nvSpPr>
            <p:cNvPr id="88" name="tx88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(4)</a:t>
              </a:r>
            </a:p>
          </p:txBody>
        </p:sp>
        <p:sp>
          <p:nvSpPr>
            <p:cNvPr id="89" name="tx89"/>
            <p:cNvSpPr/>
            <p:nvPr/>
          </p:nvSpPr>
          <p:spPr>
            <a:xfrm rot="-600000">
              <a:off x="5247186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(24)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891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31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35347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6757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600000">
              <a:off x="222379" y="1448369"/>
              <a:ext cx="4930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(3)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351309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97" name="tx97"/>
            <p:cNvSpPr/>
            <p:nvPr/>
          </p:nvSpPr>
          <p:spPr>
            <a:xfrm rot="-600000">
              <a:off x="69463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8" name="tx98"/>
            <p:cNvSpPr/>
            <p:nvPr/>
          </p:nvSpPr>
          <p:spPr>
            <a:xfrm rot="-600000">
              <a:off x="103797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(4)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1549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 rot="-600000">
              <a:off x="1839253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(11)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5552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8775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9979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220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600000">
              <a:off x="2942756" y="1459388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(7)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600000">
              <a:off x="3130544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(42)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600000">
              <a:off x="352013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(6)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600000">
              <a:off x="3796163" y="1469312"/>
              <a:ext cx="7342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(15)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 rot="-600000">
              <a:off x="4407217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(11)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 rot="-5400000">
              <a:off x="-889608" y="147537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9756"/>
              <a:ext cx="290051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981451"/>
              <a:ext cx="290051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9756"/>
              <a:ext cx="290051" cy="86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86165" y="1188230"/>
              <a:ext cx="290051" cy="1240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0844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07904" y="319756"/>
              <a:ext cx="1015180" cy="8932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07904" y="1213044"/>
              <a:ext cx="1015180" cy="992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10213" y="319756"/>
              <a:ext cx="290051" cy="708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1028715"/>
              <a:ext cx="290051" cy="2835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732492" y="319756"/>
              <a:ext cx="290051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1049566"/>
              <a:ext cx="290051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54772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319756"/>
              <a:ext cx="290051" cy="9161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1235949"/>
              <a:ext cx="290051" cy="763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319756"/>
              <a:ext cx="553734" cy="8822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1202016"/>
              <a:ext cx="553734" cy="1102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1754049"/>
              <a:ext cx="553734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2483859"/>
              <a:ext cx="553734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02156" y="1754049"/>
              <a:ext cx="380692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5148" y="1754049"/>
              <a:ext cx="380692" cy="496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25148" y="2250320"/>
              <a:ext cx="380692" cy="49627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48140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1754049"/>
              <a:ext cx="290051" cy="80644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10213" y="2560489"/>
              <a:ext cx="290051" cy="18610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1754049"/>
              <a:ext cx="290051" cy="7146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92" y="2468679"/>
              <a:ext cx="290051" cy="2779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4772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1754049"/>
              <a:ext cx="290051" cy="708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377051" y="2463008"/>
              <a:ext cx="290051" cy="2835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1754049"/>
              <a:ext cx="380692" cy="496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48483" y="2250320"/>
              <a:ext cx="380692" cy="49627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71475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754049"/>
              <a:ext cx="380692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(34)</a:t>
              </a:r>
            </a:p>
          </p:txBody>
        </p:sp>
        <p:sp>
          <p:nvSpPr>
            <p:cNvPr id="65" name="tx65"/>
            <p:cNvSpPr/>
            <p:nvPr/>
          </p:nvSpPr>
          <p:spPr>
            <a:xfrm rot="-600000">
              <a:off x="971409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(3)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9250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1549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3848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600000">
              <a:off x="1521421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(2)</a:t>
              </a:r>
            </a:p>
          </p:txBody>
        </p:sp>
        <p:sp>
          <p:nvSpPr>
            <p:cNvPr id="71" name="tx71"/>
            <p:cNvSpPr/>
            <p:nvPr/>
          </p:nvSpPr>
          <p:spPr>
            <a:xfrm rot="-600000">
              <a:off x="1977867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2253604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(10)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552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7751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9979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220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 rot="-600000">
              <a:off x="2917611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3235570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(25)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3532631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(1)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3922260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(7)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03882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88481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 rot="-600000">
              <a:off x="4439012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(2)</a:t>
              </a:r>
            </a:p>
          </p:txBody>
        </p:sp>
        <p:sp>
          <p:nvSpPr>
            <p:cNvPr id="87" name="tx87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88" name="tx88"/>
            <p:cNvSpPr/>
            <p:nvPr/>
          </p:nvSpPr>
          <p:spPr>
            <a:xfrm rot="-600000">
              <a:off x="5284996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(1)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0891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031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5347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6757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600000">
              <a:off x="222379" y="1448369"/>
              <a:ext cx="4930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(3)</a:t>
              </a:r>
            </a:p>
          </p:txBody>
        </p:sp>
        <p:sp>
          <p:nvSpPr>
            <p:cNvPr id="95" name="tx95"/>
            <p:cNvSpPr/>
            <p:nvPr/>
          </p:nvSpPr>
          <p:spPr>
            <a:xfrm rot="-600000">
              <a:off x="351309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69463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7" name="tx97"/>
            <p:cNvSpPr/>
            <p:nvPr/>
          </p:nvSpPr>
          <p:spPr>
            <a:xfrm rot="-600000">
              <a:off x="103797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(3)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1549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 rot="-600000">
              <a:off x="1839253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552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775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9979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220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600000">
              <a:off x="2942756" y="1459388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(7)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600000">
              <a:off x="3130544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(34)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600000">
              <a:off x="352013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(4)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600000">
              <a:off x="3796163" y="1469312"/>
              <a:ext cx="7342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(13)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600000">
              <a:off x="444502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(9)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-1087022" y="1475379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9756"/>
              <a:ext cx="290051" cy="8358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1155581"/>
              <a:ext cx="290051" cy="1567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0844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319756"/>
              <a:ext cx="290051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981451"/>
              <a:ext cx="290051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9756"/>
              <a:ext cx="553734" cy="921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241402"/>
              <a:ext cx="553734" cy="708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9756"/>
              <a:ext cx="290051" cy="8932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1213044"/>
              <a:ext cx="290051" cy="992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9756"/>
              <a:ext cx="290051" cy="7218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1041605"/>
              <a:ext cx="290051" cy="27069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9756"/>
              <a:ext cx="290051" cy="33084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4772" y="650603"/>
              <a:ext cx="290051" cy="6616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319756"/>
              <a:ext cx="290051" cy="165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77051" y="485179"/>
              <a:ext cx="290051" cy="82711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754049"/>
              <a:ext cx="553734" cy="8861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640247"/>
              <a:ext cx="553734" cy="1063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754049"/>
              <a:ext cx="553734" cy="7940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3094" y="2548083"/>
              <a:ext cx="553734" cy="1985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30996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46257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0916" y="1754049"/>
              <a:ext cx="234272" cy="9363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0916" y="2690409"/>
              <a:ext cx="234272" cy="5618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1219" y="1754049"/>
              <a:ext cx="23427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21522" y="1754049"/>
              <a:ext cx="23427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21522" y="2415744"/>
              <a:ext cx="23427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1824" y="1754049"/>
              <a:ext cx="23427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42127" y="1754049"/>
              <a:ext cx="234272" cy="7218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442127" y="2475898"/>
              <a:ext cx="234272" cy="27069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54231" y="1754049"/>
              <a:ext cx="1015180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(28)</a:t>
              </a:r>
            </a:p>
          </p:txBody>
        </p:sp>
        <p:sp>
          <p:nvSpPr>
            <p:cNvPr id="63" name="tx63"/>
            <p:cNvSpPr/>
            <p:nvPr/>
          </p:nvSpPr>
          <p:spPr>
            <a:xfrm rot="-600000">
              <a:off x="933598" y="2889646"/>
              <a:ext cx="5734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078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312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600000">
              <a:off x="1636783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68" name="tx68"/>
            <p:cNvSpPr/>
            <p:nvPr/>
          </p:nvSpPr>
          <p:spPr>
            <a:xfrm rot="-600000">
              <a:off x="2138243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(12)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1805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7835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3865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9896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5926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600000">
              <a:off x="2880425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(53)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3136407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3417720" y="2894421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(3)</a:t>
              </a:r>
            </a:p>
          </p:txBody>
        </p:sp>
        <p:sp>
          <p:nvSpPr>
            <p:cNvPr id="78" name="tx78"/>
            <p:cNvSpPr/>
            <p:nvPr/>
          </p:nvSpPr>
          <p:spPr>
            <a:xfrm rot="-600000">
              <a:off x="3631793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3921636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(11)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891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1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5347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757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600000">
              <a:off x="184568" y="1451677"/>
              <a:ext cx="5311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(19)</a:t>
              </a:r>
            </a:p>
          </p:txBody>
        </p:sp>
        <p:sp>
          <p:nvSpPr>
            <p:cNvPr id="89" name="tx89"/>
            <p:cNvSpPr/>
            <p:nvPr/>
          </p:nvSpPr>
          <p:spPr>
            <a:xfrm rot="-600000">
              <a:off x="351309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90" name="tx90"/>
            <p:cNvSpPr/>
            <p:nvPr/>
          </p:nvSpPr>
          <p:spPr>
            <a:xfrm rot="-600000">
              <a:off x="69463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600000">
              <a:off x="103797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(3)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0786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23125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600000">
              <a:off x="1817122" y="1448737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2146883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52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775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9979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220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600000">
              <a:off x="2904946" y="1462696"/>
              <a:ext cx="6580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(10)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600000">
              <a:off x="3130544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(11)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600000">
              <a:off x="352013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(3)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600000">
              <a:off x="3833974" y="1466004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(6)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 rot="-600000">
              <a:off x="444502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893328" y="147537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008" y="319756"/>
              <a:ext cx="294585" cy="960576"/>
            </a:xfrm>
            <a:custGeom>
              <a:avLst/>
              <a:pathLst>
                <a:path w="294585" h="960576">
                  <a:moveTo>
                    <a:pt x="99375" y="960576"/>
                  </a:moveTo>
                  <a:lnTo>
                    <a:pt x="98934" y="958696"/>
                  </a:lnTo>
                  <a:lnTo>
                    <a:pt x="98492" y="956816"/>
                  </a:lnTo>
                  <a:lnTo>
                    <a:pt x="98051" y="954936"/>
                  </a:lnTo>
                  <a:lnTo>
                    <a:pt x="97611" y="953057"/>
                  </a:lnTo>
                  <a:lnTo>
                    <a:pt x="97171" y="951177"/>
                  </a:lnTo>
                  <a:lnTo>
                    <a:pt x="96733" y="949297"/>
                  </a:lnTo>
                  <a:lnTo>
                    <a:pt x="96295" y="947417"/>
                  </a:lnTo>
                  <a:lnTo>
                    <a:pt x="95858" y="945538"/>
                  </a:lnTo>
                  <a:lnTo>
                    <a:pt x="95422" y="943658"/>
                  </a:lnTo>
                  <a:lnTo>
                    <a:pt x="94987" y="941778"/>
                  </a:lnTo>
                  <a:lnTo>
                    <a:pt x="94552" y="939898"/>
                  </a:lnTo>
                  <a:lnTo>
                    <a:pt x="94120" y="938018"/>
                  </a:lnTo>
                  <a:lnTo>
                    <a:pt x="93688" y="936139"/>
                  </a:lnTo>
                  <a:lnTo>
                    <a:pt x="93258" y="934259"/>
                  </a:lnTo>
                  <a:lnTo>
                    <a:pt x="92829" y="932379"/>
                  </a:lnTo>
                  <a:lnTo>
                    <a:pt x="92402" y="930499"/>
                  </a:lnTo>
                  <a:lnTo>
                    <a:pt x="91975" y="928619"/>
                  </a:lnTo>
                  <a:lnTo>
                    <a:pt x="91551" y="926740"/>
                  </a:lnTo>
                  <a:lnTo>
                    <a:pt x="91128" y="924860"/>
                  </a:lnTo>
                  <a:lnTo>
                    <a:pt x="90706" y="922980"/>
                  </a:lnTo>
                  <a:lnTo>
                    <a:pt x="90286" y="921100"/>
                  </a:lnTo>
                  <a:lnTo>
                    <a:pt x="89867" y="919220"/>
                  </a:lnTo>
                  <a:lnTo>
                    <a:pt x="89451" y="917341"/>
                  </a:lnTo>
                  <a:lnTo>
                    <a:pt x="89036" y="915461"/>
                  </a:lnTo>
                  <a:lnTo>
                    <a:pt x="88624" y="913581"/>
                  </a:lnTo>
                  <a:lnTo>
                    <a:pt x="88212" y="911701"/>
                  </a:lnTo>
                  <a:lnTo>
                    <a:pt x="87803" y="909821"/>
                  </a:lnTo>
                  <a:lnTo>
                    <a:pt x="87395" y="907942"/>
                  </a:lnTo>
                  <a:lnTo>
                    <a:pt x="86991" y="906062"/>
                  </a:lnTo>
                  <a:lnTo>
                    <a:pt x="86587" y="904182"/>
                  </a:lnTo>
                  <a:lnTo>
                    <a:pt x="86186" y="902302"/>
                  </a:lnTo>
                  <a:lnTo>
                    <a:pt x="85787" y="900422"/>
                  </a:lnTo>
                  <a:lnTo>
                    <a:pt x="85390" y="898543"/>
                  </a:lnTo>
                  <a:lnTo>
                    <a:pt x="84996" y="896663"/>
                  </a:lnTo>
                  <a:lnTo>
                    <a:pt x="84603" y="894783"/>
                  </a:lnTo>
                  <a:lnTo>
                    <a:pt x="84214" y="892903"/>
                  </a:lnTo>
                  <a:lnTo>
                    <a:pt x="83824" y="891023"/>
                  </a:lnTo>
                  <a:lnTo>
                    <a:pt x="83440" y="889144"/>
                  </a:lnTo>
                  <a:lnTo>
                    <a:pt x="83056" y="887264"/>
                  </a:lnTo>
                  <a:lnTo>
                    <a:pt x="82676" y="885384"/>
                  </a:lnTo>
                  <a:lnTo>
                    <a:pt x="82297" y="883504"/>
                  </a:lnTo>
                  <a:lnTo>
                    <a:pt x="81921" y="881624"/>
                  </a:lnTo>
                  <a:lnTo>
                    <a:pt x="81548" y="879745"/>
                  </a:lnTo>
                  <a:lnTo>
                    <a:pt x="81177" y="877865"/>
                  </a:lnTo>
                  <a:lnTo>
                    <a:pt x="80808" y="875985"/>
                  </a:lnTo>
                  <a:lnTo>
                    <a:pt x="80441" y="874105"/>
                  </a:lnTo>
                  <a:lnTo>
                    <a:pt x="80078" y="872225"/>
                  </a:lnTo>
                  <a:lnTo>
                    <a:pt x="79716" y="870346"/>
                  </a:lnTo>
                  <a:lnTo>
                    <a:pt x="79359" y="868466"/>
                  </a:lnTo>
                  <a:lnTo>
                    <a:pt x="79002" y="866586"/>
                  </a:lnTo>
                  <a:lnTo>
                    <a:pt x="78650" y="864706"/>
                  </a:lnTo>
                  <a:lnTo>
                    <a:pt x="78298" y="862826"/>
                  </a:lnTo>
                  <a:lnTo>
                    <a:pt x="77951" y="860947"/>
                  </a:lnTo>
                  <a:lnTo>
                    <a:pt x="77604" y="859067"/>
                  </a:lnTo>
                  <a:lnTo>
                    <a:pt x="77262" y="857187"/>
                  </a:lnTo>
                  <a:lnTo>
                    <a:pt x="76921" y="855307"/>
                  </a:lnTo>
                  <a:lnTo>
                    <a:pt x="76583" y="853427"/>
                  </a:lnTo>
                  <a:lnTo>
                    <a:pt x="76248" y="851548"/>
                  </a:lnTo>
                  <a:lnTo>
                    <a:pt x="75915" y="849668"/>
                  </a:lnTo>
                  <a:lnTo>
                    <a:pt x="75586" y="847788"/>
                  </a:lnTo>
                  <a:lnTo>
                    <a:pt x="75257" y="845908"/>
                  </a:lnTo>
                  <a:lnTo>
                    <a:pt x="74933" y="844028"/>
                  </a:lnTo>
                  <a:lnTo>
                    <a:pt x="74610" y="842149"/>
                  </a:lnTo>
                  <a:lnTo>
                    <a:pt x="74291" y="840269"/>
                  </a:lnTo>
                  <a:lnTo>
                    <a:pt x="73973" y="838389"/>
                  </a:lnTo>
                  <a:lnTo>
                    <a:pt x="73659" y="836509"/>
                  </a:lnTo>
                  <a:lnTo>
                    <a:pt x="73347" y="834629"/>
                  </a:lnTo>
                  <a:lnTo>
                    <a:pt x="73037" y="832750"/>
                  </a:lnTo>
                  <a:lnTo>
                    <a:pt x="72730" y="830870"/>
                  </a:lnTo>
                  <a:lnTo>
                    <a:pt x="72425" y="828990"/>
                  </a:lnTo>
                  <a:lnTo>
                    <a:pt x="72123" y="827110"/>
                  </a:lnTo>
                  <a:lnTo>
                    <a:pt x="71823" y="825230"/>
                  </a:lnTo>
                  <a:lnTo>
                    <a:pt x="71526" y="823351"/>
                  </a:lnTo>
                  <a:lnTo>
                    <a:pt x="71230" y="821471"/>
                  </a:lnTo>
                  <a:lnTo>
                    <a:pt x="70938" y="819591"/>
                  </a:lnTo>
                  <a:lnTo>
                    <a:pt x="70647" y="817711"/>
                  </a:lnTo>
                  <a:lnTo>
                    <a:pt x="70360" y="815831"/>
                  </a:lnTo>
                  <a:lnTo>
                    <a:pt x="70073" y="813952"/>
                  </a:lnTo>
                  <a:lnTo>
                    <a:pt x="69790" y="812072"/>
                  </a:lnTo>
                  <a:lnTo>
                    <a:pt x="69508" y="810192"/>
                  </a:lnTo>
                  <a:lnTo>
                    <a:pt x="69229" y="808312"/>
                  </a:lnTo>
                  <a:lnTo>
                    <a:pt x="68952" y="806433"/>
                  </a:lnTo>
                  <a:lnTo>
                    <a:pt x="68676" y="804553"/>
                  </a:lnTo>
                  <a:lnTo>
                    <a:pt x="68403" y="802673"/>
                  </a:lnTo>
                  <a:lnTo>
                    <a:pt x="68131" y="800793"/>
                  </a:lnTo>
                  <a:lnTo>
                    <a:pt x="67863" y="798913"/>
                  </a:lnTo>
                  <a:lnTo>
                    <a:pt x="67594" y="797034"/>
                  </a:lnTo>
                  <a:lnTo>
                    <a:pt x="67330" y="795154"/>
                  </a:lnTo>
                  <a:lnTo>
                    <a:pt x="67065" y="793274"/>
                  </a:lnTo>
                  <a:lnTo>
                    <a:pt x="66804" y="791394"/>
                  </a:lnTo>
                  <a:lnTo>
                    <a:pt x="66543" y="789514"/>
                  </a:lnTo>
                  <a:lnTo>
                    <a:pt x="66285" y="787635"/>
                  </a:lnTo>
                  <a:lnTo>
                    <a:pt x="66028" y="785755"/>
                  </a:lnTo>
                  <a:lnTo>
                    <a:pt x="65773" y="783875"/>
                  </a:lnTo>
                  <a:lnTo>
                    <a:pt x="65519" y="781995"/>
                  </a:lnTo>
                  <a:lnTo>
                    <a:pt x="65266" y="780115"/>
                  </a:lnTo>
                  <a:lnTo>
                    <a:pt x="65016" y="778236"/>
                  </a:lnTo>
                  <a:lnTo>
                    <a:pt x="64766" y="776356"/>
                  </a:lnTo>
                  <a:lnTo>
                    <a:pt x="64518" y="774476"/>
                  </a:lnTo>
                  <a:lnTo>
                    <a:pt x="64270" y="772596"/>
                  </a:lnTo>
                  <a:lnTo>
                    <a:pt x="64025" y="770716"/>
                  </a:lnTo>
                  <a:lnTo>
                    <a:pt x="63780" y="768837"/>
                  </a:lnTo>
                  <a:lnTo>
                    <a:pt x="63537" y="766957"/>
                  </a:lnTo>
                  <a:lnTo>
                    <a:pt x="63294" y="765077"/>
                  </a:lnTo>
                  <a:lnTo>
                    <a:pt x="63052" y="763197"/>
                  </a:lnTo>
                  <a:lnTo>
                    <a:pt x="62812" y="761317"/>
                  </a:lnTo>
                  <a:lnTo>
                    <a:pt x="62572" y="759438"/>
                  </a:lnTo>
                  <a:lnTo>
                    <a:pt x="62333" y="757558"/>
                  </a:lnTo>
                  <a:lnTo>
                    <a:pt x="62094" y="755678"/>
                  </a:lnTo>
                  <a:lnTo>
                    <a:pt x="61857" y="753798"/>
                  </a:lnTo>
                  <a:lnTo>
                    <a:pt x="61620" y="751918"/>
                  </a:lnTo>
                  <a:lnTo>
                    <a:pt x="61384" y="750039"/>
                  </a:lnTo>
                  <a:lnTo>
                    <a:pt x="61148" y="748159"/>
                  </a:lnTo>
                  <a:lnTo>
                    <a:pt x="60913" y="746279"/>
                  </a:lnTo>
                  <a:lnTo>
                    <a:pt x="60678" y="744399"/>
                  </a:lnTo>
                  <a:lnTo>
                    <a:pt x="60443" y="742519"/>
                  </a:lnTo>
                  <a:lnTo>
                    <a:pt x="60209" y="740640"/>
                  </a:lnTo>
                  <a:lnTo>
                    <a:pt x="59975" y="738760"/>
                  </a:lnTo>
                  <a:lnTo>
                    <a:pt x="59741" y="736880"/>
                  </a:lnTo>
                  <a:lnTo>
                    <a:pt x="59507" y="735000"/>
                  </a:lnTo>
                  <a:lnTo>
                    <a:pt x="59273" y="733120"/>
                  </a:lnTo>
                  <a:lnTo>
                    <a:pt x="59039" y="731241"/>
                  </a:lnTo>
                  <a:lnTo>
                    <a:pt x="58806" y="729361"/>
                  </a:lnTo>
                  <a:lnTo>
                    <a:pt x="58572" y="727481"/>
                  </a:lnTo>
                  <a:lnTo>
                    <a:pt x="58338" y="725601"/>
                  </a:lnTo>
                  <a:lnTo>
                    <a:pt x="58104" y="723721"/>
                  </a:lnTo>
                  <a:lnTo>
                    <a:pt x="57869" y="721842"/>
                  </a:lnTo>
                  <a:lnTo>
                    <a:pt x="57634" y="719962"/>
                  </a:lnTo>
                  <a:lnTo>
                    <a:pt x="57399" y="718082"/>
                  </a:lnTo>
                  <a:lnTo>
                    <a:pt x="57164" y="716202"/>
                  </a:lnTo>
                  <a:lnTo>
                    <a:pt x="56928" y="714322"/>
                  </a:lnTo>
                  <a:lnTo>
                    <a:pt x="56691" y="712443"/>
                  </a:lnTo>
                  <a:lnTo>
                    <a:pt x="56454" y="710563"/>
                  </a:lnTo>
                  <a:lnTo>
                    <a:pt x="56216" y="708683"/>
                  </a:lnTo>
                  <a:lnTo>
                    <a:pt x="55978" y="706803"/>
                  </a:lnTo>
                  <a:lnTo>
                    <a:pt x="55739" y="704923"/>
                  </a:lnTo>
                  <a:lnTo>
                    <a:pt x="55500" y="703044"/>
                  </a:lnTo>
                  <a:lnTo>
                    <a:pt x="55259" y="701164"/>
                  </a:lnTo>
                  <a:lnTo>
                    <a:pt x="55018" y="699284"/>
                  </a:lnTo>
                  <a:lnTo>
                    <a:pt x="54775" y="697404"/>
                  </a:lnTo>
                  <a:lnTo>
                    <a:pt x="54532" y="695524"/>
                  </a:lnTo>
                  <a:lnTo>
                    <a:pt x="54288" y="693645"/>
                  </a:lnTo>
                  <a:lnTo>
                    <a:pt x="54043" y="691765"/>
                  </a:lnTo>
                  <a:lnTo>
                    <a:pt x="53797" y="689885"/>
                  </a:lnTo>
                  <a:lnTo>
                    <a:pt x="53550" y="688005"/>
                  </a:lnTo>
                  <a:lnTo>
                    <a:pt x="53302" y="686125"/>
                  </a:lnTo>
                  <a:lnTo>
                    <a:pt x="53053" y="684246"/>
                  </a:lnTo>
                  <a:lnTo>
                    <a:pt x="52803" y="682366"/>
                  </a:lnTo>
                  <a:lnTo>
                    <a:pt x="52551" y="680486"/>
                  </a:lnTo>
                  <a:lnTo>
                    <a:pt x="52299" y="678606"/>
                  </a:lnTo>
                  <a:lnTo>
                    <a:pt x="52044" y="676727"/>
                  </a:lnTo>
                  <a:lnTo>
                    <a:pt x="51790" y="674847"/>
                  </a:lnTo>
                  <a:lnTo>
                    <a:pt x="51533" y="672967"/>
                  </a:lnTo>
                  <a:lnTo>
                    <a:pt x="51275" y="671087"/>
                  </a:lnTo>
                  <a:lnTo>
                    <a:pt x="51016" y="669207"/>
                  </a:lnTo>
                  <a:lnTo>
                    <a:pt x="50756" y="667328"/>
                  </a:lnTo>
                  <a:lnTo>
                    <a:pt x="50494" y="665448"/>
                  </a:lnTo>
                  <a:lnTo>
                    <a:pt x="50231" y="663568"/>
                  </a:lnTo>
                  <a:lnTo>
                    <a:pt x="49967" y="661688"/>
                  </a:lnTo>
                  <a:lnTo>
                    <a:pt x="49700" y="659808"/>
                  </a:lnTo>
                  <a:lnTo>
                    <a:pt x="49434" y="657929"/>
                  </a:lnTo>
                  <a:lnTo>
                    <a:pt x="49164" y="656049"/>
                  </a:lnTo>
                  <a:lnTo>
                    <a:pt x="48895" y="654169"/>
                  </a:lnTo>
                  <a:lnTo>
                    <a:pt x="48622" y="652289"/>
                  </a:lnTo>
                  <a:lnTo>
                    <a:pt x="48350" y="650409"/>
                  </a:lnTo>
                  <a:lnTo>
                    <a:pt x="48075" y="648530"/>
                  </a:lnTo>
                  <a:lnTo>
                    <a:pt x="47799" y="646650"/>
                  </a:lnTo>
                  <a:lnTo>
                    <a:pt x="47522" y="644770"/>
                  </a:lnTo>
                  <a:lnTo>
                    <a:pt x="47243" y="642890"/>
                  </a:lnTo>
                  <a:lnTo>
                    <a:pt x="46962" y="641010"/>
                  </a:lnTo>
                  <a:lnTo>
                    <a:pt x="46680" y="639131"/>
                  </a:lnTo>
                  <a:lnTo>
                    <a:pt x="46397" y="637251"/>
                  </a:lnTo>
                  <a:lnTo>
                    <a:pt x="46112" y="635371"/>
                  </a:lnTo>
                  <a:lnTo>
                    <a:pt x="45826" y="633491"/>
                  </a:lnTo>
                  <a:lnTo>
                    <a:pt x="45538" y="631611"/>
                  </a:lnTo>
                  <a:lnTo>
                    <a:pt x="45249" y="629732"/>
                  </a:lnTo>
                  <a:lnTo>
                    <a:pt x="44958" y="627852"/>
                  </a:lnTo>
                  <a:lnTo>
                    <a:pt x="44666" y="625972"/>
                  </a:lnTo>
                  <a:lnTo>
                    <a:pt x="44372" y="624092"/>
                  </a:lnTo>
                  <a:lnTo>
                    <a:pt x="44077" y="622212"/>
                  </a:lnTo>
                  <a:lnTo>
                    <a:pt x="43781" y="620333"/>
                  </a:lnTo>
                  <a:lnTo>
                    <a:pt x="43483" y="618453"/>
                  </a:lnTo>
                  <a:lnTo>
                    <a:pt x="43184" y="616573"/>
                  </a:lnTo>
                  <a:lnTo>
                    <a:pt x="42883" y="614693"/>
                  </a:lnTo>
                  <a:lnTo>
                    <a:pt x="42581" y="612813"/>
                  </a:lnTo>
                  <a:lnTo>
                    <a:pt x="42277" y="610934"/>
                  </a:lnTo>
                  <a:lnTo>
                    <a:pt x="41974" y="609054"/>
                  </a:lnTo>
                  <a:lnTo>
                    <a:pt x="41667" y="607174"/>
                  </a:lnTo>
                  <a:lnTo>
                    <a:pt x="41360" y="605294"/>
                  </a:lnTo>
                  <a:lnTo>
                    <a:pt x="41051" y="603414"/>
                  </a:lnTo>
                  <a:lnTo>
                    <a:pt x="40741" y="601535"/>
                  </a:lnTo>
                  <a:lnTo>
                    <a:pt x="40430" y="599655"/>
                  </a:lnTo>
                  <a:lnTo>
                    <a:pt x="40118" y="597775"/>
                  </a:lnTo>
                  <a:lnTo>
                    <a:pt x="39804" y="595895"/>
                  </a:lnTo>
                  <a:lnTo>
                    <a:pt x="39489" y="594015"/>
                  </a:lnTo>
                  <a:lnTo>
                    <a:pt x="39173" y="592136"/>
                  </a:lnTo>
                  <a:lnTo>
                    <a:pt x="38856" y="590256"/>
                  </a:lnTo>
                  <a:lnTo>
                    <a:pt x="38538" y="588376"/>
                  </a:lnTo>
                  <a:lnTo>
                    <a:pt x="38218" y="586496"/>
                  </a:lnTo>
                  <a:lnTo>
                    <a:pt x="37899" y="584616"/>
                  </a:lnTo>
                  <a:lnTo>
                    <a:pt x="37577" y="582737"/>
                  </a:lnTo>
                  <a:lnTo>
                    <a:pt x="37255" y="580857"/>
                  </a:lnTo>
                  <a:lnTo>
                    <a:pt x="36931" y="578977"/>
                  </a:lnTo>
                  <a:lnTo>
                    <a:pt x="36607" y="577097"/>
                  </a:lnTo>
                  <a:lnTo>
                    <a:pt x="36281" y="575217"/>
                  </a:lnTo>
                  <a:lnTo>
                    <a:pt x="35955" y="573338"/>
                  </a:lnTo>
                  <a:lnTo>
                    <a:pt x="35628" y="571458"/>
                  </a:lnTo>
                  <a:lnTo>
                    <a:pt x="35299" y="569578"/>
                  </a:lnTo>
                  <a:lnTo>
                    <a:pt x="34971" y="567698"/>
                  </a:lnTo>
                  <a:lnTo>
                    <a:pt x="34641" y="565818"/>
                  </a:lnTo>
                  <a:lnTo>
                    <a:pt x="34311" y="563939"/>
                  </a:lnTo>
                  <a:lnTo>
                    <a:pt x="33979" y="562059"/>
                  </a:lnTo>
                  <a:lnTo>
                    <a:pt x="33647" y="560179"/>
                  </a:lnTo>
                  <a:lnTo>
                    <a:pt x="33314" y="558299"/>
                  </a:lnTo>
                  <a:lnTo>
                    <a:pt x="32981" y="556419"/>
                  </a:lnTo>
                  <a:lnTo>
                    <a:pt x="32647" y="554540"/>
                  </a:lnTo>
                  <a:lnTo>
                    <a:pt x="32313" y="552660"/>
                  </a:lnTo>
                  <a:lnTo>
                    <a:pt x="31977" y="550780"/>
                  </a:lnTo>
                  <a:lnTo>
                    <a:pt x="31642" y="548900"/>
                  </a:lnTo>
                  <a:lnTo>
                    <a:pt x="31305" y="547020"/>
                  </a:lnTo>
                  <a:lnTo>
                    <a:pt x="30969" y="545141"/>
                  </a:lnTo>
                  <a:lnTo>
                    <a:pt x="30631" y="543261"/>
                  </a:lnTo>
                  <a:lnTo>
                    <a:pt x="30294" y="541381"/>
                  </a:lnTo>
                  <a:lnTo>
                    <a:pt x="29956" y="539501"/>
                  </a:lnTo>
                  <a:lnTo>
                    <a:pt x="29617" y="537622"/>
                  </a:lnTo>
                  <a:lnTo>
                    <a:pt x="29278" y="535742"/>
                  </a:lnTo>
                  <a:lnTo>
                    <a:pt x="28939" y="533862"/>
                  </a:lnTo>
                  <a:lnTo>
                    <a:pt x="28600" y="531982"/>
                  </a:lnTo>
                  <a:lnTo>
                    <a:pt x="28260" y="530102"/>
                  </a:lnTo>
                  <a:lnTo>
                    <a:pt x="27920" y="528223"/>
                  </a:lnTo>
                  <a:lnTo>
                    <a:pt x="27580" y="526343"/>
                  </a:lnTo>
                  <a:lnTo>
                    <a:pt x="27240" y="524463"/>
                  </a:lnTo>
                  <a:lnTo>
                    <a:pt x="26900" y="522583"/>
                  </a:lnTo>
                  <a:lnTo>
                    <a:pt x="26559" y="520703"/>
                  </a:lnTo>
                  <a:lnTo>
                    <a:pt x="26219" y="518824"/>
                  </a:lnTo>
                  <a:lnTo>
                    <a:pt x="25878" y="516944"/>
                  </a:lnTo>
                  <a:lnTo>
                    <a:pt x="25538" y="515064"/>
                  </a:lnTo>
                  <a:lnTo>
                    <a:pt x="25197" y="513184"/>
                  </a:lnTo>
                  <a:lnTo>
                    <a:pt x="24857" y="511304"/>
                  </a:lnTo>
                  <a:lnTo>
                    <a:pt x="24516" y="509425"/>
                  </a:lnTo>
                  <a:lnTo>
                    <a:pt x="24176" y="507545"/>
                  </a:lnTo>
                  <a:lnTo>
                    <a:pt x="23836" y="505665"/>
                  </a:lnTo>
                  <a:lnTo>
                    <a:pt x="23496" y="503785"/>
                  </a:lnTo>
                  <a:lnTo>
                    <a:pt x="23157" y="501905"/>
                  </a:lnTo>
                  <a:lnTo>
                    <a:pt x="22818" y="500026"/>
                  </a:lnTo>
                  <a:lnTo>
                    <a:pt x="22478" y="498146"/>
                  </a:lnTo>
                  <a:lnTo>
                    <a:pt x="22140" y="496266"/>
                  </a:lnTo>
                  <a:lnTo>
                    <a:pt x="21801" y="494386"/>
                  </a:lnTo>
                  <a:lnTo>
                    <a:pt x="21464" y="492506"/>
                  </a:lnTo>
                  <a:lnTo>
                    <a:pt x="21126" y="490627"/>
                  </a:lnTo>
                  <a:lnTo>
                    <a:pt x="20790" y="488747"/>
                  </a:lnTo>
                  <a:lnTo>
                    <a:pt x="20453" y="486867"/>
                  </a:lnTo>
                  <a:lnTo>
                    <a:pt x="20117" y="484987"/>
                  </a:lnTo>
                  <a:lnTo>
                    <a:pt x="19782" y="483107"/>
                  </a:lnTo>
                  <a:lnTo>
                    <a:pt x="19448" y="481228"/>
                  </a:lnTo>
                  <a:lnTo>
                    <a:pt x="19114" y="479348"/>
                  </a:lnTo>
                  <a:lnTo>
                    <a:pt x="18781" y="477468"/>
                  </a:lnTo>
                  <a:lnTo>
                    <a:pt x="18449" y="475588"/>
                  </a:lnTo>
                  <a:lnTo>
                    <a:pt x="18117" y="473708"/>
                  </a:lnTo>
                  <a:lnTo>
                    <a:pt x="17787" y="471829"/>
                  </a:lnTo>
                  <a:lnTo>
                    <a:pt x="17456" y="469949"/>
                  </a:lnTo>
                  <a:lnTo>
                    <a:pt x="17128" y="468069"/>
                  </a:lnTo>
                  <a:lnTo>
                    <a:pt x="16800" y="466189"/>
                  </a:lnTo>
                  <a:lnTo>
                    <a:pt x="16474" y="464309"/>
                  </a:lnTo>
                  <a:lnTo>
                    <a:pt x="16148" y="462430"/>
                  </a:lnTo>
                  <a:lnTo>
                    <a:pt x="15824" y="460550"/>
                  </a:lnTo>
                  <a:lnTo>
                    <a:pt x="15501" y="458670"/>
                  </a:lnTo>
                  <a:lnTo>
                    <a:pt x="15179" y="456790"/>
                  </a:lnTo>
                  <a:lnTo>
                    <a:pt x="14859" y="454910"/>
                  </a:lnTo>
                  <a:lnTo>
                    <a:pt x="14539" y="453031"/>
                  </a:lnTo>
                  <a:lnTo>
                    <a:pt x="14222" y="451151"/>
                  </a:lnTo>
                  <a:lnTo>
                    <a:pt x="13905" y="449271"/>
                  </a:lnTo>
                  <a:lnTo>
                    <a:pt x="13591" y="447391"/>
                  </a:lnTo>
                  <a:lnTo>
                    <a:pt x="13277" y="445511"/>
                  </a:lnTo>
                  <a:lnTo>
                    <a:pt x="12966" y="443632"/>
                  </a:lnTo>
                  <a:lnTo>
                    <a:pt x="12656" y="441752"/>
                  </a:lnTo>
                  <a:lnTo>
                    <a:pt x="12349" y="439872"/>
                  </a:lnTo>
                  <a:lnTo>
                    <a:pt x="12042" y="437992"/>
                  </a:lnTo>
                  <a:lnTo>
                    <a:pt x="11738" y="436112"/>
                  </a:lnTo>
                  <a:lnTo>
                    <a:pt x="11436" y="434233"/>
                  </a:lnTo>
                  <a:lnTo>
                    <a:pt x="11136" y="432353"/>
                  </a:lnTo>
                  <a:lnTo>
                    <a:pt x="10838" y="430473"/>
                  </a:lnTo>
                  <a:lnTo>
                    <a:pt x="10541" y="428593"/>
                  </a:lnTo>
                  <a:lnTo>
                    <a:pt x="10248" y="426713"/>
                  </a:lnTo>
                  <a:lnTo>
                    <a:pt x="9956" y="424834"/>
                  </a:lnTo>
                  <a:lnTo>
                    <a:pt x="9668" y="422954"/>
                  </a:lnTo>
                  <a:lnTo>
                    <a:pt x="9380" y="421074"/>
                  </a:lnTo>
                  <a:lnTo>
                    <a:pt x="9098" y="419194"/>
                  </a:lnTo>
                  <a:lnTo>
                    <a:pt x="8815" y="417314"/>
                  </a:lnTo>
                  <a:lnTo>
                    <a:pt x="8538" y="415435"/>
                  </a:lnTo>
                  <a:lnTo>
                    <a:pt x="8261" y="413555"/>
                  </a:lnTo>
                  <a:lnTo>
                    <a:pt x="7989" y="411675"/>
                  </a:lnTo>
                  <a:lnTo>
                    <a:pt x="7719" y="409795"/>
                  </a:lnTo>
                  <a:lnTo>
                    <a:pt x="7451" y="407915"/>
                  </a:lnTo>
                  <a:lnTo>
                    <a:pt x="7188" y="406036"/>
                  </a:lnTo>
                  <a:lnTo>
                    <a:pt x="6926" y="404156"/>
                  </a:lnTo>
                  <a:lnTo>
                    <a:pt x="6670" y="402276"/>
                  </a:lnTo>
                  <a:lnTo>
                    <a:pt x="6414" y="400396"/>
                  </a:lnTo>
                  <a:lnTo>
                    <a:pt x="6165" y="398517"/>
                  </a:lnTo>
                  <a:lnTo>
                    <a:pt x="5916" y="396637"/>
                  </a:lnTo>
                  <a:lnTo>
                    <a:pt x="5675" y="394757"/>
                  </a:lnTo>
                  <a:lnTo>
                    <a:pt x="5434" y="392877"/>
                  </a:lnTo>
                  <a:lnTo>
                    <a:pt x="5199" y="390997"/>
                  </a:lnTo>
                  <a:lnTo>
                    <a:pt x="4966" y="389118"/>
                  </a:lnTo>
                  <a:lnTo>
                    <a:pt x="4738" y="387238"/>
                  </a:lnTo>
                  <a:lnTo>
                    <a:pt x="4515" y="385358"/>
                  </a:lnTo>
                  <a:lnTo>
                    <a:pt x="4294" y="383478"/>
                  </a:lnTo>
                  <a:lnTo>
                    <a:pt x="4080" y="381598"/>
                  </a:lnTo>
                  <a:lnTo>
                    <a:pt x="3867" y="379719"/>
                  </a:lnTo>
                  <a:lnTo>
                    <a:pt x="3662" y="377839"/>
                  </a:lnTo>
                  <a:lnTo>
                    <a:pt x="3457" y="375959"/>
                  </a:lnTo>
                  <a:lnTo>
                    <a:pt x="3263" y="374079"/>
                  </a:lnTo>
                  <a:lnTo>
                    <a:pt x="3068" y="372199"/>
                  </a:lnTo>
                  <a:lnTo>
                    <a:pt x="2882" y="370320"/>
                  </a:lnTo>
                  <a:lnTo>
                    <a:pt x="2698" y="368440"/>
                  </a:lnTo>
                  <a:lnTo>
                    <a:pt x="2521" y="366560"/>
                  </a:lnTo>
                  <a:lnTo>
                    <a:pt x="2348" y="364680"/>
                  </a:lnTo>
                  <a:lnTo>
                    <a:pt x="2181" y="362800"/>
                  </a:lnTo>
                  <a:lnTo>
                    <a:pt x="2019" y="360921"/>
                  </a:lnTo>
                  <a:lnTo>
                    <a:pt x="1862" y="359041"/>
                  </a:lnTo>
                  <a:lnTo>
                    <a:pt x="1712" y="357161"/>
                  </a:lnTo>
                  <a:lnTo>
                    <a:pt x="1565" y="355281"/>
                  </a:lnTo>
                  <a:lnTo>
                    <a:pt x="1428" y="353401"/>
                  </a:lnTo>
                  <a:lnTo>
                    <a:pt x="1290" y="351522"/>
                  </a:lnTo>
                  <a:lnTo>
                    <a:pt x="1166" y="349642"/>
                  </a:lnTo>
                  <a:lnTo>
                    <a:pt x="1042" y="347762"/>
                  </a:lnTo>
                  <a:lnTo>
                    <a:pt x="929" y="345882"/>
                  </a:lnTo>
                  <a:lnTo>
                    <a:pt x="818" y="344002"/>
                  </a:lnTo>
                  <a:lnTo>
                    <a:pt x="717" y="342123"/>
                  </a:lnTo>
                  <a:lnTo>
                    <a:pt x="620" y="340243"/>
                  </a:lnTo>
                  <a:lnTo>
                    <a:pt x="530" y="338363"/>
                  </a:lnTo>
                  <a:lnTo>
                    <a:pt x="448" y="336483"/>
                  </a:lnTo>
                  <a:lnTo>
                    <a:pt x="370" y="334603"/>
                  </a:lnTo>
                  <a:lnTo>
                    <a:pt x="302" y="332724"/>
                  </a:lnTo>
                  <a:lnTo>
                    <a:pt x="237" y="330844"/>
                  </a:lnTo>
                  <a:lnTo>
                    <a:pt x="184" y="328964"/>
                  </a:lnTo>
                  <a:lnTo>
                    <a:pt x="132" y="327084"/>
                  </a:lnTo>
                  <a:lnTo>
                    <a:pt x="95" y="325204"/>
                  </a:lnTo>
                  <a:lnTo>
                    <a:pt x="58" y="323325"/>
                  </a:lnTo>
                  <a:lnTo>
                    <a:pt x="34" y="321445"/>
                  </a:lnTo>
                  <a:lnTo>
                    <a:pt x="14" y="319565"/>
                  </a:lnTo>
                  <a:lnTo>
                    <a:pt x="3" y="317685"/>
                  </a:lnTo>
                  <a:lnTo>
                    <a:pt x="0" y="315805"/>
                  </a:lnTo>
                  <a:lnTo>
                    <a:pt x="3" y="313926"/>
                  </a:lnTo>
                  <a:lnTo>
                    <a:pt x="16" y="312046"/>
                  </a:lnTo>
                  <a:lnTo>
                    <a:pt x="33" y="310166"/>
                  </a:lnTo>
                  <a:lnTo>
                    <a:pt x="64" y="308286"/>
                  </a:lnTo>
                  <a:lnTo>
                    <a:pt x="96" y="306406"/>
                  </a:lnTo>
                  <a:lnTo>
                    <a:pt x="144" y="304527"/>
                  </a:lnTo>
                  <a:lnTo>
                    <a:pt x="192" y="302647"/>
                  </a:lnTo>
                  <a:lnTo>
                    <a:pt x="256" y="300767"/>
                  </a:lnTo>
                  <a:lnTo>
                    <a:pt x="322" y="298887"/>
                  </a:lnTo>
                  <a:lnTo>
                    <a:pt x="402" y="297007"/>
                  </a:lnTo>
                  <a:lnTo>
                    <a:pt x="486" y="295128"/>
                  </a:lnTo>
                  <a:lnTo>
                    <a:pt x="581" y="293248"/>
                  </a:lnTo>
                  <a:lnTo>
                    <a:pt x="684" y="291368"/>
                  </a:lnTo>
                  <a:lnTo>
                    <a:pt x="794" y="289488"/>
                  </a:lnTo>
                  <a:lnTo>
                    <a:pt x="916" y="287608"/>
                  </a:lnTo>
                  <a:lnTo>
                    <a:pt x="1042" y="285729"/>
                  </a:lnTo>
                  <a:lnTo>
                    <a:pt x="1183" y="283849"/>
                  </a:lnTo>
                  <a:lnTo>
                    <a:pt x="1325" y="281969"/>
                  </a:lnTo>
                  <a:lnTo>
                    <a:pt x="1485" y="280089"/>
                  </a:lnTo>
                  <a:lnTo>
                    <a:pt x="1646" y="278209"/>
                  </a:lnTo>
                  <a:lnTo>
                    <a:pt x="1823" y="276330"/>
                  </a:lnTo>
                  <a:lnTo>
                    <a:pt x="2003" y="274450"/>
                  </a:lnTo>
                  <a:lnTo>
                    <a:pt x="2196" y="272570"/>
                  </a:lnTo>
                  <a:lnTo>
                    <a:pt x="2396" y="270690"/>
                  </a:lnTo>
                  <a:lnTo>
                    <a:pt x="2606" y="268811"/>
                  </a:lnTo>
                  <a:lnTo>
                    <a:pt x="2825" y="266931"/>
                  </a:lnTo>
                  <a:lnTo>
                    <a:pt x="3051" y="265051"/>
                  </a:lnTo>
                  <a:lnTo>
                    <a:pt x="3291" y="263171"/>
                  </a:lnTo>
                  <a:lnTo>
                    <a:pt x="3533" y="261291"/>
                  </a:lnTo>
                  <a:lnTo>
                    <a:pt x="3793" y="259412"/>
                  </a:lnTo>
                  <a:lnTo>
                    <a:pt x="4052" y="257532"/>
                  </a:lnTo>
                  <a:lnTo>
                    <a:pt x="4331" y="255652"/>
                  </a:lnTo>
                  <a:lnTo>
                    <a:pt x="4611" y="253772"/>
                  </a:lnTo>
                  <a:lnTo>
                    <a:pt x="4907" y="251892"/>
                  </a:lnTo>
                  <a:lnTo>
                    <a:pt x="5206" y="250013"/>
                  </a:lnTo>
                  <a:lnTo>
                    <a:pt x="5518" y="248133"/>
                  </a:lnTo>
                  <a:lnTo>
                    <a:pt x="5838" y="246253"/>
                  </a:lnTo>
                  <a:lnTo>
                    <a:pt x="6167" y="244373"/>
                  </a:lnTo>
                  <a:lnTo>
                    <a:pt x="6506" y="242493"/>
                  </a:lnTo>
                  <a:lnTo>
                    <a:pt x="6851" y="240614"/>
                  </a:lnTo>
                  <a:lnTo>
                    <a:pt x="7210" y="238734"/>
                  </a:lnTo>
                  <a:lnTo>
                    <a:pt x="7572" y="236854"/>
                  </a:lnTo>
                  <a:lnTo>
                    <a:pt x="7951" y="234974"/>
                  </a:lnTo>
                  <a:lnTo>
                    <a:pt x="8330" y="233094"/>
                  </a:lnTo>
                  <a:lnTo>
                    <a:pt x="8727" y="231215"/>
                  </a:lnTo>
                  <a:lnTo>
                    <a:pt x="9126" y="229335"/>
                  </a:lnTo>
                  <a:lnTo>
                    <a:pt x="9539" y="227455"/>
                  </a:lnTo>
                  <a:lnTo>
                    <a:pt x="9957" y="225575"/>
                  </a:lnTo>
                  <a:lnTo>
                    <a:pt x="10386" y="223695"/>
                  </a:lnTo>
                  <a:lnTo>
                    <a:pt x="10823" y="221816"/>
                  </a:lnTo>
                  <a:lnTo>
                    <a:pt x="11268" y="219936"/>
                  </a:lnTo>
                  <a:lnTo>
                    <a:pt x="11724" y="218056"/>
                  </a:lnTo>
                  <a:lnTo>
                    <a:pt x="12184" y="216176"/>
                  </a:lnTo>
                  <a:lnTo>
                    <a:pt x="12659" y="214296"/>
                  </a:lnTo>
                  <a:lnTo>
                    <a:pt x="13134" y="212417"/>
                  </a:lnTo>
                  <a:lnTo>
                    <a:pt x="13627" y="210537"/>
                  </a:lnTo>
                  <a:lnTo>
                    <a:pt x="14120" y="208657"/>
                  </a:lnTo>
                  <a:lnTo>
                    <a:pt x="14628" y="206777"/>
                  </a:lnTo>
                  <a:lnTo>
                    <a:pt x="15139" y="204897"/>
                  </a:lnTo>
                  <a:lnTo>
                    <a:pt x="15662" y="203018"/>
                  </a:lnTo>
                  <a:lnTo>
                    <a:pt x="16189" y="201138"/>
                  </a:lnTo>
                  <a:lnTo>
                    <a:pt x="16727" y="199258"/>
                  </a:lnTo>
                  <a:lnTo>
                    <a:pt x="17272" y="197378"/>
                  </a:lnTo>
                  <a:lnTo>
                    <a:pt x="17823" y="195498"/>
                  </a:lnTo>
                  <a:lnTo>
                    <a:pt x="18384" y="193619"/>
                  </a:lnTo>
                  <a:lnTo>
                    <a:pt x="18949" y="191739"/>
                  </a:lnTo>
                  <a:lnTo>
                    <a:pt x="19527" y="189859"/>
                  </a:lnTo>
                  <a:lnTo>
                    <a:pt x="20105" y="187979"/>
                  </a:lnTo>
                  <a:lnTo>
                    <a:pt x="20698" y="186099"/>
                  </a:lnTo>
                  <a:lnTo>
                    <a:pt x="21292" y="184220"/>
                  </a:lnTo>
                  <a:lnTo>
                    <a:pt x="21898" y="182340"/>
                  </a:lnTo>
                  <a:lnTo>
                    <a:pt x="22506" y="180460"/>
                  </a:lnTo>
                  <a:lnTo>
                    <a:pt x="23124" y="178580"/>
                  </a:lnTo>
                  <a:lnTo>
                    <a:pt x="23747" y="176700"/>
                  </a:lnTo>
                  <a:lnTo>
                    <a:pt x="24377" y="174821"/>
                  </a:lnTo>
                  <a:lnTo>
                    <a:pt x="25014" y="172941"/>
                  </a:lnTo>
                  <a:lnTo>
                    <a:pt x="25656" y="171061"/>
                  </a:lnTo>
                  <a:lnTo>
                    <a:pt x="26306" y="169181"/>
                  </a:lnTo>
                  <a:lnTo>
                    <a:pt x="26958" y="167301"/>
                  </a:lnTo>
                  <a:lnTo>
                    <a:pt x="27621" y="165422"/>
                  </a:lnTo>
                  <a:lnTo>
                    <a:pt x="28285" y="163542"/>
                  </a:lnTo>
                  <a:lnTo>
                    <a:pt x="28960" y="161662"/>
                  </a:lnTo>
                  <a:lnTo>
                    <a:pt x="29635" y="159782"/>
                  </a:lnTo>
                  <a:lnTo>
                    <a:pt x="30320" y="157902"/>
                  </a:lnTo>
                  <a:lnTo>
                    <a:pt x="31006" y="156023"/>
                  </a:lnTo>
                  <a:lnTo>
                    <a:pt x="31700" y="154143"/>
                  </a:lnTo>
                  <a:lnTo>
                    <a:pt x="32398" y="152263"/>
                  </a:lnTo>
                  <a:lnTo>
                    <a:pt x="33100" y="150383"/>
                  </a:lnTo>
                  <a:lnTo>
                    <a:pt x="33808" y="148503"/>
                  </a:lnTo>
                  <a:lnTo>
                    <a:pt x="34519" y="146624"/>
                  </a:lnTo>
                  <a:lnTo>
                    <a:pt x="35236" y="144744"/>
                  </a:lnTo>
                  <a:lnTo>
                    <a:pt x="35955" y="142864"/>
                  </a:lnTo>
                  <a:lnTo>
                    <a:pt x="36681" y="140984"/>
                  </a:lnTo>
                  <a:lnTo>
                    <a:pt x="37408" y="139104"/>
                  </a:lnTo>
                  <a:lnTo>
                    <a:pt x="38142" y="137225"/>
                  </a:lnTo>
                  <a:lnTo>
                    <a:pt x="38876" y="135345"/>
                  </a:lnTo>
                  <a:lnTo>
                    <a:pt x="39616" y="133465"/>
                  </a:lnTo>
                  <a:lnTo>
                    <a:pt x="40358" y="131585"/>
                  </a:lnTo>
                  <a:lnTo>
                    <a:pt x="41104" y="129706"/>
                  </a:lnTo>
                  <a:lnTo>
                    <a:pt x="41853" y="127826"/>
                  </a:lnTo>
                  <a:lnTo>
                    <a:pt x="42605" y="125946"/>
                  </a:lnTo>
                  <a:lnTo>
                    <a:pt x="43360" y="124066"/>
                  </a:lnTo>
                  <a:lnTo>
                    <a:pt x="44116" y="122186"/>
                  </a:lnTo>
                  <a:lnTo>
                    <a:pt x="44876" y="120307"/>
                  </a:lnTo>
                  <a:lnTo>
                    <a:pt x="45637" y="118427"/>
                  </a:lnTo>
                  <a:lnTo>
                    <a:pt x="46402" y="116547"/>
                  </a:lnTo>
                  <a:lnTo>
                    <a:pt x="47167" y="114667"/>
                  </a:lnTo>
                  <a:lnTo>
                    <a:pt x="47936" y="112787"/>
                  </a:lnTo>
                  <a:lnTo>
                    <a:pt x="48705" y="110908"/>
                  </a:lnTo>
                  <a:lnTo>
                    <a:pt x="49477" y="109028"/>
                  </a:lnTo>
                  <a:lnTo>
                    <a:pt x="50249" y="107148"/>
                  </a:lnTo>
                  <a:lnTo>
                    <a:pt x="51023" y="105268"/>
                  </a:lnTo>
                  <a:lnTo>
                    <a:pt x="51799" y="103388"/>
                  </a:lnTo>
                  <a:lnTo>
                    <a:pt x="52575" y="101509"/>
                  </a:lnTo>
                  <a:lnTo>
                    <a:pt x="53352" y="99629"/>
                  </a:lnTo>
                  <a:lnTo>
                    <a:pt x="54130" y="97749"/>
                  </a:lnTo>
                  <a:lnTo>
                    <a:pt x="54908" y="95869"/>
                  </a:lnTo>
                  <a:lnTo>
                    <a:pt x="55687" y="93989"/>
                  </a:lnTo>
                  <a:lnTo>
                    <a:pt x="56467" y="92110"/>
                  </a:lnTo>
                  <a:lnTo>
                    <a:pt x="57246" y="90230"/>
                  </a:lnTo>
                  <a:lnTo>
                    <a:pt x="58026" y="88350"/>
                  </a:lnTo>
                  <a:lnTo>
                    <a:pt x="58805" y="86470"/>
                  </a:lnTo>
                  <a:lnTo>
                    <a:pt x="59585" y="84590"/>
                  </a:lnTo>
                  <a:lnTo>
                    <a:pt x="60364" y="82711"/>
                  </a:lnTo>
                  <a:lnTo>
                    <a:pt x="61143" y="80831"/>
                  </a:lnTo>
                  <a:lnTo>
                    <a:pt x="61921" y="78951"/>
                  </a:lnTo>
                  <a:lnTo>
                    <a:pt x="62698" y="77071"/>
                  </a:lnTo>
                  <a:lnTo>
                    <a:pt x="63475" y="75191"/>
                  </a:lnTo>
                  <a:lnTo>
                    <a:pt x="64251" y="73312"/>
                  </a:lnTo>
                  <a:lnTo>
                    <a:pt x="65025" y="71432"/>
                  </a:lnTo>
                  <a:lnTo>
                    <a:pt x="65799" y="69552"/>
                  </a:lnTo>
                  <a:lnTo>
                    <a:pt x="66571" y="67672"/>
                  </a:lnTo>
                  <a:lnTo>
                    <a:pt x="67342" y="65792"/>
                  </a:lnTo>
                  <a:lnTo>
                    <a:pt x="68111" y="63913"/>
                  </a:lnTo>
                  <a:lnTo>
                    <a:pt x="68880" y="62033"/>
                  </a:lnTo>
                  <a:lnTo>
                    <a:pt x="69645" y="60153"/>
                  </a:lnTo>
                  <a:lnTo>
                    <a:pt x="70410" y="58273"/>
                  </a:lnTo>
                  <a:lnTo>
                    <a:pt x="71172" y="56393"/>
                  </a:lnTo>
                  <a:lnTo>
                    <a:pt x="71933" y="54514"/>
                  </a:lnTo>
                  <a:lnTo>
                    <a:pt x="72692" y="52634"/>
                  </a:lnTo>
                  <a:lnTo>
                    <a:pt x="73447" y="50754"/>
                  </a:lnTo>
                  <a:lnTo>
                    <a:pt x="74202" y="48874"/>
                  </a:lnTo>
                  <a:lnTo>
                    <a:pt x="74952" y="46994"/>
                  </a:lnTo>
                  <a:lnTo>
                    <a:pt x="75703" y="45115"/>
                  </a:lnTo>
                  <a:lnTo>
                    <a:pt x="76448" y="43235"/>
                  </a:lnTo>
                  <a:lnTo>
                    <a:pt x="77192" y="41355"/>
                  </a:lnTo>
                  <a:lnTo>
                    <a:pt x="77933" y="39475"/>
                  </a:lnTo>
                  <a:lnTo>
                    <a:pt x="78671" y="37595"/>
                  </a:lnTo>
                  <a:lnTo>
                    <a:pt x="79406" y="35716"/>
                  </a:lnTo>
                  <a:lnTo>
                    <a:pt x="80138" y="33836"/>
                  </a:lnTo>
                  <a:lnTo>
                    <a:pt x="80868" y="31956"/>
                  </a:lnTo>
                  <a:lnTo>
                    <a:pt x="81594" y="30076"/>
                  </a:lnTo>
                  <a:lnTo>
                    <a:pt x="82318" y="28196"/>
                  </a:lnTo>
                  <a:lnTo>
                    <a:pt x="83036" y="26317"/>
                  </a:lnTo>
                  <a:lnTo>
                    <a:pt x="83754" y="24437"/>
                  </a:lnTo>
                  <a:lnTo>
                    <a:pt x="84465" y="22557"/>
                  </a:lnTo>
                  <a:lnTo>
                    <a:pt x="85176" y="20677"/>
                  </a:lnTo>
                  <a:lnTo>
                    <a:pt x="85880" y="18797"/>
                  </a:lnTo>
                  <a:lnTo>
                    <a:pt x="86584" y="16918"/>
                  </a:lnTo>
                  <a:lnTo>
                    <a:pt x="87281" y="15038"/>
                  </a:lnTo>
                  <a:lnTo>
                    <a:pt x="87977" y="13158"/>
                  </a:lnTo>
                  <a:lnTo>
                    <a:pt x="88668" y="11278"/>
                  </a:lnTo>
                  <a:lnTo>
                    <a:pt x="89354" y="9398"/>
                  </a:lnTo>
                  <a:lnTo>
                    <a:pt x="90039" y="7519"/>
                  </a:lnTo>
                  <a:lnTo>
                    <a:pt x="90717" y="5639"/>
                  </a:lnTo>
                  <a:lnTo>
                    <a:pt x="91394" y="3759"/>
                  </a:lnTo>
                  <a:lnTo>
                    <a:pt x="92064" y="1879"/>
                  </a:lnTo>
                  <a:lnTo>
                    <a:pt x="92734" y="0"/>
                  </a:lnTo>
                  <a:lnTo>
                    <a:pt x="201851" y="0"/>
                  </a:lnTo>
                  <a:lnTo>
                    <a:pt x="202521" y="1879"/>
                  </a:lnTo>
                  <a:lnTo>
                    <a:pt x="203190" y="3759"/>
                  </a:lnTo>
                  <a:lnTo>
                    <a:pt x="203868" y="5639"/>
                  </a:lnTo>
                  <a:lnTo>
                    <a:pt x="204546" y="7519"/>
                  </a:lnTo>
                  <a:lnTo>
                    <a:pt x="205230" y="9398"/>
                  </a:lnTo>
                  <a:lnTo>
                    <a:pt x="205917" y="11278"/>
                  </a:lnTo>
                  <a:lnTo>
                    <a:pt x="206608" y="13158"/>
                  </a:lnTo>
                  <a:lnTo>
                    <a:pt x="207303" y="15038"/>
                  </a:lnTo>
                  <a:lnTo>
                    <a:pt x="208001" y="16918"/>
                  </a:lnTo>
                  <a:lnTo>
                    <a:pt x="208704" y="18797"/>
                  </a:lnTo>
                  <a:lnTo>
                    <a:pt x="209409" y="20677"/>
                  </a:lnTo>
                  <a:lnTo>
                    <a:pt x="210120" y="22557"/>
                  </a:lnTo>
                  <a:lnTo>
                    <a:pt x="210830" y="24437"/>
                  </a:lnTo>
                  <a:lnTo>
                    <a:pt x="211549" y="26317"/>
                  </a:lnTo>
                  <a:lnTo>
                    <a:pt x="212267" y="28196"/>
                  </a:lnTo>
                  <a:lnTo>
                    <a:pt x="212991" y="30076"/>
                  </a:lnTo>
                  <a:lnTo>
                    <a:pt x="213716" y="31956"/>
                  </a:lnTo>
                  <a:lnTo>
                    <a:pt x="214446" y="33836"/>
                  </a:lnTo>
                  <a:lnTo>
                    <a:pt x="215178" y="35716"/>
                  </a:lnTo>
                  <a:lnTo>
                    <a:pt x="215913" y="37595"/>
                  </a:lnTo>
                  <a:lnTo>
                    <a:pt x="216652" y="39475"/>
                  </a:lnTo>
                  <a:lnTo>
                    <a:pt x="217392" y="41355"/>
                  </a:lnTo>
                  <a:lnTo>
                    <a:pt x="218137" y="43235"/>
                  </a:lnTo>
                  <a:lnTo>
                    <a:pt x="218882" y="45115"/>
                  </a:lnTo>
                  <a:lnTo>
                    <a:pt x="219632" y="46994"/>
                  </a:lnTo>
                  <a:lnTo>
                    <a:pt x="220383" y="48874"/>
                  </a:lnTo>
                  <a:lnTo>
                    <a:pt x="221138" y="50754"/>
                  </a:lnTo>
                  <a:lnTo>
                    <a:pt x="221893" y="52634"/>
                  </a:lnTo>
                  <a:lnTo>
                    <a:pt x="222652" y="54514"/>
                  </a:lnTo>
                  <a:lnTo>
                    <a:pt x="223412" y="56393"/>
                  </a:lnTo>
                  <a:lnTo>
                    <a:pt x="224175" y="58273"/>
                  </a:lnTo>
                  <a:lnTo>
                    <a:pt x="224939" y="60153"/>
                  </a:lnTo>
                  <a:lnTo>
                    <a:pt x="225705" y="62033"/>
                  </a:lnTo>
                  <a:lnTo>
                    <a:pt x="226473" y="63913"/>
                  </a:lnTo>
                  <a:lnTo>
                    <a:pt x="227242" y="65792"/>
                  </a:lnTo>
                  <a:lnTo>
                    <a:pt x="228014" y="67672"/>
                  </a:lnTo>
                  <a:lnTo>
                    <a:pt x="228785" y="69552"/>
                  </a:lnTo>
                  <a:lnTo>
                    <a:pt x="229560" y="71432"/>
                  </a:lnTo>
                  <a:lnTo>
                    <a:pt x="230334" y="73312"/>
                  </a:lnTo>
                  <a:lnTo>
                    <a:pt x="231110" y="75191"/>
                  </a:lnTo>
                  <a:lnTo>
                    <a:pt x="231886" y="77071"/>
                  </a:lnTo>
                  <a:lnTo>
                    <a:pt x="232664" y="78951"/>
                  </a:lnTo>
                  <a:lnTo>
                    <a:pt x="233442" y="80831"/>
                  </a:lnTo>
                  <a:lnTo>
                    <a:pt x="234221" y="82711"/>
                  </a:lnTo>
                  <a:lnTo>
                    <a:pt x="235000" y="84590"/>
                  </a:lnTo>
                  <a:lnTo>
                    <a:pt x="235779" y="86470"/>
                  </a:lnTo>
                  <a:lnTo>
                    <a:pt x="236559" y="88350"/>
                  </a:lnTo>
                  <a:lnTo>
                    <a:pt x="237338" y="90230"/>
                  </a:lnTo>
                  <a:lnTo>
                    <a:pt x="238118" y="92110"/>
                  </a:lnTo>
                  <a:lnTo>
                    <a:pt x="238897" y="93989"/>
                  </a:lnTo>
                  <a:lnTo>
                    <a:pt x="239676" y="95869"/>
                  </a:lnTo>
                  <a:lnTo>
                    <a:pt x="240455" y="97749"/>
                  </a:lnTo>
                  <a:lnTo>
                    <a:pt x="241233" y="99629"/>
                  </a:lnTo>
                  <a:lnTo>
                    <a:pt x="242010" y="101509"/>
                  </a:lnTo>
                  <a:lnTo>
                    <a:pt x="242786" y="103388"/>
                  </a:lnTo>
                  <a:lnTo>
                    <a:pt x="243561" y="105268"/>
                  </a:lnTo>
                  <a:lnTo>
                    <a:pt x="244335" y="107148"/>
                  </a:lnTo>
                  <a:lnTo>
                    <a:pt x="245108" y="109028"/>
                  </a:lnTo>
                  <a:lnTo>
                    <a:pt x="245879" y="110908"/>
                  </a:lnTo>
                  <a:lnTo>
                    <a:pt x="246649" y="112787"/>
                  </a:lnTo>
                  <a:lnTo>
                    <a:pt x="247417" y="114667"/>
                  </a:lnTo>
                  <a:lnTo>
                    <a:pt x="248182" y="116547"/>
                  </a:lnTo>
                  <a:lnTo>
                    <a:pt x="248948" y="118427"/>
                  </a:lnTo>
                  <a:lnTo>
                    <a:pt x="249708" y="120307"/>
                  </a:lnTo>
                  <a:lnTo>
                    <a:pt x="250469" y="122186"/>
                  </a:lnTo>
                  <a:lnTo>
                    <a:pt x="251225" y="124066"/>
                  </a:lnTo>
                  <a:lnTo>
                    <a:pt x="251980" y="125946"/>
                  </a:lnTo>
                  <a:lnTo>
                    <a:pt x="252731" y="127826"/>
                  </a:lnTo>
                  <a:lnTo>
                    <a:pt x="253480" y="129706"/>
                  </a:lnTo>
                  <a:lnTo>
                    <a:pt x="254226" y="131585"/>
                  </a:lnTo>
                  <a:lnTo>
                    <a:pt x="254968" y="133465"/>
                  </a:lnTo>
                  <a:lnTo>
                    <a:pt x="255708" y="135345"/>
                  </a:lnTo>
                  <a:lnTo>
                    <a:pt x="256443" y="137225"/>
                  </a:lnTo>
                  <a:lnTo>
                    <a:pt x="257177" y="139104"/>
                  </a:lnTo>
                  <a:lnTo>
                    <a:pt x="257903" y="140984"/>
                  </a:lnTo>
                  <a:lnTo>
                    <a:pt x="258630" y="142864"/>
                  </a:lnTo>
                  <a:lnTo>
                    <a:pt x="259348" y="144744"/>
                  </a:lnTo>
                  <a:lnTo>
                    <a:pt x="260066" y="146624"/>
                  </a:lnTo>
                  <a:lnTo>
                    <a:pt x="260776" y="148503"/>
                  </a:lnTo>
                  <a:lnTo>
                    <a:pt x="261484" y="150383"/>
                  </a:lnTo>
                  <a:lnTo>
                    <a:pt x="262187" y="152263"/>
                  </a:lnTo>
                  <a:lnTo>
                    <a:pt x="262884" y="154143"/>
                  </a:lnTo>
                  <a:lnTo>
                    <a:pt x="263578" y="156023"/>
                  </a:lnTo>
                  <a:lnTo>
                    <a:pt x="264265" y="157902"/>
                  </a:lnTo>
                  <a:lnTo>
                    <a:pt x="264950" y="159782"/>
                  </a:lnTo>
                  <a:lnTo>
                    <a:pt x="265625" y="161662"/>
                  </a:lnTo>
                  <a:lnTo>
                    <a:pt x="266300" y="163542"/>
                  </a:lnTo>
                  <a:lnTo>
                    <a:pt x="266963" y="165422"/>
                  </a:lnTo>
                  <a:lnTo>
                    <a:pt x="267626" y="167301"/>
                  </a:lnTo>
                  <a:lnTo>
                    <a:pt x="268279" y="169181"/>
                  </a:lnTo>
                  <a:lnTo>
                    <a:pt x="268929" y="171061"/>
                  </a:lnTo>
                  <a:lnTo>
                    <a:pt x="269570" y="172941"/>
                  </a:lnTo>
                  <a:lnTo>
                    <a:pt x="270207" y="174821"/>
                  </a:lnTo>
                  <a:lnTo>
                    <a:pt x="270837" y="176700"/>
                  </a:lnTo>
                  <a:lnTo>
                    <a:pt x="271460" y="178580"/>
                  </a:lnTo>
                  <a:lnTo>
                    <a:pt x="272078" y="180460"/>
                  </a:lnTo>
                  <a:lnTo>
                    <a:pt x="272687" y="182340"/>
                  </a:lnTo>
                  <a:lnTo>
                    <a:pt x="273293" y="184220"/>
                  </a:lnTo>
                  <a:lnTo>
                    <a:pt x="273886" y="186099"/>
                  </a:lnTo>
                  <a:lnTo>
                    <a:pt x="274480" y="187979"/>
                  </a:lnTo>
                  <a:lnTo>
                    <a:pt x="275058" y="189859"/>
                  </a:lnTo>
                  <a:lnTo>
                    <a:pt x="275635" y="191739"/>
                  </a:lnTo>
                  <a:lnTo>
                    <a:pt x="276200" y="193619"/>
                  </a:lnTo>
                  <a:lnTo>
                    <a:pt x="276762" y="195498"/>
                  </a:lnTo>
                  <a:lnTo>
                    <a:pt x="277313" y="197378"/>
                  </a:lnTo>
                  <a:lnTo>
                    <a:pt x="277858" y="199258"/>
                  </a:lnTo>
                  <a:lnTo>
                    <a:pt x="278395" y="201138"/>
                  </a:lnTo>
                  <a:lnTo>
                    <a:pt x="278923" y="203018"/>
                  </a:lnTo>
                  <a:lnTo>
                    <a:pt x="279446" y="204897"/>
                  </a:lnTo>
                  <a:lnTo>
                    <a:pt x="279957" y="206777"/>
                  </a:lnTo>
                  <a:lnTo>
                    <a:pt x="280465" y="208657"/>
                  </a:lnTo>
                  <a:lnTo>
                    <a:pt x="280958" y="210537"/>
                  </a:lnTo>
                  <a:lnTo>
                    <a:pt x="281450" y="212417"/>
                  </a:lnTo>
                  <a:lnTo>
                    <a:pt x="281926" y="214296"/>
                  </a:lnTo>
                  <a:lnTo>
                    <a:pt x="282400" y="216176"/>
                  </a:lnTo>
                  <a:lnTo>
                    <a:pt x="282861" y="218056"/>
                  </a:lnTo>
                  <a:lnTo>
                    <a:pt x="283317" y="219936"/>
                  </a:lnTo>
                  <a:lnTo>
                    <a:pt x="283761" y="221816"/>
                  </a:lnTo>
                  <a:lnTo>
                    <a:pt x="284198" y="223695"/>
                  </a:lnTo>
                  <a:lnTo>
                    <a:pt x="284627" y="225575"/>
                  </a:lnTo>
                  <a:lnTo>
                    <a:pt x="285045" y="227455"/>
                  </a:lnTo>
                  <a:lnTo>
                    <a:pt x="285459" y="229335"/>
                  </a:lnTo>
                  <a:lnTo>
                    <a:pt x="285857" y="231215"/>
                  </a:lnTo>
                  <a:lnTo>
                    <a:pt x="286255" y="233094"/>
                  </a:lnTo>
                  <a:lnTo>
                    <a:pt x="286634" y="234974"/>
                  </a:lnTo>
                  <a:lnTo>
                    <a:pt x="287013" y="236854"/>
                  </a:lnTo>
                  <a:lnTo>
                    <a:pt x="287374" y="238734"/>
                  </a:lnTo>
                  <a:lnTo>
                    <a:pt x="287733" y="240614"/>
                  </a:lnTo>
                  <a:lnTo>
                    <a:pt x="288079" y="242493"/>
                  </a:lnTo>
                  <a:lnTo>
                    <a:pt x="288418" y="244373"/>
                  </a:lnTo>
                  <a:lnTo>
                    <a:pt x="288747" y="246253"/>
                  </a:lnTo>
                  <a:lnTo>
                    <a:pt x="289066" y="248133"/>
                  </a:lnTo>
                  <a:lnTo>
                    <a:pt x="289378" y="250013"/>
                  </a:lnTo>
                  <a:lnTo>
                    <a:pt x="289678" y="251892"/>
                  </a:lnTo>
                  <a:lnTo>
                    <a:pt x="289974" y="253772"/>
                  </a:lnTo>
                  <a:lnTo>
                    <a:pt x="290253" y="255652"/>
                  </a:lnTo>
                  <a:lnTo>
                    <a:pt x="290532" y="257532"/>
                  </a:lnTo>
                  <a:lnTo>
                    <a:pt x="290792" y="259412"/>
                  </a:lnTo>
                  <a:lnTo>
                    <a:pt x="291051" y="261291"/>
                  </a:lnTo>
                  <a:lnTo>
                    <a:pt x="291294" y="263171"/>
                  </a:lnTo>
                  <a:lnTo>
                    <a:pt x="291533" y="265051"/>
                  </a:lnTo>
                  <a:lnTo>
                    <a:pt x="291759" y="266931"/>
                  </a:lnTo>
                  <a:lnTo>
                    <a:pt x="291979" y="268811"/>
                  </a:lnTo>
                  <a:lnTo>
                    <a:pt x="292189" y="270690"/>
                  </a:lnTo>
                  <a:lnTo>
                    <a:pt x="292388" y="272570"/>
                  </a:lnTo>
                  <a:lnTo>
                    <a:pt x="292582" y="274450"/>
                  </a:lnTo>
                  <a:lnTo>
                    <a:pt x="292762" y="276330"/>
                  </a:lnTo>
                  <a:lnTo>
                    <a:pt x="292939" y="278209"/>
                  </a:lnTo>
                  <a:lnTo>
                    <a:pt x="293099" y="280089"/>
                  </a:lnTo>
                  <a:lnTo>
                    <a:pt x="293260" y="281969"/>
                  </a:lnTo>
                  <a:lnTo>
                    <a:pt x="293401" y="283849"/>
                  </a:lnTo>
                  <a:lnTo>
                    <a:pt x="293543" y="285729"/>
                  </a:lnTo>
                  <a:lnTo>
                    <a:pt x="293668" y="287608"/>
                  </a:lnTo>
                  <a:lnTo>
                    <a:pt x="293790" y="289488"/>
                  </a:lnTo>
                  <a:lnTo>
                    <a:pt x="293901" y="291368"/>
                  </a:lnTo>
                  <a:lnTo>
                    <a:pt x="294004" y="293248"/>
                  </a:lnTo>
                  <a:lnTo>
                    <a:pt x="294098" y="295128"/>
                  </a:lnTo>
                  <a:lnTo>
                    <a:pt x="294183" y="297007"/>
                  </a:lnTo>
                  <a:lnTo>
                    <a:pt x="294262" y="298887"/>
                  </a:lnTo>
                  <a:lnTo>
                    <a:pt x="294328" y="300767"/>
                  </a:lnTo>
                  <a:lnTo>
                    <a:pt x="294393" y="302647"/>
                  </a:lnTo>
                  <a:lnTo>
                    <a:pt x="294441" y="304527"/>
                  </a:lnTo>
                  <a:lnTo>
                    <a:pt x="294489" y="306406"/>
                  </a:lnTo>
                  <a:lnTo>
                    <a:pt x="294521" y="308286"/>
                  </a:lnTo>
                  <a:lnTo>
                    <a:pt x="294551" y="310166"/>
                  </a:lnTo>
                  <a:lnTo>
                    <a:pt x="294569" y="312046"/>
                  </a:lnTo>
                  <a:lnTo>
                    <a:pt x="294582" y="313926"/>
                  </a:lnTo>
                  <a:lnTo>
                    <a:pt x="294585" y="315805"/>
                  </a:lnTo>
                  <a:lnTo>
                    <a:pt x="294581" y="317685"/>
                  </a:lnTo>
                  <a:lnTo>
                    <a:pt x="294571" y="319565"/>
                  </a:lnTo>
                  <a:lnTo>
                    <a:pt x="294550" y="321445"/>
                  </a:lnTo>
                  <a:lnTo>
                    <a:pt x="294526" y="323325"/>
                  </a:lnTo>
                  <a:lnTo>
                    <a:pt x="294490" y="325204"/>
                  </a:lnTo>
                  <a:lnTo>
                    <a:pt x="294453" y="327084"/>
                  </a:lnTo>
                  <a:lnTo>
                    <a:pt x="294400" y="328964"/>
                  </a:lnTo>
                  <a:lnTo>
                    <a:pt x="294348" y="330844"/>
                  </a:lnTo>
                  <a:lnTo>
                    <a:pt x="294282" y="332724"/>
                  </a:lnTo>
                  <a:lnTo>
                    <a:pt x="294215" y="334603"/>
                  </a:lnTo>
                  <a:lnTo>
                    <a:pt x="294137" y="336483"/>
                  </a:lnTo>
                  <a:lnTo>
                    <a:pt x="294055" y="338363"/>
                  </a:lnTo>
                  <a:lnTo>
                    <a:pt x="293965" y="340243"/>
                  </a:lnTo>
                  <a:lnTo>
                    <a:pt x="293868" y="342123"/>
                  </a:lnTo>
                  <a:lnTo>
                    <a:pt x="293766" y="344002"/>
                  </a:lnTo>
                  <a:lnTo>
                    <a:pt x="293656" y="345882"/>
                  </a:lnTo>
                  <a:lnTo>
                    <a:pt x="293542" y="347762"/>
                  </a:lnTo>
                  <a:lnTo>
                    <a:pt x="293418" y="349642"/>
                  </a:lnTo>
                  <a:lnTo>
                    <a:pt x="293294" y="351522"/>
                  </a:lnTo>
                  <a:lnTo>
                    <a:pt x="293157" y="353401"/>
                  </a:lnTo>
                  <a:lnTo>
                    <a:pt x="293020" y="355281"/>
                  </a:lnTo>
                  <a:lnTo>
                    <a:pt x="292873" y="357161"/>
                  </a:lnTo>
                  <a:lnTo>
                    <a:pt x="292723" y="359041"/>
                  </a:lnTo>
                  <a:lnTo>
                    <a:pt x="292565" y="360921"/>
                  </a:lnTo>
                  <a:lnTo>
                    <a:pt x="292404" y="362800"/>
                  </a:lnTo>
                  <a:lnTo>
                    <a:pt x="292237" y="364680"/>
                  </a:lnTo>
                  <a:lnTo>
                    <a:pt x="292063" y="366560"/>
                  </a:lnTo>
                  <a:lnTo>
                    <a:pt x="291887" y="368440"/>
                  </a:lnTo>
                  <a:lnTo>
                    <a:pt x="291703" y="370320"/>
                  </a:lnTo>
                  <a:lnTo>
                    <a:pt x="291517" y="372199"/>
                  </a:lnTo>
                  <a:lnTo>
                    <a:pt x="291322" y="374079"/>
                  </a:lnTo>
                  <a:lnTo>
                    <a:pt x="291127" y="375959"/>
                  </a:lnTo>
                  <a:lnTo>
                    <a:pt x="290923" y="377839"/>
                  </a:lnTo>
                  <a:lnTo>
                    <a:pt x="290718" y="379719"/>
                  </a:lnTo>
                  <a:lnTo>
                    <a:pt x="290505" y="381598"/>
                  </a:lnTo>
                  <a:lnTo>
                    <a:pt x="290290" y="383478"/>
                  </a:lnTo>
                  <a:lnTo>
                    <a:pt x="290070" y="385358"/>
                  </a:lnTo>
                  <a:lnTo>
                    <a:pt x="289846" y="387238"/>
                  </a:lnTo>
                  <a:lnTo>
                    <a:pt x="289618" y="389118"/>
                  </a:lnTo>
                  <a:lnTo>
                    <a:pt x="289386" y="390997"/>
                  </a:lnTo>
                  <a:lnTo>
                    <a:pt x="289151" y="392877"/>
                  </a:lnTo>
                  <a:lnTo>
                    <a:pt x="288910" y="394757"/>
                  </a:lnTo>
                  <a:lnTo>
                    <a:pt x="288668" y="396637"/>
                  </a:lnTo>
                  <a:lnTo>
                    <a:pt x="288419" y="398517"/>
                  </a:lnTo>
                  <a:lnTo>
                    <a:pt x="288170" y="400396"/>
                  </a:lnTo>
                  <a:lnTo>
                    <a:pt x="287915" y="402276"/>
                  </a:lnTo>
                  <a:lnTo>
                    <a:pt x="287658" y="404156"/>
                  </a:lnTo>
                  <a:lnTo>
                    <a:pt x="287397" y="406036"/>
                  </a:lnTo>
                  <a:lnTo>
                    <a:pt x="287133" y="407915"/>
                  </a:lnTo>
                  <a:lnTo>
                    <a:pt x="286866" y="409795"/>
                  </a:lnTo>
                  <a:lnTo>
                    <a:pt x="286596" y="411675"/>
                  </a:lnTo>
                  <a:lnTo>
                    <a:pt x="286323" y="413555"/>
                  </a:lnTo>
                  <a:lnTo>
                    <a:pt x="286047" y="415435"/>
                  </a:lnTo>
                  <a:lnTo>
                    <a:pt x="285769" y="417314"/>
                  </a:lnTo>
                  <a:lnTo>
                    <a:pt x="285487" y="419194"/>
                  </a:lnTo>
                  <a:lnTo>
                    <a:pt x="285204" y="421074"/>
                  </a:lnTo>
                  <a:lnTo>
                    <a:pt x="284917" y="422954"/>
                  </a:lnTo>
                  <a:lnTo>
                    <a:pt x="284629" y="424834"/>
                  </a:lnTo>
                  <a:lnTo>
                    <a:pt x="284336" y="426713"/>
                  </a:lnTo>
                  <a:lnTo>
                    <a:pt x="284043" y="428593"/>
                  </a:lnTo>
                  <a:lnTo>
                    <a:pt x="283747" y="430473"/>
                  </a:lnTo>
                  <a:lnTo>
                    <a:pt x="283449" y="432353"/>
                  </a:lnTo>
                  <a:lnTo>
                    <a:pt x="283149" y="434233"/>
                  </a:lnTo>
                  <a:lnTo>
                    <a:pt x="282846" y="436112"/>
                  </a:lnTo>
                  <a:lnTo>
                    <a:pt x="282543" y="437992"/>
                  </a:lnTo>
                  <a:lnTo>
                    <a:pt x="282236" y="439872"/>
                  </a:lnTo>
                  <a:lnTo>
                    <a:pt x="281929" y="441752"/>
                  </a:lnTo>
                  <a:lnTo>
                    <a:pt x="281618" y="443632"/>
                  </a:lnTo>
                  <a:lnTo>
                    <a:pt x="281308" y="445511"/>
                  </a:lnTo>
                  <a:lnTo>
                    <a:pt x="280994" y="447391"/>
                  </a:lnTo>
                  <a:lnTo>
                    <a:pt x="280680" y="449271"/>
                  </a:lnTo>
                  <a:lnTo>
                    <a:pt x="280363" y="451151"/>
                  </a:lnTo>
                  <a:lnTo>
                    <a:pt x="280045" y="453031"/>
                  </a:lnTo>
                  <a:lnTo>
                    <a:pt x="279726" y="454910"/>
                  </a:lnTo>
                  <a:lnTo>
                    <a:pt x="279406" y="456790"/>
                  </a:lnTo>
                  <a:lnTo>
                    <a:pt x="279084" y="458670"/>
                  </a:lnTo>
                  <a:lnTo>
                    <a:pt x="278760" y="460550"/>
                  </a:lnTo>
                  <a:lnTo>
                    <a:pt x="278436" y="462430"/>
                  </a:lnTo>
                  <a:lnTo>
                    <a:pt x="278111" y="464309"/>
                  </a:lnTo>
                  <a:lnTo>
                    <a:pt x="277784" y="466189"/>
                  </a:lnTo>
                  <a:lnTo>
                    <a:pt x="277456" y="468069"/>
                  </a:lnTo>
                  <a:lnTo>
                    <a:pt x="277128" y="469949"/>
                  </a:lnTo>
                  <a:lnTo>
                    <a:pt x="276798" y="471829"/>
                  </a:lnTo>
                  <a:lnTo>
                    <a:pt x="276468" y="473708"/>
                  </a:lnTo>
                  <a:lnTo>
                    <a:pt x="276136" y="475588"/>
                  </a:lnTo>
                  <a:lnTo>
                    <a:pt x="275804" y="477468"/>
                  </a:lnTo>
                  <a:lnTo>
                    <a:pt x="275471" y="479348"/>
                  </a:lnTo>
                  <a:lnTo>
                    <a:pt x="275137" y="481228"/>
                  </a:lnTo>
                  <a:lnTo>
                    <a:pt x="274802" y="483107"/>
                  </a:lnTo>
                  <a:lnTo>
                    <a:pt x="274467" y="484987"/>
                  </a:lnTo>
                  <a:lnTo>
                    <a:pt x="274132" y="486867"/>
                  </a:lnTo>
                  <a:lnTo>
                    <a:pt x="273795" y="488747"/>
                  </a:lnTo>
                  <a:lnTo>
                    <a:pt x="273458" y="490627"/>
                  </a:lnTo>
                  <a:lnTo>
                    <a:pt x="273121" y="492506"/>
                  </a:lnTo>
                  <a:lnTo>
                    <a:pt x="272783" y="494386"/>
                  </a:lnTo>
                  <a:lnTo>
                    <a:pt x="272445" y="496266"/>
                  </a:lnTo>
                  <a:lnTo>
                    <a:pt x="272106" y="498146"/>
                  </a:lnTo>
                  <a:lnTo>
                    <a:pt x="271767" y="500026"/>
                  </a:lnTo>
                  <a:lnTo>
                    <a:pt x="271428" y="501905"/>
                  </a:lnTo>
                  <a:lnTo>
                    <a:pt x="271088" y="503785"/>
                  </a:lnTo>
                  <a:lnTo>
                    <a:pt x="270748" y="505665"/>
                  </a:lnTo>
                  <a:lnTo>
                    <a:pt x="270408" y="507545"/>
                  </a:lnTo>
                  <a:lnTo>
                    <a:pt x="270068" y="509425"/>
                  </a:lnTo>
                  <a:lnTo>
                    <a:pt x="269728" y="511304"/>
                  </a:lnTo>
                  <a:lnTo>
                    <a:pt x="269387" y="513184"/>
                  </a:lnTo>
                  <a:lnTo>
                    <a:pt x="269047" y="515064"/>
                  </a:lnTo>
                  <a:lnTo>
                    <a:pt x="268706" y="516944"/>
                  </a:lnTo>
                  <a:lnTo>
                    <a:pt x="268366" y="518824"/>
                  </a:lnTo>
                  <a:lnTo>
                    <a:pt x="268025" y="520703"/>
                  </a:lnTo>
                  <a:lnTo>
                    <a:pt x="267685" y="522583"/>
                  </a:lnTo>
                  <a:lnTo>
                    <a:pt x="267345" y="524463"/>
                  </a:lnTo>
                  <a:lnTo>
                    <a:pt x="267004" y="526343"/>
                  </a:lnTo>
                  <a:lnTo>
                    <a:pt x="266664" y="528223"/>
                  </a:lnTo>
                  <a:lnTo>
                    <a:pt x="266324" y="530102"/>
                  </a:lnTo>
                  <a:lnTo>
                    <a:pt x="265985" y="531982"/>
                  </a:lnTo>
                  <a:lnTo>
                    <a:pt x="265645" y="533862"/>
                  </a:lnTo>
                  <a:lnTo>
                    <a:pt x="265306" y="535742"/>
                  </a:lnTo>
                  <a:lnTo>
                    <a:pt x="264967" y="537622"/>
                  </a:lnTo>
                  <a:lnTo>
                    <a:pt x="264629" y="539501"/>
                  </a:lnTo>
                  <a:lnTo>
                    <a:pt x="264291" y="541381"/>
                  </a:lnTo>
                  <a:lnTo>
                    <a:pt x="263953" y="543261"/>
                  </a:lnTo>
                  <a:lnTo>
                    <a:pt x="263616" y="545141"/>
                  </a:lnTo>
                  <a:lnTo>
                    <a:pt x="263279" y="547020"/>
                  </a:lnTo>
                  <a:lnTo>
                    <a:pt x="262943" y="548900"/>
                  </a:lnTo>
                  <a:lnTo>
                    <a:pt x="262607" y="550780"/>
                  </a:lnTo>
                  <a:lnTo>
                    <a:pt x="262272" y="552660"/>
                  </a:lnTo>
                  <a:lnTo>
                    <a:pt x="261937" y="554540"/>
                  </a:lnTo>
                  <a:lnTo>
                    <a:pt x="261603" y="556419"/>
                  </a:lnTo>
                  <a:lnTo>
                    <a:pt x="261270" y="558299"/>
                  </a:lnTo>
                  <a:lnTo>
                    <a:pt x="260937" y="560179"/>
                  </a:lnTo>
                  <a:lnTo>
                    <a:pt x="260606" y="562059"/>
                  </a:lnTo>
                  <a:lnTo>
                    <a:pt x="260274" y="563939"/>
                  </a:lnTo>
                  <a:lnTo>
                    <a:pt x="259944" y="565818"/>
                  </a:lnTo>
                  <a:lnTo>
                    <a:pt x="259614" y="567698"/>
                  </a:lnTo>
                  <a:lnTo>
                    <a:pt x="259285" y="569578"/>
                  </a:lnTo>
                  <a:lnTo>
                    <a:pt x="258957" y="571458"/>
                  </a:lnTo>
                  <a:lnTo>
                    <a:pt x="258630" y="573338"/>
                  </a:lnTo>
                  <a:lnTo>
                    <a:pt x="258304" y="575217"/>
                  </a:lnTo>
                  <a:lnTo>
                    <a:pt x="257978" y="577097"/>
                  </a:lnTo>
                  <a:lnTo>
                    <a:pt x="257654" y="578977"/>
                  </a:lnTo>
                  <a:lnTo>
                    <a:pt x="257330" y="580857"/>
                  </a:lnTo>
                  <a:lnTo>
                    <a:pt x="257008" y="582737"/>
                  </a:lnTo>
                  <a:lnTo>
                    <a:pt x="256686" y="584616"/>
                  </a:lnTo>
                  <a:lnTo>
                    <a:pt x="256366" y="586496"/>
                  </a:lnTo>
                  <a:lnTo>
                    <a:pt x="256046" y="588376"/>
                  </a:lnTo>
                  <a:lnTo>
                    <a:pt x="255729" y="590256"/>
                  </a:lnTo>
                  <a:lnTo>
                    <a:pt x="255411" y="592136"/>
                  </a:lnTo>
                  <a:lnTo>
                    <a:pt x="255096" y="594015"/>
                  </a:lnTo>
                  <a:lnTo>
                    <a:pt x="254781" y="595895"/>
                  </a:lnTo>
                  <a:lnTo>
                    <a:pt x="254467" y="597775"/>
                  </a:lnTo>
                  <a:lnTo>
                    <a:pt x="254155" y="599655"/>
                  </a:lnTo>
                  <a:lnTo>
                    <a:pt x="253843" y="601535"/>
                  </a:lnTo>
                  <a:lnTo>
                    <a:pt x="253534" y="603414"/>
                  </a:lnTo>
                  <a:lnTo>
                    <a:pt x="253225" y="605294"/>
                  </a:lnTo>
                  <a:lnTo>
                    <a:pt x="252918" y="607174"/>
                  </a:lnTo>
                  <a:lnTo>
                    <a:pt x="252611" y="609054"/>
                  </a:lnTo>
                  <a:lnTo>
                    <a:pt x="252307" y="610934"/>
                  </a:lnTo>
                  <a:lnTo>
                    <a:pt x="252003" y="612813"/>
                  </a:lnTo>
                  <a:lnTo>
                    <a:pt x="251702" y="614693"/>
                  </a:lnTo>
                  <a:lnTo>
                    <a:pt x="251401" y="616573"/>
                  </a:lnTo>
                  <a:lnTo>
                    <a:pt x="251102" y="618453"/>
                  </a:lnTo>
                  <a:lnTo>
                    <a:pt x="250804" y="620333"/>
                  </a:lnTo>
                  <a:lnTo>
                    <a:pt x="250507" y="622212"/>
                  </a:lnTo>
                  <a:lnTo>
                    <a:pt x="250212" y="624092"/>
                  </a:lnTo>
                  <a:lnTo>
                    <a:pt x="249918" y="625972"/>
                  </a:lnTo>
                  <a:lnTo>
                    <a:pt x="249627" y="627852"/>
                  </a:lnTo>
                  <a:lnTo>
                    <a:pt x="249335" y="629732"/>
                  </a:lnTo>
                  <a:lnTo>
                    <a:pt x="249047" y="631611"/>
                  </a:lnTo>
                  <a:lnTo>
                    <a:pt x="248758" y="633491"/>
                  </a:lnTo>
                  <a:lnTo>
                    <a:pt x="248473" y="635371"/>
                  </a:lnTo>
                  <a:lnTo>
                    <a:pt x="248187" y="637251"/>
                  </a:lnTo>
                  <a:lnTo>
                    <a:pt x="247904" y="639131"/>
                  </a:lnTo>
                  <a:lnTo>
                    <a:pt x="247622" y="641010"/>
                  </a:lnTo>
                  <a:lnTo>
                    <a:pt x="247342" y="642890"/>
                  </a:lnTo>
                  <a:lnTo>
                    <a:pt x="247063" y="644770"/>
                  </a:lnTo>
                  <a:lnTo>
                    <a:pt x="246785" y="646650"/>
                  </a:lnTo>
                  <a:lnTo>
                    <a:pt x="246510" y="648530"/>
                  </a:lnTo>
                  <a:lnTo>
                    <a:pt x="246235" y="650409"/>
                  </a:lnTo>
                  <a:lnTo>
                    <a:pt x="245962" y="652289"/>
                  </a:lnTo>
                  <a:lnTo>
                    <a:pt x="245690" y="654169"/>
                  </a:lnTo>
                  <a:lnTo>
                    <a:pt x="245420" y="656049"/>
                  </a:lnTo>
                  <a:lnTo>
                    <a:pt x="245151" y="657929"/>
                  </a:lnTo>
                  <a:lnTo>
                    <a:pt x="244884" y="659808"/>
                  </a:lnTo>
                  <a:lnTo>
                    <a:pt x="244618" y="661688"/>
                  </a:lnTo>
                  <a:lnTo>
                    <a:pt x="244354" y="663568"/>
                  </a:lnTo>
                  <a:lnTo>
                    <a:pt x="244091" y="665448"/>
                  </a:lnTo>
                  <a:lnTo>
                    <a:pt x="243829" y="667328"/>
                  </a:lnTo>
                  <a:lnTo>
                    <a:pt x="243569" y="669207"/>
                  </a:lnTo>
                  <a:lnTo>
                    <a:pt x="243309" y="671087"/>
                  </a:lnTo>
                  <a:lnTo>
                    <a:pt x="243052" y="672967"/>
                  </a:lnTo>
                  <a:lnTo>
                    <a:pt x="242795" y="674847"/>
                  </a:lnTo>
                  <a:lnTo>
                    <a:pt x="242540" y="676727"/>
                  </a:lnTo>
                  <a:lnTo>
                    <a:pt x="242286" y="678606"/>
                  </a:lnTo>
                  <a:lnTo>
                    <a:pt x="242034" y="680486"/>
                  </a:lnTo>
                  <a:lnTo>
                    <a:pt x="241782" y="682366"/>
                  </a:lnTo>
                  <a:lnTo>
                    <a:pt x="241532" y="684246"/>
                  </a:lnTo>
                  <a:lnTo>
                    <a:pt x="241282" y="686125"/>
                  </a:lnTo>
                  <a:lnTo>
                    <a:pt x="241034" y="688005"/>
                  </a:lnTo>
                  <a:lnTo>
                    <a:pt x="240787" y="689885"/>
                  </a:lnTo>
                  <a:lnTo>
                    <a:pt x="240541" y="691765"/>
                  </a:lnTo>
                  <a:lnTo>
                    <a:pt x="240296" y="693645"/>
                  </a:lnTo>
                  <a:lnTo>
                    <a:pt x="240052" y="695524"/>
                  </a:lnTo>
                  <a:lnTo>
                    <a:pt x="239809" y="697404"/>
                  </a:lnTo>
                  <a:lnTo>
                    <a:pt x="239567" y="699284"/>
                  </a:lnTo>
                  <a:lnTo>
                    <a:pt x="239326" y="701164"/>
                  </a:lnTo>
                  <a:lnTo>
                    <a:pt x="239085" y="703044"/>
                  </a:lnTo>
                  <a:lnTo>
                    <a:pt x="238846" y="704923"/>
                  </a:lnTo>
                  <a:lnTo>
                    <a:pt x="238606" y="706803"/>
                  </a:lnTo>
                  <a:lnTo>
                    <a:pt x="238368" y="708683"/>
                  </a:lnTo>
                  <a:lnTo>
                    <a:pt x="238131" y="710563"/>
                  </a:lnTo>
                  <a:lnTo>
                    <a:pt x="237894" y="712443"/>
                  </a:lnTo>
                  <a:lnTo>
                    <a:pt x="237657" y="714322"/>
                  </a:lnTo>
                  <a:lnTo>
                    <a:pt x="237421" y="716202"/>
                  </a:lnTo>
                  <a:lnTo>
                    <a:pt x="237185" y="718082"/>
                  </a:lnTo>
                  <a:lnTo>
                    <a:pt x="236950" y="719962"/>
                  </a:lnTo>
                  <a:lnTo>
                    <a:pt x="236716" y="721842"/>
                  </a:lnTo>
                  <a:lnTo>
                    <a:pt x="236481" y="723721"/>
                  </a:lnTo>
                  <a:lnTo>
                    <a:pt x="236247" y="725601"/>
                  </a:lnTo>
                  <a:lnTo>
                    <a:pt x="236013" y="727481"/>
                  </a:lnTo>
                  <a:lnTo>
                    <a:pt x="235779" y="729361"/>
                  </a:lnTo>
                  <a:lnTo>
                    <a:pt x="235545" y="731241"/>
                  </a:lnTo>
                  <a:lnTo>
                    <a:pt x="235311" y="733120"/>
                  </a:lnTo>
                  <a:lnTo>
                    <a:pt x="235078" y="735000"/>
                  </a:lnTo>
                  <a:lnTo>
                    <a:pt x="234844" y="736880"/>
                  </a:lnTo>
                  <a:lnTo>
                    <a:pt x="234610" y="738760"/>
                  </a:lnTo>
                  <a:lnTo>
                    <a:pt x="234376" y="740640"/>
                  </a:lnTo>
                  <a:lnTo>
                    <a:pt x="234142" y="742519"/>
                  </a:lnTo>
                  <a:lnTo>
                    <a:pt x="233907" y="744399"/>
                  </a:lnTo>
                  <a:lnTo>
                    <a:pt x="233672" y="746279"/>
                  </a:lnTo>
                  <a:lnTo>
                    <a:pt x="233437" y="748159"/>
                  </a:lnTo>
                  <a:lnTo>
                    <a:pt x="233201" y="750039"/>
                  </a:lnTo>
                  <a:lnTo>
                    <a:pt x="232965" y="751918"/>
                  </a:lnTo>
                  <a:lnTo>
                    <a:pt x="232727" y="753798"/>
                  </a:lnTo>
                  <a:lnTo>
                    <a:pt x="232490" y="755678"/>
                  </a:lnTo>
                  <a:lnTo>
                    <a:pt x="232252" y="757558"/>
                  </a:lnTo>
                  <a:lnTo>
                    <a:pt x="232013" y="759438"/>
                  </a:lnTo>
                  <a:lnTo>
                    <a:pt x="231773" y="761317"/>
                  </a:lnTo>
                  <a:lnTo>
                    <a:pt x="231532" y="763197"/>
                  </a:lnTo>
                  <a:lnTo>
                    <a:pt x="231291" y="765077"/>
                  </a:lnTo>
                  <a:lnTo>
                    <a:pt x="231048" y="766957"/>
                  </a:lnTo>
                  <a:lnTo>
                    <a:pt x="230805" y="768837"/>
                  </a:lnTo>
                  <a:lnTo>
                    <a:pt x="230560" y="770716"/>
                  </a:lnTo>
                  <a:lnTo>
                    <a:pt x="230314" y="772596"/>
                  </a:lnTo>
                  <a:lnTo>
                    <a:pt x="230067" y="774476"/>
                  </a:lnTo>
                  <a:lnTo>
                    <a:pt x="229819" y="776356"/>
                  </a:lnTo>
                  <a:lnTo>
                    <a:pt x="229569" y="778236"/>
                  </a:lnTo>
                  <a:lnTo>
                    <a:pt x="229318" y="780115"/>
                  </a:lnTo>
                  <a:lnTo>
                    <a:pt x="229066" y="781995"/>
                  </a:lnTo>
                  <a:lnTo>
                    <a:pt x="228812" y="783875"/>
                  </a:lnTo>
                  <a:lnTo>
                    <a:pt x="228556" y="785755"/>
                  </a:lnTo>
                  <a:lnTo>
                    <a:pt x="228299" y="787635"/>
                  </a:lnTo>
                  <a:lnTo>
                    <a:pt x="228041" y="789514"/>
                  </a:lnTo>
                  <a:lnTo>
                    <a:pt x="227780" y="791394"/>
                  </a:lnTo>
                  <a:lnTo>
                    <a:pt x="227519" y="793274"/>
                  </a:lnTo>
                  <a:lnTo>
                    <a:pt x="227255" y="795154"/>
                  </a:lnTo>
                  <a:lnTo>
                    <a:pt x="226990" y="797034"/>
                  </a:lnTo>
                  <a:lnTo>
                    <a:pt x="226722" y="798913"/>
                  </a:lnTo>
                  <a:lnTo>
                    <a:pt x="226453" y="800793"/>
                  </a:lnTo>
                  <a:lnTo>
                    <a:pt x="226181" y="802673"/>
                  </a:lnTo>
                  <a:lnTo>
                    <a:pt x="225909" y="804553"/>
                  </a:lnTo>
                  <a:lnTo>
                    <a:pt x="225633" y="806433"/>
                  </a:lnTo>
                  <a:lnTo>
                    <a:pt x="225356" y="808312"/>
                  </a:lnTo>
                  <a:lnTo>
                    <a:pt x="225077" y="810192"/>
                  </a:lnTo>
                  <a:lnTo>
                    <a:pt x="224795" y="812072"/>
                  </a:lnTo>
                  <a:lnTo>
                    <a:pt x="224512" y="813952"/>
                  </a:lnTo>
                  <a:lnTo>
                    <a:pt x="224225" y="815831"/>
                  </a:lnTo>
                  <a:lnTo>
                    <a:pt x="223938" y="817711"/>
                  </a:lnTo>
                  <a:lnTo>
                    <a:pt x="223646" y="819591"/>
                  </a:lnTo>
                  <a:lnTo>
                    <a:pt x="223355" y="821471"/>
                  </a:lnTo>
                  <a:lnTo>
                    <a:pt x="223058" y="823351"/>
                  </a:lnTo>
                  <a:lnTo>
                    <a:pt x="222762" y="825230"/>
                  </a:lnTo>
                  <a:lnTo>
                    <a:pt x="222461" y="827110"/>
                  </a:lnTo>
                  <a:lnTo>
                    <a:pt x="222159" y="828990"/>
                  </a:lnTo>
                  <a:lnTo>
                    <a:pt x="221854" y="830870"/>
                  </a:lnTo>
                  <a:lnTo>
                    <a:pt x="221547" y="832750"/>
                  </a:lnTo>
                  <a:lnTo>
                    <a:pt x="221238" y="834629"/>
                  </a:lnTo>
                  <a:lnTo>
                    <a:pt x="220925" y="836509"/>
                  </a:lnTo>
                  <a:lnTo>
                    <a:pt x="220611" y="838389"/>
                  </a:lnTo>
                  <a:lnTo>
                    <a:pt x="220293" y="840269"/>
                  </a:lnTo>
                  <a:lnTo>
                    <a:pt x="219975" y="842149"/>
                  </a:lnTo>
                  <a:lnTo>
                    <a:pt x="219651" y="844028"/>
                  </a:lnTo>
                  <a:lnTo>
                    <a:pt x="219327" y="845908"/>
                  </a:lnTo>
                  <a:lnTo>
                    <a:pt x="218999" y="847788"/>
                  </a:lnTo>
                  <a:lnTo>
                    <a:pt x="218670" y="849668"/>
                  </a:lnTo>
                  <a:lnTo>
                    <a:pt x="218336" y="851548"/>
                  </a:lnTo>
                  <a:lnTo>
                    <a:pt x="218001" y="853427"/>
                  </a:lnTo>
                  <a:lnTo>
                    <a:pt x="217663" y="855307"/>
                  </a:lnTo>
                  <a:lnTo>
                    <a:pt x="217323" y="857187"/>
                  </a:lnTo>
                  <a:lnTo>
                    <a:pt x="216980" y="859067"/>
                  </a:lnTo>
                  <a:lnTo>
                    <a:pt x="216634" y="860947"/>
                  </a:lnTo>
                  <a:lnTo>
                    <a:pt x="216287" y="862826"/>
                  </a:lnTo>
                  <a:lnTo>
                    <a:pt x="215935" y="864706"/>
                  </a:lnTo>
                  <a:lnTo>
                    <a:pt x="215583" y="866586"/>
                  </a:lnTo>
                  <a:lnTo>
                    <a:pt x="215226" y="868466"/>
                  </a:lnTo>
                  <a:lnTo>
                    <a:pt x="214868" y="870346"/>
                  </a:lnTo>
                  <a:lnTo>
                    <a:pt x="214506" y="872225"/>
                  </a:lnTo>
                  <a:lnTo>
                    <a:pt x="214143" y="874105"/>
                  </a:lnTo>
                  <a:lnTo>
                    <a:pt x="213777" y="875985"/>
                  </a:lnTo>
                  <a:lnTo>
                    <a:pt x="213408" y="877865"/>
                  </a:lnTo>
                  <a:lnTo>
                    <a:pt x="213037" y="879745"/>
                  </a:lnTo>
                  <a:lnTo>
                    <a:pt x="212663" y="881624"/>
                  </a:lnTo>
                  <a:lnTo>
                    <a:pt x="212288" y="883504"/>
                  </a:lnTo>
                  <a:lnTo>
                    <a:pt x="211909" y="885384"/>
                  </a:lnTo>
                  <a:lnTo>
                    <a:pt x="211529" y="887264"/>
                  </a:lnTo>
                  <a:lnTo>
                    <a:pt x="211144" y="889144"/>
                  </a:lnTo>
                  <a:lnTo>
                    <a:pt x="210760" y="891023"/>
                  </a:lnTo>
                  <a:lnTo>
                    <a:pt x="210371" y="892903"/>
                  </a:lnTo>
                  <a:lnTo>
                    <a:pt x="209982" y="894783"/>
                  </a:lnTo>
                  <a:lnTo>
                    <a:pt x="209589" y="896663"/>
                  </a:lnTo>
                  <a:lnTo>
                    <a:pt x="209194" y="898543"/>
                  </a:lnTo>
                  <a:lnTo>
                    <a:pt x="208797" y="900422"/>
                  </a:lnTo>
                  <a:lnTo>
                    <a:pt x="208398" y="902302"/>
                  </a:lnTo>
                  <a:lnTo>
                    <a:pt x="207997" y="904182"/>
                  </a:lnTo>
                  <a:lnTo>
                    <a:pt x="207594" y="906062"/>
                  </a:lnTo>
                  <a:lnTo>
                    <a:pt x="207189" y="907942"/>
                  </a:lnTo>
                  <a:lnTo>
                    <a:pt x="206781" y="909821"/>
                  </a:lnTo>
                  <a:lnTo>
                    <a:pt x="206373" y="911701"/>
                  </a:lnTo>
                  <a:lnTo>
                    <a:pt x="205961" y="913581"/>
                  </a:lnTo>
                  <a:lnTo>
                    <a:pt x="205549" y="915461"/>
                  </a:lnTo>
                  <a:lnTo>
                    <a:pt x="205133" y="917341"/>
                  </a:lnTo>
                  <a:lnTo>
                    <a:pt x="204717" y="919220"/>
                  </a:lnTo>
                  <a:lnTo>
                    <a:pt x="204299" y="921100"/>
                  </a:lnTo>
                  <a:lnTo>
                    <a:pt x="203879" y="922980"/>
                  </a:lnTo>
                  <a:lnTo>
                    <a:pt x="203457" y="924860"/>
                  </a:lnTo>
                  <a:lnTo>
                    <a:pt x="203034" y="926740"/>
                  </a:lnTo>
                  <a:lnTo>
                    <a:pt x="202609" y="928619"/>
                  </a:lnTo>
                  <a:lnTo>
                    <a:pt x="202183" y="930499"/>
                  </a:lnTo>
                  <a:lnTo>
                    <a:pt x="201756" y="932379"/>
                  </a:lnTo>
                  <a:lnTo>
                    <a:pt x="201326" y="934259"/>
                  </a:lnTo>
                  <a:lnTo>
                    <a:pt x="200897" y="936139"/>
                  </a:lnTo>
                  <a:lnTo>
                    <a:pt x="200464" y="938018"/>
                  </a:lnTo>
                  <a:lnTo>
                    <a:pt x="200032" y="939898"/>
                  </a:lnTo>
                  <a:lnTo>
                    <a:pt x="199598" y="941778"/>
                  </a:lnTo>
                  <a:lnTo>
                    <a:pt x="199163" y="943658"/>
                  </a:lnTo>
                  <a:lnTo>
                    <a:pt x="198727" y="945538"/>
                  </a:lnTo>
                  <a:lnTo>
                    <a:pt x="198290" y="947417"/>
                  </a:lnTo>
                  <a:lnTo>
                    <a:pt x="197852" y="949297"/>
                  </a:lnTo>
                  <a:lnTo>
                    <a:pt x="197413" y="951177"/>
                  </a:lnTo>
                  <a:lnTo>
                    <a:pt x="196974" y="953057"/>
                  </a:lnTo>
                  <a:lnTo>
                    <a:pt x="196533" y="954936"/>
                  </a:lnTo>
                  <a:lnTo>
                    <a:pt x="196093" y="956816"/>
                  </a:lnTo>
                  <a:lnTo>
                    <a:pt x="195651" y="958696"/>
                  </a:lnTo>
                  <a:lnTo>
                    <a:pt x="195209" y="96057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828" y="743702"/>
              <a:ext cx="274944" cy="0"/>
            </a:xfrm>
            <a:custGeom>
              <a:avLst/>
              <a:pathLst>
                <a:path w="274944" h="0">
                  <a:moveTo>
                    <a:pt x="0" y="0"/>
                  </a:moveTo>
                  <a:lnTo>
                    <a:pt x="274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7325" y="802441"/>
              <a:ext cx="294585" cy="420884"/>
            </a:xfrm>
            <a:custGeom>
              <a:avLst/>
              <a:pathLst>
                <a:path w="294585" h="420884">
                  <a:moveTo>
                    <a:pt x="61191" y="420884"/>
                  </a:moveTo>
                  <a:lnTo>
                    <a:pt x="60395" y="420061"/>
                  </a:lnTo>
                  <a:lnTo>
                    <a:pt x="59598" y="419237"/>
                  </a:lnTo>
                  <a:lnTo>
                    <a:pt x="58801" y="418413"/>
                  </a:lnTo>
                  <a:lnTo>
                    <a:pt x="58003" y="417590"/>
                  </a:lnTo>
                  <a:lnTo>
                    <a:pt x="57205" y="416766"/>
                  </a:lnTo>
                  <a:lnTo>
                    <a:pt x="56406" y="415942"/>
                  </a:lnTo>
                  <a:lnTo>
                    <a:pt x="55607" y="415119"/>
                  </a:lnTo>
                  <a:lnTo>
                    <a:pt x="54809" y="414295"/>
                  </a:lnTo>
                  <a:lnTo>
                    <a:pt x="54010" y="413471"/>
                  </a:lnTo>
                  <a:lnTo>
                    <a:pt x="53211" y="412648"/>
                  </a:lnTo>
                  <a:lnTo>
                    <a:pt x="52413" y="411824"/>
                  </a:lnTo>
                  <a:lnTo>
                    <a:pt x="51616" y="411001"/>
                  </a:lnTo>
                  <a:lnTo>
                    <a:pt x="50819" y="410177"/>
                  </a:lnTo>
                  <a:lnTo>
                    <a:pt x="50023" y="409353"/>
                  </a:lnTo>
                  <a:lnTo>
                    <a:pt x="49227" y="408530"/>
                  </a:lnTo>
                  <a:lnTo>
                    <a:pt x="48433" y="407706"/>
                  </a:lnTo>
                  <a:lnTo>
                    <a:pt x="47640" y="406882"/>
                  </a:lnTo>
                  <a:lnTo>
                    <a:pt x="46848" y="406059"/>
                  </a:lnTo>
                  <a:lnTo>
                    <a:pt x="46057" y="405235"/>
                  </a:lnTo>
                  <a:lnTo>
                    <a:pt x="45269" y="404411"/>
                  </a:lnTo>
                  <a:lnTo>
                    <a:pt x="44482" y="403588"/>
                  </a:lnTo>
                  <a:lnTo>
                    <a:pt x="43697" y="402764"/>
                  </a:lnTo>
                  <a:lnTo>
                    <a:pt x="42914" y="401940"/>
                  </a:lnTo>
                  <a:lnTo>
                    <a:pt x="42133" y="401117"/>
                  </a:lnTo>
                  <a:lnTo>
                    <a:pt x="41355" y="400293"/>
                  </a:lnTo>
                  <a:lnTo>
                    <a:pt x="40578" y="399469"/>
                  </a:lnTo>
                  <a:lnTo>
                    <a:pt x="39806" y="398646"/>
                  </a:lnTo>
                  <a:lnTo>
                    <a:pt x="39034" y="397822"/>
                  </a:lnTo>
                  <a:lnTo>
                    <a:pt x="38269" y="396998"/>
                  </a:lnTo>
                  <a:lnTo>
                    <a:pt x="37503" y="396175"/>
                  </a:lnTo>
                  <a:lnTo>
                    <a:pt x="36743" y="395351"/>
                  </a:lnTo>
                  <a:lnTo>
                    <a:pt x="35986" y="394528"/>
                  </a:lnTo>
                  <a:lnTo>
                    <a:pt x="35232" y="393704"/>
                  </a:lnTo>
                  <a:lnTo>
                    <a:pt x="34483" y="392880"/>
                  </a:lnTo>
                  <a:lnTo>
                    <a:pt x="33735" y="392057"/>
                  </a:lnTo>
                  <a:lnTo>
                    <a:pt x="32995" y="391233"/>
                  </a:lnTo>
                  <a:lnTo>
                    <a:pt x="32256" y="390409"/>
                  </a:lnTo>
                  <a:lnTo>
                    <a:pt x="31525" y="389586"/>
                  </a:lnTo>
                  <a:lnTo>
                    <a:pt x="30796" y="388762"/>
                  </a:lnTo>
                  <a:lnTo>
                    <a:pt x="30073" y="387938"/>
                  </a:lnTo>
                  <a:lnTo>
                    <a:pt x="29355" y="387115"/>
                  </a:lnTo>
                  <a:lnTo>
                    <a:pt x="28641" y="386291"/>
                  </a:lnTo>
                  <a:lnTo>
                    <a:pt x="27934" y="385467"/>
                  </a:lnTo>
                  <a:lnTo>
                    <a:pt x="27229" y="384644"/>
                  </a:lnTo>
                  <a:lnTo>
                    <a:pt x="26536" y="383820"/>
                  </a:lnTo>
                  <a:lnTo>
                    <a:pt x="25842" y="382996"/>
                  </a:lnTo>
                  <a:lnTo>
                    <a:pt x="25160" y="382173"/>
                  </a:lnTo>
                  <a:lnTo>
                    <a:pt x="24480" y="381349"/>
                  </a:lnTo>
                  <a:lnTo>
                    <a:pt x="23809" y="380526"/>
                  </a:lnTo>
                  <a:lnTo>
                    <a:pt x="23144" y="379702"/>
                  </a:lnTo>
                  <a:lnTo>
                    <a:pt x="22483" y="378878"/>
                  </a:lnTo>
                  <a:lnTo>
                    <a:pt x="21833" y="378055"/>
                  </a:lnTo>
                  <a:lnTo>
                    <a:pt x="21184" y="377231"/>
                  </a:lnTo>
                  <a:lnTo>
                    <a:pt x="20551" y="376407"/>
                  </a:lnTo>
                  <a:lnTo>
                    <a:pt x="19917" y="375584"/>
                  </a:lnTo>
                  <a:lnTo>
                    <a:pt x="19297" y="374760"/>
                  </a:lnTo>
                  <a:lnTo>
                    <a:pt x="18681" y="373936"/>
                  </a:lnTo>
                  <a:lnTo>
                    <a:pt x="18074" y="373113"/>
                  </a:lnTo>
                  <a:lnTo>
                    <a:pt x="17476" y="372289"/>
                  </a:lnTo>
                  <a:lnTo>
                    <a:pt x="16882" y="371465"/>
                  </a:lnTo>
                  <a:lnTo>
                    <a:pt x="16302" y="370642"/>
                  </a:lnTo>
                  <a:lnTo>
                    <a:pt x="15723" y="369818"/>
                  </a:lnTo>
                  <a:lnTo>
                    <a:pt x="15162" y="368994"/>
                  </a:lnTo>
                  <a:lnTo>
                    <a:pt x="14602" y="368171"/>
                  </a:lnTo>
                  <a:lnTo>
                    <a:pt x="14057" y="367347"/>
                  </a:lnTo>
                  <a:lnTo>
                    <a:pt x="13517" y="366523"/>
                  </a:lnTo>
                  <a:lnTo>
                    <a:pt x="12987" y="365700"/>
                  </a:lnTo>
                  <a:lnTo>
                    <a:pt x="12468" y="364876"/>
                  </a:lnTo>
                  <a:lnTo>
                    <a:pt x="11953" y="364053"/>
                  </a:lnTo>
                  <a:lnTo>
                    <a:pt x="11456" y="363229"/>
                  </a:lnTo>
                  <a:lnTo>
                    <a:pt x="10959" y="362405"/>
                  </a:lnTo>
                  <a:lnTo>
                    <a:pt x="10482" y="361582"/>
                  </a:lnTo>
                  <a:lnTo>
                    <a:pt x="10007" y="360758"/>
                  </a:lnTo>
                  <a:lnTo>
                    <a:pt x="9548" y="359934"/>
                  </a:lnTo>
                  <a:lnTo>
                    <a:pt x="9096" y="359111"/>
                  </a:lnTo>
                  <a:lnTo>
                    <a:pt x="8653" y="358287"/>
                  </a:lnTo>
                  <a:lnTo>
                    <a:pt x="8224" y="357463"/>
                  </a:lnTo>
                  <a:lnTo>
                    <a:pt x="7799" y="356640"/>
                  </a:lnTo>
                  <a:lnTo>
                    <a:pt x="7394" y="355816"/>
                  </a:lnTo>
                  <a:lnTo>
                    <a:pt x="6989" y="354992"/>
                  </a:lnTo>
                  <a:lnTo>
                    <a:pt x="6606" y="354169"/>
                  </a:lnTo>
                  <a:lnTo>
                    <a:pt x="6225" y="353345"/>
                  </a:lnTo>
                  <a:lnTo>
                    <a:pt x="5860" y="352521"/>
                  </a:lnTo>
                  <a:lnTo>
                    <a:pt x="5504" y="351698"/>
                  </a:lnTo>
                  <a:lnTo>
                    <a:pt x="5157" y="350874"/>
                  </a:lnTo>
                  <a:lnTo>
                    <a:pt x="4826" y="350050"/>
                  </a:lnTo>
                  <a:lnTo>
                    <a:pt x="4498" y="349227"/>
                  </a:lnTo>
                  <a:lnTo>
                    <a:pt x="4192" y="348403"/>
                  </a:lnTo>
                  <a:lnTo>
                    <a:pt x="3886" y="347580"/>
                  </a:lnTo>
                  <a:lnTo>
                    <a:pt x="3602" y="346756"/>
                  </a:lnTo>
                  <a:lnTo>
                    <a:pt x="3322" y="345932"/>
                  </a:lnTo>
                  <a:lnTo>
                    <a:pt x="3056" y="345109"/>
                  </a:lnTo>
                  <a:lnTo>
                    <a:pt x="2802" y="344285"/>
                  </a:lnTo>
                  <a:lnTo>
                    <a:pt x="2555" y="343461"/>
                  </a:lnTo>
                  <a:lnTo>
                    <a:pt x="2326" y="342638"/>
                  </a:lnTo>
                  <a:lnTo>
                    <a:pt x="2099" y="341814"/>
                  </a:lnTo>
                  <a:lnTo>
                    <a:pt x="1895" y="340990"/>
                  </a:lnTo>
                  <a:lnTo>
                    <a:pt x="1692" y="340167"/>
                  </a:lnTo>
                  <a:lnTo>
                    <a:pt x="1509" y="339343"/>
                  </a:lnTo>
                  <a:lnTo>
                    <a:pt x="1331" y="338519"/>
                  </a:lnTo>
                  <a:lnTo>
                    <a:pt x="1166" y="337696"/>
                  </a:lnTo>
                  <a:lnTo>
                    <a:pt x="1014" y="336872"/>
                  </a:lnTo>
                  <a:lnTo>
                    <a:pt x="868" y="336048"/>
                  </a:lnTo>
                  <a:lnTo>
                    <a:pt x="741" y="335225"/>
                  </a:lnTo>
                  <a:lnTo>
                    <a:pt x="614" y="334401"/>
                  </a:lnTo>
                  <a:lnTo>
                    <a:pt x="511" y="333577"/>
                  </a:lnTo>
                  <a:lnTo>
                    <a:pt x="409" y="332754"/>
                  </a:lnTo>
                  <a:lnTo>
                    <a:pt x="324" y="331930"/>
                  </a:lnTo>
                  <a:lnTo>
                    <a:pt x="246" y="331107"/>
                  </a:lnTo>
                  <a:lnTo>
                    <a:pt x="180" y="330283"/>
                  </a:lnTo>
                  <a:lnTo>
                    <a:pt x="126" y="329459"/>
                  </a:lnTo>
                  <a:lnTo>
                    <a:pt x="77" y="328636"/>
                  </a:lnTo>
                  <a:lnTo>
                    <a:pt x="46" y="327812"/>
                  </a:lnTo>
                  <a:lnTo>
                    <a:pt x="16" y="326988"/>
                  </a:lnTo>
                  <a:lnTo>
                    <a:pt x="7" y="326165"/>
                  </a:lnTo>
                  <a:lnTo>
                    <a:pt x="0" y="325341"/>
                  </a:lnTo>
                  <a:lnTo>
                    <a:pt x="7" y="324517"/>
                  </a:lnTo>
                  <a:lnTo>
                    <a:pt x="22" y="323694"/>
                  </a:lnTo>
                  <a:lnTo>
                    <a:pt x="45" y="322870"/>
                  </a:lnTo>
                  <a:lnTo>
                    <a:pt x="81" y="322046"/>
                  </a:lnTo>
                  <a:lnTo>
                    <a:pt x="121" y="321223"/>
                  </a:lnTo>
                  <a:lnTo>
                    <a:pt x="178" y="320399"/>
                  </a:lnTo>
                  <a:lnTo>
                    <a:pt x="234" y="319575"/>
                  </a:lnTo>
                  <a:lnTo>
                    <a:pt x="309" y="318752"/>
                  </a:lnTo>
                  <a:lnTo>
                    <a:pt x="385" y="317928"/>
                  </a:lnTo>
                  <a:lnTo>
                    <a:pt x="474" y="317105"/>
                  </a:lnTo>
                  <a:lnTo>
                    <a:pt x="569" y="316281"/>
                  </a:lnTo>
                  <a:lnTo>
                    <a:pt x="671" y="315457"/>
                  </a:lnTo>
                  <a:lnTo>
                    <a:pt x="784" y="314634"/>
                  </a:lnTo>
                  <a:lnTo>
                    <a:pt x="899" y="313810"/>
                  </a:lnTo>
                  <a:lnTo>
                    <a:pt x="1029" y="312986"/>
                  </a:lnTo>
                  <a:lnTo>
                    <a:pt x="1159" y="312163"/>
                  </a:lnTo>
                  <a:lnTo>
                    <a:pt x="1302" y="311339"/>
                  </a:lnTo>
                  <a:lnTo>
                    <a:pt x="1448" y="310515"/>
                  </a:lnTo>
                  <a:lnTo>
                    <a:pt x="1602" y="309692"/>
                  </a:lnTo>
                  <a:lnTo>
                    <a:pt x="1762" y="308868"/>
                  </a:lnTo>
                  <a:lnTo>
                    <a:pt x="1926" y="308044"/>
                  </a:lnTo>
                  <a:lnTo>
                    <a:pt x="2100" y="307221"/>
                  </a:lnTo>
                  <a:lnTo>
                    <a:pt x="2274" y="306397"/>
                  </a:lnTo>
                  <a:lnTo>
                    <a:pt x="2460" y="305573"/>
                  </a:lnTo>
                  <a:lnTo>
                    <a:pt x="2645" y="304750"/>
                  </a:lnTo>
                  <a:lnTo>
                    <a:pt x="2839" y="303926"/>
                  </a:lnTo>
                  <a:lnTo>
                    <a:pt x="3036" y="303102"/>
                  </a:lnTo>
                  <a:lnTo>
                    <a:pt x="3237" y="302279"/>
                  </a:lnTo>
                  <a:lnTo>
                    <a:pt x="3444" y="301455"/>
                  </a:lnTo>
                  <a:lnTo>
                    <a:pt x="3652" y="300632"/>
                  </a:lnTo>
                  <a:lnTo>
                    <a:pt x="3866" y="299808"/>
                  </a:lnTo>
                  <a:lnTo>
                    <a:pt x="4081" y="298984"/>
                  </a:lnTo>
                  <a:lnTo>
                    <a:pt x="4302" y="298161"/>
                  </a:lnTo>
                  <a:lnTo>
                    <a:pt x="4523" y="297337"/>
                  </a:lnTo>
                  <a:lnTo>
                    <a:pt x="4749" y="296513"/>
                  </a:lnTo>
                  <a:lnTo>
                    <a:pt x="4976" y="295690"/>
                  </a:lnTo>
                  <a:lnTo>
                    <a:pt x="5205" y="294866"/>
                  </a:lnTo>
                  <a:lnTo>
                    <a:pt x="5436" y="294042"/>
                  </a:lnTo>
                  <a:lnTo>
                    <a:pt x="5668" y="293219"/>
                  </a:lnTo>
                  <a:lnTo>
                    <a:pt x="5902" y="292395"/>
                  </a:lnTo>
                  <a:lnTo>
                    <a:pt x="6137" y="291571"/>
                  </a:lnTo>
                  <a:lnTo>
                    <a:pt x="6372" y="290748"/>
                  </a:lnTo>
                  <a:lnTo>
                    <a:pt x="6608" y="289924"/>
                  </a:lnTo>
                  <a:lnTo>
                    <a:pt x="6845" y="289100"/>
                  </a:lnTo>
                  <a:lnTo>
                    <a:pt x="7081" y="288277"/>
                  </a:lnTo>
                  <a:lnTo>
                    <a:pt x="7317" y="287453"/>
                  </a:lnTo>
                  <a:lnTo>
                    <a:pt x="7552" y="286629"/>
                  </a:lnTo>
                  <a:lnTo>
                    <a:pt x="7788" y="285806"/>
                  </a:lnTo>
                  <a:lnTo>
                    <a:pt x="8021" y="284982"/>
                  </a:lnTo>
                  <a:lnTo>
                    <a:pt x="8254" y="284159"/>
                  </a:lnTo>
                  <a:lnTo>
                    <a:pt x="8485" y="283335"/>
                  </a:lnTo>
                  <a:lnTo>
                    <a:pt x="8715" y="282511"/>
                  </a:lnTo>
                  <a:lnTo>
                    <a:pt x="8942" y="281688"/>
                  </a:lnTo>
                  <a:lnTo>
                    <a:pt x="9167" y="280864"/>
                  </a:lnTo>
                  <a:lnTo>
                    <a:pt x="9391" y="280040"/>
                  </a:lnTo>
                  <a:lnTo>
                    <a:pt x="9611" y="279217"/>
                  </a:lnTo>
                  <a:lnTo>
                    <a:pt x="9830" y="278393"/>
                  </a:lnTo>
                  <a:lnTo>
                    <a:pt x="10043" y="277569"/>
                  </a:lnTo>
                  <a:lnTo>
                    <a:pt x="10257" y="276746"/>
                  </a:lnTo>
                  <a:lnTo>
                    <a:pt x="10463" y="275922"/>
                  </a:lnTo>
                  <a:lnTo>
                    <a:pt x="10669" y="275098"/>
                  </a:lnTo>
                  <a:lnTo>
                    <a:pt x="10869" y="274275"/>
                  </a:lnTo>
                  <a:lnTo>
                    <a:pt x="11066" y="273451"/>
                  </a:lnTo>
                  <a:lnTo>
                    <a:pt x="11260" y="272627"/>
                  </a:lnTo>
                  <a:lnTo>
                    <a:pt x="11448" y="271804"/>
                  </a:lnTo>
                  <a:lnTo>
                    <a:pt x="11635" y="270980"/>
                  </a:lnTo>
                  <a:lnTo>
                    <a:pt x="11812" y="270156"/>
                  </a:lnTo>
                  <a:lnTo>
                    <a:pt x="11989" y="269333"/>
                  </a:lnTo>
                  <a:lnTo>
                    <a:pt x="12158" y="268509"/>
                  </a:lnTo>
                  <a:lnTo>
                    <a:pt x="12324" y="267686"/>
                  </a:lnTo>
                  <a:lnTo>
                    <a:pt x="12484" y="266862"/>
                  </a:lnTo>
                  <a:lnTo>
                    <a:pt x="12638" y="266038"/>
                  </a:lnTo>
                  <a:lnTo>
                    <a:pt x="12790" y="265215"/>
                  </a:lnTo>
                  <a:lnTo>
                    <a:pt x="12932" y="264391"/>
                  </a:lnTo>
                  <a:lnTo>
                    <a:pt x="13074" y="263567"/>
                  </a:lnTo>
                  <a:lnTo>
                    <a:pt x="13204" y="262744"/>
                  </a:lnTo>
                  <a:lnTo>
                    <a:pt x="13334" y="261920"/>
                  </a:lnTo>
                  <a:lnTo>
                    <a:pt x="13454" y="261096"/>
                  </a:lnTo>
                  <a:lnTo>
                    <a:pt x="13570" y="260273"/>
                  </a:lnTo>
                  <a:lnTo>
                    <a:pt x="13681" y="259449"/>
                  </a:lnTo>
                  <a:lnTo>
                    <a:pt x="13784" y="258625"/>
                  </a:lnTo>
                  <a:lnTo>
                    <a:pt x="13884" y="257802"/>
                  </a:lnTo>
                  <a:lnTo>
                    <a:pt x="13974" y="256978"/>
                  </a:lnTo>
                  <a:lnTo>
                    <a:pt x="14064" y="256154"/>
                  </a:lnTo>
                  <a:lnTo>
                    <a:pt x="14141" y="255331"/>
                  </a:lnTo>
                  <a:lnTo>
                    <a:pt x="14217" y="254507"/>
                  </a:lnTo>
                  <a:lnTo>
                    <a:pt x="14284" y="253684"/>
                  </a:lnTo>
                  <a:lnTo>
                    <a:pt x="14347" y="252860"/>
                  </a:lnTo>
                  <a:lnTo>
                    <a:pt x="14404" y="252036"/>
                  </a:lnTo>
                  <a:lnTo>
                    <a:pt x="14453" y="251213"/>
                  </a:lnTo>
                  <a:lnTo>
                    <a:pt x="14500" y="250389"/>
                  </a:lnTo>
                  <a:lnTo>
                    <a:pt x="14536" y="249565"/>
                  </a:lnTo>
                  <a:lnTo>
                    <a:pt x="14572" y="248742"/>
                  </a:lnTo>
                  <a:lnTo>
                    <a:pt x="14596" y="247918"/>
                  </a:lnTo>
                  <a:lnTo>
                    <a:pt x="14619" y="247094"/>
                  </a:lnTo>
                  <a:lnTo>
                    <a:pt x="14634" y="246271"/>
                  </a:lnTo>
                  <a:lnTo>
                    <a:pt x="14645" y="245447"/>
                  </a:lnTo>
                  <a:lnTo>
                    <a:pt x="14651" y="244623"/>
                  </a:lnTo>
                  <a:lnTo>
                    <a:pt x="14649" y="243800"/>
                  </a:lnTo>
                  <a:lnTo>
                    <a:pt x="14646" y="242976"/>
                  </a:lnTo>
                  <a:lnTo>
                    <a:pt x="14633" y="242152"/>
                  </a:lnTo>
                  <a:lnTo>
                    <a:pt x="14619" y="241329"/>
                  </a:lnTo>
                  <a:lnTo>
                    <a:pt x="14597" y="240505"/>
                  </a:lnTo>
                  <a:lnTo>
                    <a:pt x="14573" y="239681"/>
                  </a:lnTo>
                  <a:lnTo>
                    <a:pt x="14543" y="238858"/>
                  </a:lnTo>
                  <a:lnTo>
                    <a:pt x="14509" y="238034"/>
                  </a:lnTo>
                  <a:lnTo>
                    <a:pt x="14472" y="237211"/>
                  </a:lnTo>
                  <a:lnTo>
                    <a:pt x="14428" y="236387"/>
                  </a:lnTo>
                  <a:lnTo>
                    <a:pt x="14384" y="235563"/>
                  </a:lnTo>
                  <a:lnTo>
                    <a:pt x="14332" y="234740"/>
                  </a:lnTo>
                  <a:lnTo>
                    <a:pt x="14280" y="233916"/>
                  </a:lnTo>
                  <a:lnTo>
                    <a:pt x="14222" y="233092"/>
                  </a:lnTo>
                  <a:lnTo>
                    <a:pt x="14163" y="232269"/>
                  </a:lnTo>
                  <a:lnTo>
                    <a:pt x="14100" y="231445"/>
                  </a:lnTo>
                  <a:lnTo>
                    <a:pt x="14035" y="230621"/>
                  </a:lnTo>
                  <a:lnTo>
                    <a:pt x="13968" y="229798"/>
                  </a:lnTo>
                  <a:lnTo>
                    <a:pt x="13897" y="228974"/>
                  </a:lnTo>
                  <a:lnTo>
                    <a:pt x="13826" y="228150"/>
                  </a:lnTo>
                  <a:lnTo>
                    <a:pt x="13751" y="227327"/>
                  </a:lnTo>
                  <a:lnTo>
                    <a:pt x="13676" y="226503"/>
                  </a:lnTo>
                  <a:lnTo>
                    <a:pt x="13598" y="225679"/>
                  </a:lnTo>
                  <a:lnTo>
                    <a:pt x="13521" y="224856"/>
                  </a:lnTo>
                  <a:lnTo>
                    <a:pt x="13442" y="224032"/>
                  </a:lnTo>
                  <a:lnTo>
                    <a:pt x="13362" y="223208"/>
                  </a:lnTo>
                  <a:lnTo>
                    <a:pt x="13283" y="222385"/>
                  </a:lnTo>
                  <a:lnTo>
                    <a:pt x="13203" y="221561"/>
                  </a:lnTo>
                  <a:lnTo>
                    <a:pt x="13123" y="220738"/>
                  </a:lnTo>
                  <a:lnTo>
                    <a:pt x="13044" y="219914"/>
                  </a:lnTo>
                  <a:lnTo>
                    <a:pt x="12965" y="219090"/>
                  </a:lnTo>
                  <a:lnTo>
                    <a:pt x="12887" y="218267"/>
                  </a:lnTo>
                  <a:lnTo>
                    <a:pt x="12811" y="217443"/>
                  </a:lnTo>
                  <a:lnTo>
                    <a:pt x="12736" y="216619"/>
                  </a:lnTo>
                  <a:lnTo>
                    <a:pt x="12663" y="215796"/>
                  </a:lnTo>
                  <a:lnTo>
                    <a:pt x="12591" y="214972"/>
                  </a:lnTo>
                  <a:lnTo>
                    <a:pt x="12523" y="214148"/>
                  </a:lnTo>
                  <a:lnTo>
                    <a:pt x="12455" y="213325"/>
                  </a:lnTo>
                  <a:lnTo>
                    <a:pt x="12393" y="212501"/>
                  </a:lnTo>
                  <a:lnTo>
                    <a:pt x="12331" y="211677"/>
                  </a:lnTo>
                  <a:lnTo>
                    <a:pt x="12275" y="210854"/>
                  </a:lnTo>
                  <a:lnTo>
                    <a:pt x="12221" y="210030"/>
                  </a:lnTo>
                  <a:lnTo>
                    <a:pt x="12171" y="209206"/>
                  </a:lnTo>
                  <a:lnTo>
                    <a:pt x="12127" y="208383"/>
                  </a:lnTo>
                  <a:lnTo>
                    <a:pt x="12084" y="207559"/>
                  </a:lnTo>
                  <a:lnTo>
                    <a:pt x="12050" y="206735"/>
                  </a:lnTo>
                  <a:lnTo>
                    <a:pt x="12016" y="205912"/>
                  </a:lnTo>
                  <a:lnTo>
                    <a:pt x="11992" y="205088"/>
                  </a:lnTo>
                  <a:lnTo>
                    <a:pt x="11970" y="204265"/>
                  </a:lnTo>
                  <a:lnTo>
                    <a:pt x="11956" y="203441"/>
                  </a:lnTo>
                  <a:lnTo>
                    <a:pt x="11947" y="202617"/>
                  </a:lnTo>
                  <a:lnTo>
                    <a:pt x="11943" y="201794"/>
                  </a:lnTo>
                  <a:lnTo>
                    <a:pt x="11948" y="200970"/>
                  </a:lnTo>
                  <a:lnTo>
                    <a:pt x="11955" y="200146"/>
                  </a:lnTo>
                  <a:lnTo>
                    <a:pt x="11976" y="199323"/>
                  </a:lnTo>
                  <a:lnTo>
                    <a:pt x="11997" y="198499"/>
                  </a:lnTo>
                  <a:lnTo>
                    <a:pt x="12032" y="197675"/>
                  </a:lnTo>
                  <a:lnTo>
                    <a:pt x="12070" y="196852"/>
                  </a:lnTo>
                  <a:lnTo>
                    <a:pt x="12117" y="196028"/>
                  </a:lnTo>
                  <a:lnTo>
                    <a:pt x="12173" y="195204"/>
                  </a:lnTo>
                  <a:lnTo>
                    <a:pt x="12234" y="194381"/>
                  </a:lnTo>
                  <a:lnTo>
                    <a:pt x="12309" y="193557"/>
                  </a:lnTo>
                  <a:lnTo>
                    <a:pt x="12384" y="192733"/>
                  </a:lnTo>
                  <a:lnTo>
                    <a:pt x="12479" y="191910"/>
                  </a:lnTo>
                  <a:lnTo>
                    <a:pt x="12573" y="191086"/>
                  </a:lnTo>
                  <a:lnTo>
                    <a:pt x="12684" y="190263"/>
                  </a:lnTo>
                  <a:lnTo>
                    <a:pt x="12799" y="189439"/>
                  </a:lnTo>
                  <a:lnTo>
                    <a:pt x="12925" y="188615"/>
                  </a:lnTo>
                  <a:lnTo>
                    <a:pt x="13062" y="187792"/>
                  </a:lnTo>
                  <a:lnTo>
                    <a:pt x="13204" y="186968"/>
                  </a:lnTo>
                  <a:lnTo>
                    <a:pt x="13364" y="186144"/>
                  </a:lnTo>
                  <a:lnTo>
                    <a:pt x="13524" y="185321"/>
                  </a:lnTo>
                  <a:lnTo>
                    <a:pt x="13705" y="184497"/>
                  </a:lnTo>
                  <a:lnTo>
                    <a:pt x="13888" y="183673"/>
                  </a:lnTo>
                  <a:lnTo>
                    <a:pt x="14087" y="182850"/>
                  </a:lnTo>
                  <a:lnTo>
                    <a:pt x="14294" y="182026"/>
                  </a:lnTo>
                  <a:lnTo>
                    <a:pt x="14510" y="181202"/>
                  </a:lnTo>
                  <a:lnTo>
                    <a:pt x="14741" y="180379"/>
                  </a:lnTo>
                  <a:lnTo>
                    <a:pt x="14975" y="179555"/>
                  </a:lnTo>
                  <a:lnTo>
                    <a:pt x="15230" y="178731"/>
                  </a:lnTo>
                  <a:lnTo>
                    <a:pt x="15485" y="177908"/>
                  </a:lnTo>
                  <a:lnTo>
                    <a:pt x="15763" y="177084"/>
                  </a:lnTo>
                  <a:lnTo>
                    <a:pt x="16043" y="176260"/>
                  </a:lnTo>
                  <a:lnTo>
                    <a:pt x="16339" y="175437"/>
                  </a:lnTo>
                  <a:lnTo>
                    <a:pt x="16644" y="174613"/>
                  </a:lnTo>
                  <a:lnTo>
                    <a:pt x="16958" y="173790"/>
                  </a:lnTo>
                  <a:lnTo>
                    <a:pt x="17288" y="172966"/>
                  </a:lnTo>
                  <a:lnTo>
                    <a:pt x="17621" y="172142"/>
                  </a:lnTo>
                  <a:lnTo>
                    <a:pt x="17977" y="171319"/>
                  </a:lnTo>
                  <a:lnTo>
                    <a:pt x="18332" y="170495"/>
                  </a:lnTo>
                  <a:lnTo>
                    <a:pt x="18709" y="169671"/>
                  </a:lnTo>
                  <a:lnTo>
                    <a:pt x="19089" y="168848"/>
                  </a:lnTo>
                  <a:lnTo>
                    <a:pt x="19484" y="168024"/>
                  </a:lnTo>
                  <a:lnTo>
                    <a:pt x="19890" y="167200"/>
                  </a:lnTo>
                  <a:lnTo>
                    <a:pt x="20303" y="166377"/>
                  </a:lnTo>
                  <a:lnTo>
                    <a:pt x="20733" y="165553"/>
                  </a:lnTo>
                  <a:lnTo>
                    <a:pt x="21164" y="164729"/>
                  </a:lnTo>
                  <a:lnTo>
                    <a:pt x="21619" y="163906"/>
                  </a:lnTo>
                  <a:lnTo>
                    <a:pt x="22073" y="163082"/>
                  </a:lnTo>
                  <a:lnTo>
                    <a:pt x="22547" y="162258"/>
                  </a:lnTo>
                  <a:lnTo>
                    <a:pt x="23025" y="161435"/>
                  </a:lnTo>
                  <a:lnTo>
                    <a:pt x="23515" y="160611"/>
                  </a:lnTo>
                  <a:lnTo>
                    <a:pt x="24017" y="159787"/>
                  </a:lnTo>
                  <a:lnTo>
                    <a:pt x="24524" y="158964"/>
                  </a:lnTo>
                  <a:lnTo>
                    <a:pt x="25049" y="158140"/>
                  </a:lnTo>
                  <a:lnTo>
                    <a:pt x="25573" y="157317"/>
                  </a:lnTo>
                  <a:lnTo>
                    <a:pt x="26119" y="156493"/>
                  </a:lnTo>
                  <a:lnTo>
                    <a:pt x="26665" y="155669"/>
                  </a:lnTo>
                  <a:lnTo>
                    <a:pt x="27227" y="154846"/>
                  </a:lnTo>
                  <a:lnTo>
                    <a:pt x="27794" y="154022"/>
                  </a:lnTo>
                  <a:lnTo>
                    <a:pt x="28371" y="153198"/>
                  </a:lnTo>
                  <a:lnTo>
                    <a:pt x="28959" y="152375"/>
                  </a:lnTo>
                  <a:lnTo>
                    <a:pt x="29551" y="151551"/>
                  </a:lnTo>
                  <a:lnTo>
                    <a:pt x="30158" y="150727"/>
                  </a:lnTo>
                  <a:lnTo>
                    <a:pt x="30764" y="149904"/>
                  </a:lnTo>
                  <a:lnTo>
                    <a:pt x="31389" y="149080"/>
                  </a:lnTo>
                  <a:lnTo>
                    <a:pt x="32014" y="148256"/>
                  </a:lnTo>
                  <a:lnTo>
                    <a:pt x="32651" y="147433"/>
                  </a:lnTo>
                  <a:lnTo>
                    <a:pt x="33293" y="146609"/>
                  </a:lnTo>
                  <a:lnTo>
                    <a:pt x="33942" y="145785"/>
                  </a:lnTo>
                  <a:lnTo>
                    <a:pt x="34601" y="144962"/>
                  </a:lnTo>
                  <a:lnTo>
                    <a:pt x="35262" y="144138"/>
                  </a:lnTo>
                  <a:lnTo>
                    <a:pt x="35935" y="143314"/>
                  </a:lnTo>
                  <a:lnTo>
                    <a:pt x="36609" y="142491"/>
                  </a:lnTo>
                  <a:lnTo>
                    <a:pt x="37294" y="141667"/>
                  </a:lnTo>
                  <a:lnTo>
                    <a:pt x="37981" y="140844"/>
                  </a:lnTo>
                  <a:lnTo>
                    <a:pt x="38676" y="140020"/>
                  </a:lnTo>
                  <a:lnTo>
                    <a:pt x="39375" y="139196"/>
                  </a:lnTo>
                  <a:lnTo>
                    <a:pt x="40079" y="138373"/>
                  </a:lnTo>
                  <a:lnTo>
                    <a:pt x="40789" y="137549"/>
                  </a:lnTo>
                  <a:lnTo>
                    <a:pt x="41501" y="136725"/>
                  </a:lnTo>
                  <a:lnTo>
                    <a:pt x="42221" y="135902"/>
                  </a:lnTo>
                  <a:lnTo>
                    <a:pt x="42941" y="135078"/>
                  </a:lnTo>
                  <a:lnTo>
                    <a:pt x="43668" y="134254"/>
                  </a:lnTo>
                  <a:lnTo>
                    <a:pt x="44396" y="133431"/>
                  </a:lnTo>
                  <a:lnTo>
                    <a:pt x="45129" y="132607"/>
                  </a:lnTo>
                  <a:lnTo>
                    <a:pt x="45864" y="131783"/>
                  </a:lnTo>
                  <a:lnTo>
                    <a:pt x="46601" y="130960"/>
                  </a:lnTo>
                  <a:lnTo>
                    <a:pt x="47342" y="130136"/>
                  </a:lnTo>
                  <a:lnTo>
                    <a:pt x="48083" y="129312"/>
                  </a:lnTo>
                  <a:lnTo>
                    <a:pt x="48828" y="128489"/>
                  </a:lnTo>
                  <a:lnTo>
                    <a:pt x="49573" y="127665"/>
                  </a:lnTo>
                  <a:lnTo>
                    <a:pt x="50320" y="126842"/>
                  </a:lnTo>
                  <a:lnTo>
                    <a:pt x="51067" y="126018"/>
                  </a:lnTo>
                  <a:lnTo>
                    <a:pt x="51815" y="125194"/>
                  </a:lnTo>
                  <a:lnTo>
                    <a:pt x="52564" y="124371"/>
                  </a:lnTo>
                  <a:lnTo>
                    <a:pt x="53313" y="123547"/>
                  </a:lnTo>
                  <a:lnTo>
                    <a:pt x="54061" y="122723"/>
                  </a:lnTo>
                  <a:lnTo>
                    <a:pt x="54810" y="121900"/>
                  </a:lnTo>
                  <a:lnTo>
                    <a:pt x="55557" y="121076"/>
                  </a:lnTo>
                  <a:lnTo>
                    <a:pt x="56304" y="120252"/>
                  </a:lnTo>
                  <a:lnTo>
                    <a:pt x="57049" y="119429"/>
                  </a:lnTo>
                  <a:lnTo>
                    <a:pt x="57793" y="118605"/>
                  </a:lnTo>
                  <a:lnTo>
                    <a:pt x="58535" y="117781"/>
                  </a:lnTo>
                  <a:lnTo>
                    <a:pt x="59275" y="116958"/>
                  </a:lnTo>
                  <a:lnTo>
                    <a:pt x="60013" y="116134"/>
                  </a:lnTo>
                  <a:lnTo>
                    <a:pt x="60747" y="115310"/>
                  </a:lnTo>
                  <a:lnTo>
                    <a:pt x="61482" y="114487"/>
                  </a:lnTo>
                  <a:lnTo>
                    <a:pt x="62209" y="113663"/>
                  </a:lnTo>
                  <a:lnTo>
                    <a:pt x="62936" y="112839"/>
                  </a:lnTo>
                  <a:lnTo>
                    <a:pt x="63658" y="112016"/>
                  </a:lnTo>
                  <a:lnTo>
                    <a:pt x="64377" y="111192"/>
                  </a:lnTo>
                  <a:lnTo>
                    <a:pt x="65092" y="110369"/>
                  </a:lnTo>
                  <a:lnTo>
                    <a:pt x="65802" y="109545"/>
                  </a:lnTo>
                  <a:lnTo>
                    <a:pt x="66510" y="108721"/>
                  </a:lnTo>
                  <a:lnTo>
                    <a:pt x="67210" y="107898"/>
                  </a:lnTo>
                  <a:lnTo>
                    <a:pt x="67909" y="107074"/>
                  </a:lnTo>
                  <a:lnTo>
                    <a:pt x="68598" y="106250"/>
                  </a:lnTo>
                  <a:lnTo>
                    <a:pt x="69285" y="105427"/>
                  </a:lnTo>
                  <a:lnTo>
                    <a:pt x="69965" y="104603"/>
                  </a:lnTo>
                  <a:lnTo>
                    <a:pt x="70640" y="103779"/>
                  </a:lnTo>
                  <a:lnTo>
                    <a:pt x="71310" y="102956"/>
                  </a:lnTo>
                  <a:lnTo>
                    <a:pt x="71972" y="102132"/>
                  </a:lnTo>
                  <a:lnTo>
                    <a:pt x="72632" y="101308"/>
                  </a:lnTo>
                  <a:lnTo>
                    <a:pt x="73279" y="100485"/>
                  </a:lnTo>
                  <a:lnTo>
                    <a:pt x="73926" y="99661"/>
                  </a:lnTo>
                  <a:lnTo>
                    <a:pt x="74560" y="98837"/>
                  </a:lnTo>
                  <a:lnTo>
                    <a:pt x="75192" y="98014"/>
                  </a:lnTo>
                  <a:lnTo>
                    <a:pt x="75814" y="97190"/>
                  </a:lnTo>
                  <a:lnTo>
                    <a:pt x="76429" y="96366"/>
                  </a:lnTo>
                  <a:lnTo>
                    <a:pt x="77039" y="95543"/>
                  </a:lnTo>
                  <a:lnTo>
                    <a:pt x="77638" y="94719"/>
                  </a:lnTo>
                  <a:lnTo>
                    <a:pt x="78236" y="93896"/>
                  </a:lnTo>
                  <a:lnTo>
                    <a:pt x="78817" y="93072"/>
                  </a:lnTo>
                  <a:lnTo>
                    <a:pt x="79398" y="92248"/>
                  </a:lnTo>
                  <a:lnTo>
                    <a:pt x="79965" y="91425"/>
                  </a:lnTo>
                  <a:lnTo>
                    <a:pt x="80528" y="90601"/>
                  </a:lnTo>
                  <a:lnTo>
                    <a:pt x="81081" y="89777"/>
                  </a:lnTo>
                  <a:lnTo>
                    <a:pt x="81625" y="88954"/>
                  </a:lnTo>
                  <a:lnTo>
                    <a:pt x="82165" y="88130"/>
                  </a:lnTo>
                  <a:lnTo>
                    <a:pt x="82690" y="87306"/>
                  </a:lnTo>
                  <a:lnTo>
                    <a:pt x="83216" y="86483"/>
                  </a:lnTo>
                  <a:lnTo>
                    <a:pt x="83722" y="85659"/>
                  </a:lnTo>
                  <a:lnTo>
                    <a:pt x="84228" y="84835"/>
                  </a:lnTo>
                  <a:lnTo>
                    <a:pt x="84720" y="84012"/>
                  </a:lnTo>
                  <a:lnTo>
                    <a:pt x="85206" y="83188"/>
                  </a:lnTo>
                  <a:lnTo>
                    <a:pt x="85683" y="82364"/>
                  </a:lnTo>
                  <a:lnTo>
                    <a:pt x="86150" y="81541"/>
                  </a:lnTo>
                  <a:lnTo>
                    <a:pt x="86612" y="80717"/>
                  </a:lnTo>
                  <a:lnTo>
                    <a:pt x="87059" y="79893"/>
                  </a:lnTo>
                  <a:lnTo>
                    <a:pt x="87506" y="79070"/>
                  </a:lnTo>
                  <a:lnTo>
                    <a:pt x="87933" y="78246"/>
                  </a:lnTo>
                  <a:lnTo>
                    <a:pt x="88360" y="77423"/>
                  </a:lnTo>
                  <a:lnTo>
                    <a:pt x="88773" y="76599"/>
                  </a:lnTo>
                  <a:lnTo>
                    <a:pt x="89180" y="75775"/>
                  </a:lnTo>
                  <a:lnTo>
                    <a:pt x="89578" y="74952"/>
                  </a:lnTo>
                  <a:lnTo>
                    <a:pt x="89965" y="74128"/>
                  </a:lnTo>
                  <a:lnTo>
                    <a:pt x="90348" y="73304"/>
                  </a:lnTo>
                  <a:lnTo>
                    <a:pt x="90716" y="72481"/>
                  </a:lnTo>
                  <a:lnTo>
                    <a:pt x="91083" y="71657"/>
                  </a:lnTo>
                  <a:lnTo>
                    <a:pt x="91432" y="70833"/>
                  </a:lnTo>
                  <a:lnTo>
                    <a:pt x="91780" y="70010"/>
                  </a:lnTo>
                  <a:lnTo>
                    <a:pt x="92115" y="69186"/>
                  </a:lnTo>
                  <a:lnTo>
                    <a:pt x="92444" y="68362"/>
                  </a:lnTo>
                  <a:lnTo>
                    <a:pt x="92765" y="67539"/>
                  </a:lnTo>
                  <a:lnTo>
                    <a:pt x="93074" y="66715"/>
                  </a:lnTo>
                  <a:lnTo>
                    <a:pt x="93382" y="65891"/>
                  </a:lnTo>
                  <a:lnTo>
                    <a:pt x="93673" y="65068"/>
                  </a:lnTo>
                  <a:lnTo>
                    <a:pt x="93964" y="64244"/>
                  </a:lnTo>
                  <a:lnTo>
                    <a:pt x="94240" y="63421"/>
                  </a:lnTo>
                  <a:lnTo>
                    <a:pt x="94513" y="62597"/>
                  </a:lnTo>
                  <a:lnTo>
                    <a:pt x="94775" y="61773"/>
                  </a:lnTo>
                  <a:lnTo>
                    <a:pt x="95031" y="60950"/>
                  </a:lnTo>
                  <a:lnTo>
                    <a:pt x="95281" y="60126"/>
                  </a:lnTo>
                  <a:lnTo>
                    <a:pt x="95520" y="59302"/>
                  </a:lnTo>
                  <a:lnTo>
                    <a:pt x="95757" y="58479"/>
                  </a:lnTo>
                  <a:lnTo>
                    <a:pt x="95980" y="57655"/>
                  </a:lnTo>
                  <a:lnTo>
                    <a:pt x="96202" y="56831"/>
                  </a:lnTo>
                  <a:lnTo>
                    <a:pt x="96412" y="56008"/>
                  </a:lnTo>
                  <a:lnTo>
                    <a:pt x="96619" y="55184"/>
                  </a:lnTo>
                  <a:lnTo>
                    <a:pt x="96817" y="54360"/>
                  </a:lnTo>
                  <a:lnTo>
                    <a:pt x="97009" y="53537"/>
                  </a:lnTo>
                  <a:lnTo>
                    <a:pt x="97197" y="52713"/>
                  </a:lnTo>
                  <a:lnTo>
                    <a:pt x="97375" y="51889"/>
                  </a:lnTo>
                  <a:lnTo>
                    <a:pt x="97552" y="51066"/>
                  </a:lnTo>
                  <a:lnTo>
                    <a:pt x="97716" y="50242"/>
                  </a:lnTo>
                  <a:lnTo>
                    <a:pt x="97881" y="49418"/>
                  </a:lnTo>
                  <a:lnTo>
                    <a:pt x="98035" y="48595"/>
                  </a:lnTo>
                  <a:lnTo>
                    <a:pt x="98187" y="47771"/>
                  </a:lnTo>
                  <a:lnTo>
                    <a:pt x="98333" y="46948"/>
                  </a:lnTo>
                  <a:lnTo>
                    <a:pt x="98473" y="46124"/>
                  </a:lnTo>
                  <a:lnTo>
                    <a:pt x="98610" y="45300"/>
                  </a:lnTo>
                  <a:lnTo>
                    <a:pt x="98739" y="44477"/>
                  </a:lnTo>
                  <a:lnTo>
                    <a:pt x="98867" y="43653"/>
                  </a:lnTo>
                  <a:lnTo>
                    <a:pt x="98987" y="42829"/>
                  </a:lnTo>
                  <a:lnTo>
                    <a:pt x="99105" y="42006"/>
                  </a:lnTo>
                  <a:lnTo>
                    <a:pt x="99218" y="41182"/>
                  </a:lnTo>
                  <a:lnTo>
                    <a:pt x="99327" y="40358"/>
                  </a:lnTo>
                  <a:lnTo>
                    <a:pt x="99433" y="39535"/>
                  </a:lnTo>
                  <a:lnTo>
                    <a:pt x="99534" y="38711"/>
                  </a:lnTo>
                  <a:lnTo>
                    <a:pt x="99634" y="37887"/>
                  </a:lnTo>
                  <a:lnTo>
                    <a:pt x="99728" y="37064"/>
                  </a:lnTo>
                  <a:lnTo>
                    <a:pt x="99822" y="36240"/>
                  </a:lnTo>
                  <a:lnTo>
                    <a:pt x="99909" y="35416"/>
                  </a:lnTo>
                  <a:lnTo>
                    <a:pt x="99997" y="34593"/>
                  </a:lnTo>
                  <a:lnTo>
                    <a:pt x="100080" y="33769"/>
                  </a:lnTo>
                  <a:lnTo>
                    <a:pt x="100162" y="32945"/>
                  </a:lnTo>
                  <a:lnTo>
                    <a:pt x="100241" y="32122"/>
                  </a:lnTo>
                  <a:lnTo>
                    <a:pt x="100318" y="31298"/>
                  </a:lnTo>
                  <a:lnTo>
                    <a:pt x="100395" y="30475"/>
                  </a:lnTo>
                  <a:lnTo>
                    <a:pt x="100467" y="29651"/>
                  </a:lnTo>
                  <a:lnTo>
                    <a:pt x="100540" y="28827"/>
                  </a:lnTo>
                  <a:lnTo>
                    <a:pt x="100611" y="28004"/>
                  </a:lnTo>
                  <a:lnTo>
                    <a:pt x="100681" y="27180"/>
                  </a:lnTo>
                  <a:lnTo>
                    <a:pt x="100749" y="26356"/>
                  </a:lnTo>
                  <a:lnTo>
                    <a:pt x="100817" y="25533"/>
                  </a:lnTo>
                  <a:lnTo>
                    <a:pt x="100884" y="24709"/>
                  </a:lnTo>
                  <a:lnTo>
                    <a:pt x="100951" y="23885"/>
                  </a:lnTo>
                  <a:lnTo>
                    <a:pt x="101017" y="23062"/>
                  </a:lnTo>
                  <a:lnTo>
                    <a:pt x="101083" y="22238"/>
                  </a:lnTo>
                  <a:lnTo>
                    <a:pt x="101149" y="21414"/>
                  </a:lnTo>
                  <a:lnTo>
                    <a:pt x="101215" y="20591"/>
                  </a:lnTo>
                  <a:lnTo>
                    <a:pt x="101281" y="19767"/>
                  </a:lnTo>
                  <a:lnTo>
                    <a:pt x="101348" y="18943"/>
                  </a:lnTo>
                  <a:lnTo>
                    <a:pt x="101415" y="18120"/>
                  </a:lnTo>
                  <a:lnTo>
                    <a:pt x="101483" y="17296"/>
                  </a:lnTo>
                  <a:lnTo>
                    <a:pt x="101552" y="16472"/>
                  </a:lnTo>
                  <a:lnTo>
                    <a:pt x="101621" y="15649"/>
                  </a:lnTo>
                  <a:lnTo>
                    <a:pt x="101693" y="14825"/>
                  </a:lnTo>
                  <a:lnTo>
                    <a:pt x="101764" y="14002"/>
                  </a:lnTo>
                  <a:lnTo>
                    <a:pt x="101838" y="13178"/>
                  </a:lnTo>
                  <a:lnTo>
                    <a:pt x="101913" y="12354"/>
                  </a:lnTo>
                  <a:lnTo>
                    <a:pt x="101989" y="11531"/>
                  </a:lnTo>
                  <a:lnTo>
                    <a:pt x="102068" y="10707"/>
                  </a:lnTo>
                  <a:lnTo>
                    <a:pt x="102147" y="9883"/>
                  </a:lnTo>
                  <a:lnTo>
                    <a:pt x="102230" y="9060"/>
                  </a:lnTo>
                  <a:lnTo>
                    <a:pt x="102313" y="8236"/>
                  </a:lnTo>
                  <a:lnTo>
                    <a:pt x="102401" y="7412"/>
                  </a:lnTo>
                  <a:lnTo>
                    <a:pt x="102488" y="6589"/>
                  </a:lnTo>
                  <a:lnTo>
                    <a:pt x="102580" y="5765"/>
                  </a:lnTo>
                  <a:lnTo>
                    <a:pt x="102673" y="4941"/>
                  </a:lnTo>
                  <a:lnTo>
                    <a:pt x="102769" y="4118"/>
                  </a:lnTo>
                  <a:lnTo>
                    <a:pt x="102869" y="3294"/>
                  </a:lnTo>
                  <a:lnTo>
                    <a:pt x="102969" y="2470"/>
                  </a:lnTo>
                  <a:lnTo>
                    <a:pt x="103075" y="1647"/>
                  </a:lnTo>
                  <a:lnTo>
                    <a:pt x="103180" y="823"/>
                  </a:lnTo>
                  <a:lnTo>
                    <a:pt x="103292" y="0"/>
                  </a:lnTo>
                  <a:lnTo>
                    <a:pt x="191292" y="0"/>
                  </a:lnTo>
                  <a:lnTo>
                    <a:pt x="191404" y="823"/>
                  </a:lnTo>
                  <a:lnTo>
                    <a:pt x="191510" y="1647"/>
                  </a:lnTo>
                  <a:lnTo>
                    <a:pt x="191616" y="2470"/>
                  </a:lnTo>
                  <a:lnTo>
                    <a:pt x="191716" y="3294"/>
                  </a:lnTo>
                  <a:lnTo>
                    <a:pt x="191815" y="4118"/>
                  </a:lnTo>
                  <a:lnTo>
                    <a:pt x="191911" y="4941"/>
                  </a:lnTo>
                  <a:lnTo>
                    <a:pt x="192004" y="5765"/>
                  </a:lnTo>
                  <a:lnTo>
                    <a:pt x="192096" y="6589"/>
                  </a:lnTo>
                  <a:lnTo>
                    <a:pt x="192184" y="7412"/>
                  </a:lnTo>
                  <a:lnTo>
                    <a:pt x="192272" y="8236"/>
                  </a:lnTo>
                  <a:lnTo>
                    <a:pt x="192354" y="9060"/>
                  </a:lnTo>
                  <a:lnTo>
                    <a:pt x="192437" y="9883"/>
                  </a:lnTo>
                  <a:lnTo>
                    <a:pt x="192517" y="10707"/>
                  </a:lnTo>
                  <a:lnTo>
                    <a:pt x="192595" y="11531"/>
                  </a:lnTo>
                  <a:lnTo>
                    <a:pt x="192672" y="12354"/>
                  </a:lnTo>
                  <a:lnTo>
                    <a:pt x="192747" y="13178"/>
                  </a:lnTo>
                  <a:lnTo>
                    <a:pt x="192820" y="14002"/>
                  </a:lnTo>
                  <a:lnTo>
                    <a:pt x="192892" y="14825"/>
                  </a:lnTo>
                  <a:lnTo>
                    <a:pt x="192964" y="15649"/>
                  </a:lnTo>
                  <a:lnTo>
                    <a:pt x="193033" y="16472"/>
                  </a:lnTo>
                  <a:lnTo>
                    <a:pt x="193102" y="17296"/>
                  </a:lnTo>
                  <a:lnTo>
                    <a:pt x="193169" y="18120"/>
                  </a:lnTo>
                  <a:lnTo>
                    <a:pt x="193237" y="18943"/>
                  </a:lnTo>
                  <a:lnTo>
                    <a:pt x="193303" y="19767"/>
                  </a:lnTo>
                  <a:lnTo>
                    <a:pt x="193370" y="20591"/>
                  </a:lnTo>
                  <a:lnTo>
                    <a:pt x="193436" y="21414"/>
                  </a:lnTo>
                  <a:lnTo>
                    <a:pt x="193502" y="22238"/>
                  </a:lnTo>
                  <a:lnTo>
                    <a:pt x="193568" y="23062"/>
                  </a:lnTo>
                  <a:lnTo>
                    <a:pt x="193634" y="23885"/>
                  </a:lnTo>
                  <a:lnTo>
                    <a:pt x="193700" y="24709"/>
                  </a:lnTo>
                  <a:lnTo>
                    <a:pt x="193768" y="25533"/>
                  </a:lnTo>
                  <a:lnTo>
                    <a:pt x="193835" y="26356"/>
                  </a:lnTo>
                  <a:lnTo>
                    <a:pt x="193904" y="27180"/>
                  </a:lnTo>
                  <a:lnTo>
                    <a:pt x="193974" y="28004"/>
                  </a:lnTo>
                  <a:lnTo>
                    <a:pt x="194044" y="28827"/>
                  </a:lnTo>
                  <a:lnTo>
                    <a:pt x="194117" y="29651"/>
                  </a:lnTo>
                  <a:lnTo>
                    <a:pt x="194190" y="30475"/>
                  </a:lnTo>
                  <a:lnTo>
                    <a:pt x="194266" y="31298"/>
                  </a:lnTo>
                  <a:lnTo>
                    <a:pt x="194343" y="32122"/>
                  </a:lnTo>
                  <a:lnTo>
                    <a:pt x="194423" y="32945"/>
                  </a:lnTo>
                  <a:lnTo>
                    <a:pt x="194504" y="33769"/>
                  </a:lnTo>
                  <a:lnTo>
                    <a:pt x="194588" y="34593"/>
                  </a:lnTo>
                  <a:lnTo>
                    <a:pt x="194675" y="35416"/>
                  </a:lnTo>
                  <a:lnTo>
                    <a:pt x="194763" y="36240"/>
                  </a:lnTo>
                  <a:lnTo>
                    <a:pt x="194857" y="37064"/>
                  </a:lnTo>
                  <a:lnTo>
                    <a:pt x="194950" y="37887"/>
                  </a:lnTo>
                  <a:lnTo>
                    <a:pt x="195050" y="38711"/>
                  </a:lnTo>
                  <a:lnTo>
                    <a:pt x="195152" y="39535"/>
                  </a:lnTo>
                  <a:lnTo>
                    <a:pt x="195257" y="40358"/>
                  </a:lnTo>
                  <a:lnTo>
                    <a:pt x="195367" y="41182"/>
                  </a:lnTo>
                  <a:lnTo>
                    <a:pt x="195479" y="42006"/>
                  </a:lnTo>
                  <a:lnTo>
                    <a:pt x="195598" y="42829"/>
                  </a:lnTo>
                  <a:lnTo>
                    <a:pt x="195717" y="43653"/>
                  </a:lnTo>
                  <a:lnTo>
                    <a:pt x="195846" y="44477"/>
                  </a:lnTo>
                  <a:lnTo>
                    <a:pt x="195975" y="45300"/>
                  </a:lnTo>
                  <a:lnTo>
                    <a:pt x="196112" y="46124"/>
                  </a:lnTo>
                  <a:lnTo>
                    <a:pt x="196252" y="46948"/>
                  </a:lnTo>
                  <a:lnTo>
                    <a:pt x="196398" y="47771"/>
                  </a:lnTo>
                  <a:lnTo>
                    <a:pt x="196549" y="48595"/>
                  </a:lnTo>
                  <a:lnTo>
                    <a:pt x="196704" y="49418"/>
                  </a:lnTo>
                  <a:lnTo>
                    <a:pt x="196868" y="50242"/>
                  </a:lnTo>
                  <a:lnTo>
                    <a:pt x="197032" y="51066"/>
                  </a:lnTo>
                  <a:lnTo>
                    <a:pt x="197210" y="51889"/>
                  </a:lnTo>
                  <a:lnTo>
                    <a:pt x="197387" y="52713"/>
                  </a:lnTo>
                  <a:lnTo>
                    <a:pt x="197575" y="53537"/>
                  </a:lnTo>
                  <a:lnTo>
                    <a:pt x="197767" y="54360"/>
                  </a:lnTo>
                  <a:lnTo>
                    <a:pt x="197966" y="55184"/>
                  </a:lnTo>
                  <a:lnTo>
                    <a:pt x="198173" y="56008"/>
                  </a:lnTo>
                  <a:lnTo>
                    <a:pt x="198383" y="56831"/>
                  </a:lnTo>
                  <a:lnTo>
                    <a:pt x="198605" y="57655"/>
                  </a:lnTo>
                  <a:lnTo>
                    <a:pt x="198827" y="58479"/>
                  </a:lnTo>
                  <a:lnTo>
                    <a:pt x="199065" y="59302"/>
                  </a:lnTo>
                  <a:lnTo>
                    <a:pt x="199303" y="60126"/>
                  </a:lnTo>
                  <a:lnTo>
                    <a:pt x="199554" y="60950"/>
                  </a:lnTo>
                  <a:lnTo>
                    <a:pt x="199809" y="61773"/>
                  </a:lnTo>
                  <a:lnTo>
                    <a:pt x="200072" y="62597"/>
                  </a:lnTo>
                  <a:lnTo>
                    <a:pt x="200345" y="63421"/>
                  </a:lnTo>
                  <a:lnTo>
                    <a:pt x="200621" y="64244"/>
                  </a:lnTo>
                  <a:lnTo>
                    <a:pt x="200912" y="65068"/>
                  </a:lnTo>
                  <a:lnTo>
                    <a:pt x="201203" y="65891"/>
                  </a:lnTo>
                  <a:lnTo>
                    <a:pt x="201510" y="66715"/>
                  </a:lnTo>
                  <a:lnTo>
                    <a:pt x="201820" y="67539"/>
                  </a:lnTo>
                  <a:lnTo>
                    <a:pt x="202141" y="68362"/>
                  </a:lnTo>
                  <a:lnTo>
                    <a:pt x="202469" y="69186"/>
                  </a:lnTo>
                  <a:lnTo>
                    <a:pt x="202805" y="70010"/>
                  </a:lnTo>
                  <a:lnTo>
                    <a:pt x="203152" y="70833"/>
                  </a:lnTo>
                  <a:lnTo>
                    <a:pt x="203502" y="71657"/>
                  </a:lnTo>
                  <a:lnTo>
                    <a:pt x="203869" y="72481"/>
                  </a:lnTo>
                  <a:lnTo>
                    <a:pt x="204236" y="73304"/>
                  </a:lnTo>
                  <a:lnTo>
                    <a:pt x="204620" y="74128"/>
                  </a:lnTo>
                  <a:lnTo>
                    <a:pt x="205007" y="74952"/>
                  </a:lnTo>
                  <a:lnTo>
                    <a:pt x="205405" y="75775"/>
                  </a:lnTo>
                  <a:lnTo>
                    <a:pt x="205812" y="76599"/>
                  </a:lnTo>
                  <a:lnTo>
                    <a:pt x="206225" y="77423"/>
                  </a:lnTo>
                  <a:lnTo>
                    <a:pt x="206651" y="78246"/>
                  </a:lnTo>
                  <a:lnTo>
                    <a:pt x="207079" y="79070"/>
                  </a:lnTo>
                  <a:lnTo>
                    <a:pt x="207526" y="79893"/>
                  </a:lnTo>
                  <a:lnTo>
                    <a:pt x="207972" y="80717"/>
                  </a:lnTo>
                  <a:lnTo>
                    <a:pt x="208435" y="81541"/>
                  </a:lnTo>
                  <a:lnTo>
                    <a:pt x="208902" y="82364"/>
                  </a:lnTo>
                  <a:lnTo>
                    <a:pt x="209379" y="83188"/>
                  </a:lnTo>
                  <a:lnTo>
                    <a:pt x="209865" y="84012"/>
                  </a:lnTo>
                  <a:lnTo>
                    <a:pt x="210357" y="84835"/>
                  </a:lnTo>
                  <a:lnTo>
                    <a:pt x="210863" y="85659"/>
                  </a:lnTo>
                  <a:lnTo>
                    <a:pt x="211369" y="86483"/>
                  </a:lnTo>
                  <a:lnTo>
                    <a:pt x="211894" y="87306"/>
                  </a:lnTo>
                  <a:lnTo>
                    <a:pt x="212420" y="88130"/>
                  </a:lnTo>
                  <a:lnTo>
                    <a:pt x="212959" y="88954"/>
                  </a:lnTo>
                  <a:lnTo>
                    <a:pt x="213504" y="89777"/>
                  </a:lnTo>
                  <a:lnTo>
                    <a:pt x="214057" y="90601"/>
                  </a:lnTo>
                  <a:lnTo>
                    <a:pt x="214620" y="91425"/>
                  </a:lnTo>
                  <a:lnTo>
                    <a:pt x="215187" y="92248"/>
                  </a:lnTo>
                  <a:lnTo>
                    <a:pt x="215768" y="93072"/>
                  </a:lnTo>
                  <a:lnTo>
                    <a:pt x="216349" y="93896"/>
                  </a:lnTo>
                  <a:lnTo>
                    <a:pt x="216947" y="94719"/>
                  </a:lnTo>
                  <a:lnTo>
                    <a:pt x="217545" y="95543"/>
                  </a:lnTo>
                  <a:lnTo>
                    <a:pt x="218155" y="96366"/>
                  </a:lnTo>
                  <a:lnTo>
                    <a:pt x="218771" y="97190"/>
                  </a:lnTo>
                  <a:lnTo>
                    <a:pt x="219393" y="98014"/>
                  </a:lnTo>
                  <a:lnTo>
                    <a:pt x="220025" y="98837"/>
                  </a:lnTo>
                  <a:lnTo>
                    <a:pt x="220659" y="99661"/>
                  </a:lnTo>
                  <a:lnTo>
                    <a:pt x="221306" y="100485"/>
                  </a:lnTo>
                  <a:lnTo>
                    <a:pt x="221953" y="101308"/>
                  </a:lnTo>
                  <a:lnTo>
                    <a:pt x="222613" y="102132"/>
                  </a:lnTo>
                  <a:lnTo>
                    <a:pt x="223274" y="102956"/>
                  </a:lnTo>
                  <a:lnTo>
                    <a:pt x="223944" y="103779"/>
                  </a:lnTo>
                  <a:lnTo>
                    <a:pt x="224619" y="104603"/>
                  </a:lnTo>
                  <a:lnTo>
                    <a:pt x="225299" y="105427"/>
                  </a:lnTo>
                  <a:lnTo>
                    <a:pt x="225987" y="106250"/>
                  </a:lnTo>
                  <a:lnTo>
                    <a:pt x="226676" y="107074"/>
                  </a:lnTo>
                  <a:lnTo>
                    <a:pt x="227375" y="107898"/>
                  </a:lnTo>
                  <a:lnTo>
                    <a:pt x="228074" y="108721"/>
                  </a:lnTo>
                  <a:lnTo>
                    <a:pt x="228782" y="109545"/>
                  </a:lnTo>
                  <a:lnTo>
                    <a:pt x="229492" y="110369"/>
                  </a:lnTo>
                  <a:lnTo>
                    <a:pt x="230207" y="111192"/>
                  </a:lnTo>
                  <a:lnTo>
                    <a:pt x="230927" y="112016"/>
                  </a:lnTo>
                  <a:lnTo>
                    <a:pt x="231648" y="112839"/>
                  </a:lnTo>
                  <a:lnTo>
                    <a:pt x="232375" y="113663"/>
                  </a:lnTo>
                  <a:lnTo>
                    <a:pt x="233103" y="114487"/>
                  </a:lnTo>
                  <a:lnTo>
                    <a:pt x="233837" y="115310"/>
                  </a:lnTo>
                  <a:lnTo>
                    <a:pt x="234571" y="116134"/>
                  </a:lnTo>
                  <a:lnTo>
                    <a:pt x="235310" y="116958"/>
                  </a:lnTo>
                  <a:lnTo>
                    <a:pt x="236050" y="117781"/>
                  </a:lnTo>
                  <a:lnTo>
                    <a:pt x="236792" y="118605"/>
                  </a:lnTo>
                  <a:lnTo>
                    <a:pt x="237536" y="119429"/>
                  </a:lnTo>
                  <a:lnTo>
                    <a:pt x="238281" y="120252"/>
                  </a:lnTo>
                  <a:lnTo>
                    <a:pt x="239028" y="121076"/>
                  </a:lnTo>
                  <a:lnTo>
                    <a:pt x="239775" y="121900"/>
                  </a:lnTo>
                  <a:lnTo>
                    <a:pt x="240523" y="122723"/>
                  </a:lnTo>
                  <a:lnTo>
                    <a:pt x="241272" y="123547"/>
                  </a:lnTo>
                  <a:lnTo>
                    <a:pt x="242020" y="124371"/>
                  </a:lnTo>
                  <a:lnTo>
                    <a:pt x="242769" y="125194"/>
                  </a:lnTo>
                  <a:lnTo>
                    <a:pt x="243517" y="126018"/>
                  </a:lnTo>
                  <a:lnTo>
                    <a:pt x="244265" y="126842"/>
                  </a:lnTo>
                  <a:lnTo>
                    <a:pt x="245012" y="127665"/>
                  </a:lnTo>
                  <a:lnTo>
                    <a:pt x="245757" y="128489"/>
                  </a:lnTo>
                  <a:lnTo>
                    <a:pt x="246502" y="129312"/>
                  </a:lnTo>
                  <a:lnTo>
                    <a:pt x="247243" y="130136"/>
                  </a:lnTo>
                  <a:lnTo>
                    <a:pt x="247983" y="130960"/>
                  </a:lnTo>
                  <a:lnTo>
                    <a:pt x="248720" y="131783"/>
                  </a:lnTo>
                  <a:lnTo>
                    <a:pt x="249456" y="132607"/>
                  </a:lnTo>
                  <a:lnTo>
                    <a:pt x="250188" y="133431"/>
                  </a:lnTo>
                  <a:lnTo>
                    <a:pt x="250917" y="134254"/>
                  </a:lnTo>
                  <a:lnTo>
                    <a:pt x="251644" y="135078"/>
                  </a:lnTo>
                  <a:lnTo>
                    <a:pt x="252364" y="135902"/>
                  </a:lnTo>
                  <a:lnTo>
                    <a:pt x="253084" y="136725"/>
                  </a:lnTo>
                  <a:lnTo>
                    <a:pt x="253795" y="137549"/>
                  </a:lnTo>
                  <a:lnTo>
                    <a:pt x="254506" y="138373"/>
                  </a:lnTo>
                  <a:lnTo>
                    <a:pt x="255209" y="139196"/>
                  </a:lnTo>
                  <a:lnTo>
                    <a:pt x="255909" y="140020"/>
                  </a:lnTo>
                  <a:lnTo>
                    <a:pt x="256603" y="140844"/>
                  </a:lnTo>
                  <a:lnTo>
                    <a:pt x="257290" y="141667"/>
                  </a:lnTo>
                  <a:lnTo>
                    <a:pt x="257976" y="142491"/>
                  </a:lnTo>
                  <a:lnTo>
                    <a:pt x="258649" y="143314"/>
                  </a:lnTo>
                  <a:lnTo>
                    <a:pt x="259323" y="144138"/>
                  </a:lnTo>
                  <a:lnTo>
                    <a:pt x="259984" y="144962"/>
                  </a:lnTo>
                  <a:lnTo>
                    <a:pt x="260642" y="145785"/>
                  </a:lnTo>
                  <a:lnTo>
                    <a:pt x="261291" y="146609"/>
                  </a:lnTo>
                  <a:lnTo>
                    <a:pt x="261934" y="147433"/>
                  </a:lnTo>
                  <a:lnTo>
                    <a:pt x="262571" y="148256"/>
                  </a:lnTo>
                  <a:lnTo>
                    <a:pt x="263196" y="149080"/>
                  </a:lnTo>
                  <a:lnTo>
                    <a:pt x="263820" y="149904"/>
                  </a:lnTo>
                  <a:lnTo>
                    <a:pt x="264427" y="150727"/>
                  </a:lnTo>
                  <a:lnTo>
                    <a:pt x="265034" y="151551"/>
                  </a:lnTo>
                  <a:lnTo>
                    <a:pt x="265626" y="152375"/>
                  </a:lnTo>
                  <a:lnTo>
                    <a:pt x="266213" y="153198"/>
                  </a:lnTo>
                  <a:lnTo>
                    <a:pt x="266790" y="154022"/>
                  </a:lnTo>
                  <a:lnTo>
                    <a:pt x="267357" y="154846"/>
                  </a:lnTo>
                  <a:lnTo>
                    <a:pt x="267919" y="155669"/>
                  </a:lnTo>
                  <a:lnTo>
                    <a:pt x="268465" y="156493"/>
                  </a:lnTo>
                  <a:lnTo>
                    <a:pt x="269012" y="157317"/>
                  </a:lnTo>
                  <a:lnTo>
                    <a:pt x="269536" y="158140"/>
                  </a:lnTo>
                  <a:lnTo>
                    <a:pt x="270060" y="158964"/>
                  </a:lnTo>
                  <a:lnTo>
                    <a:pt x="270568" y="159787"/>
                  </a:lnTo>
                  <a:lnTo>
                    <a:pt x="271069" y="160611"/>
                  </a:lnTo>
                  <a:lnTo>
                    <a:pt x="271560" y="161435"/>
                  </a:lnTo>
                  <a:lnTo>
                    <a:pt x="272038" y="162258"/>
                  </a:lnTo>
                  <a:lnTo>
                    <a:pt x="272511" y="163082"/>
                  </a:lnTo>
                  <a:lnTo>
                    <a:pt x="272966" y="163906"/>
                  </a:lnTo>
                  <a:lnTo>
                    <a:pt x="273420" y="164729"/>
                  </a:lnTo>
                  <a:lnTo>
                    <a:pt x="273852" y="165553"/>
                  </a:lnTo>
                  <a:lnTo>
                    <a:pt x="274282" y="166377"/>
                  </a:lnTo>
                  <a:lnTo>
                    <a:pt x="274695" y="167200"/>
                  </a:lnTo>
                  <a:lnTo>
                    <a:pt x="275100" y="168024"/>
                  </a:lnTo>
                  <a:lnTo>
                    <a:pt x="275495" y="168848"/>
                  </a:lnTo>
                  <a:lnTo>
                    <a:pt x="275876" y="169671"/>
                  </a:lnTo>
                  <a:lnTo>
                    <a:pt x="276253" y="170495"/>
                  </a:lnTo>
                  <a:lnTo>
                    <a:pt x="276608" y="171319"/>
                  </a:lnTo>
                  <a:lnTo>
                    <a:pt x="276963" y="172142"/>
                  </a:lnTo>
                  <a:lnTo>
                    <a:pt x="277296" y="172966"/>
                  </a:lnTo>
                  <a:lnTo>
                    <a:pt x="277627" y="173790"/>
                  </a:lnTo>
                  <a:lnTo>
                    <a:pt x="277941" y="174613"/>
                  </a:lnTo>
                  <a:lnTo>
                    <a:pt x="278246" y="175437"/>
                  </a:lnTo>
                  <a:lnTo>
                    <a:pt x="278542" y="176260"/>
                  </a:lnTo>
                  <a:lnTo>
                    <a:pt x="278822" y="177084"/>
                  </a:lnTo>
                  <a:lnTo>
                    <a:pt x="279099" y="177908"/>
                  </a:lnTo>
                  <a:lnTo>
                    <a:pt x="279354" y="178731"/>
                  </a:lnTo>
                  <a:lnTo>
                    <a:pt x="279609" y="179555"/>
                  </a:lnTo>
                  <a:lnTo>
                    <a:pt x="279844" y="180379"/>
                  </a:lnTo>
                  <a:lnTo>
                    <a:pt x="280074" y="181202"/>
                  </a:lnTo>
                  <a:lnTo>
                    <a:pt x="280291" y="182026"/>
                  </a:lnTo>
                  <a:lnTo>
                    <a:pt x="280497" y="182850"/>
                  </a:lnTo>
                  <a:lnTo>
                    <a:pt x="280696" y="183673"/>
                  </a:lnTo>
                  <a:lnTo>
                    <a:pt x="280879" y="184497"/>
                  </a:lnTo>
                  <a:lnTo>
                    <a:pt x="281061" y="185321"/>
                  </a:lnTo>
                  <a:lnTo>
                    <a:pt x="281220" y="186144"/>
                  </a:lnTo>
                  <a:lnTo>
                    <a:pt x="281380" y="186968"/>
                  </a:lnTo>
                  <a:lnTo>
                    <a:pt x="281522" y="187792"/>
                  </a:lnTo>
                  <a:lnTo>
                    <a:pt x="281659" y="188615"/>
                  </a:lnTo>
                  <a:lnTo>
                    <a:pt x="281785" y="189439"/>
                  </a:lnTo>
                  <a:lnTo>
                    <a:pt x="281901" y="190263"/>
                  </a:lnTo>
                  <a:lnTo>
                    <a:pt x="282011" y="191086"/>
                  </a:lnTo>
                  <a:lnTo>
                    <a:pt x="282106" y="191910"/>
                  </a:lnTo>
                  <a:lnTo>
                    <a:pt x="282201" y="192733"/>
                  </a:lnTo>
                  <a:lnTo>
                    <a:pt x="282276" y="193557"/>
                  </a:lnTo>
                  <a:lnTo>
                    <a:pt x="282350" y="194381"/>
                  </a:lnTo>
                  <a:lnTo>
                    <a:pt x="282411" y="195204"/>
                  </a:lnTo>
                  <a:lnTo>
                    <a:pt x="282467" y="196028"/>
                  </a:lnTo>
                  <a:lnTo>
                    <a:pt x="282515" y="196852"/>
                  </a:lnTo>
                  <a:lnTo>
                    <a:pt x="282553" y="197675"/>
                  </a:lnTo>
                  <a:lnTo>
                    <a:pt x="282587" y="198499"/>
                  </a:lnTo>
                  <a:lnTo>
                    <a:pt x="282609" y="199323"/>
                  </a:lnTo>
                  <a:lnTo>
                    <a:pt x="282630" y="200146"/>
                  </a:lnTo>
                  <a:lnTo>
                    <a:pt x="282636" y="200970"/>
                  </a:lnTo>
                  <a:lnTo>
                    <a:pt x="282642" y="201794"/>
                  </a:lnTo>
                  <a:lnTo>
                    <a:pt x="282638" y="202617"/>
                  </a:lnTo>
                  <a:lnTo>
                    <a:pt x="282629" y="203441"/>
                  </a:lnTo>
                  <a:lnTo>
                    <a:pt x="282614" y="204265"/>
                  </a:lnTo>
                  <a:lnTo>
                    <a:pt x="282592" y="205088"/>
                  </a:lnTo>
                  <a:lnTo>
                    <a:pt x="282569" y="205912"/>
                  </a:lnTo>
                  <a:lnTo>
                    <a:pt x="282535" y="206735"/>
                  </a:lnTo>
                  <a:lnTo>
                    <a:pt x="282501" y="207559"/>
                  </a:lnTo>
                  <a:lnTo>
                    <a:pt x="282458" y="208383"/>
                  </a:lnTo>
                  <a:lnTo>
                    <a:pt x="282413" y="209206"/>
                  </a:lnTo>
                  <a:lnTo>
                    <a:pt x="282363" y="210030"/>
                  </a:lnTo>
                  <a:lnTo>
                    <a:pt x="282310" y="210854"/>
                  </a:lnTo>
                  <a:lnTo>
                    <a:pt x="282253" y="211677"/>
                  </a:lnTo>
                  <a:lnTo>
                    <a:pt x="282192" y="212501"/>
                  </a:lnTo>
                  <a:lnTo>
                    <a:pt x="282130" y="213325"/>
                  </a:lnTo>
                  <a:lnTo>
                    <a:pt x="282062" y="214148"/>
                  </a:lnTo>
                  <a:lnTo>
                    <a:pt x="281994" y="214972"/>
                  </a:lnTo>
                  <a:lnTo>
                    <a:pt x="281922" y="215796"/>
                  </a:lnTo>
                  <a:lnTo>
                    <a:pt x="281849" y="216619"/>
                  </a:lnTo>
                  <a:lnTo>
                    <a:pt x="281774" y="217443"/>
                  </a:lnTo>
                  <a:lnTo>
                    <a:pt x="281697" y="218267"/>
                  </a:lnTo>
                  <a:lnTo>
                    <a:pt x="281620" y="219090"/>
                  </a:lnTo>
                  <a:lnTo>
                    <a:pt x="281541" y="219914"/>
                  </a:lnTo>
                  <a:lnTo>
                    <a:pt x="281462" y="220738"/>
                  </a:lnTo>
                  <a:lnTo>
                    <a:pt x="281382" y="221561"/>
                  </a:lnTo>
                  <a:lnTo>
                    <a:pt x="281302" y="222385"/>
                  </a:lnTo>
                  <a:lnTo>
                    <a:pt x="281222" y="223208"/>
                  </a:lnTo>
                  <a:lnTo>
                    <a:pt x="281143" y="224032"/>
                  </a:lnTo>
                  <a:lnTo>
                    <a:pt x="281064" y="224856"/>
                  </a:lnTo>
                  <a:lnTo>
                    <a:pt x="280986" y="225679"/>
                  </a:lnTo>
                  <a:lnTo>
                    <a:pt x="280909" y="226503"/>
                  </a:lnTo>
                  <a:lnTo>
                    <a:pt x="280834" y="227327"/>
                  </a:lnTo>
                  <a:lnTo>
                    <a:pt x="280759" y="228150"/>
                  </a:lnTo>
                  <a:lnTo>
                    <a:pt x="280688" y="228974"/>
                  </a:lnTo>
                  <a:lnTo>
                    <a:pt x="280617" y="229798"/>
                  </a:lnTo>
                  <a:lnTo>
                    <a:pt x="280550" y="230621"/>
                  </a:lnTo>
                  <a:lnTo>
                    <a:pt x="280484" y="231445"/>
                  </a:lnTo>
                  <a:lnTo>
                    <a:pt x="280421" y="232269"/>
                  </a:lnTo>
                  <a:lnTo>
                    <a:pt x="280362" y="233092"/>
                  </a:lnTo>
                  <a:lnTo>
                    <a:pt x="280304" y="233916"/>
                  </a:lnTo>
                  <a:lnTo>
                    <a:pt x="280252" y="234740"/>
                  </a:lnTo>
                  <a:lnTo>
                    <a:pt x="280201" y="235563"/>
                  </a:lnTo>
                  <a:lnTo>
                    <a:pt x="280157" y="236387"/>
                  </a:lnTo>
                  <a:lnTo>
                    <a:pt x="280113" y="237211"/>
                  </a:lnTo>
                  <a:lnTo>
                    <a:pt x="280076" y="238034"/>
                  </a:lnTo>
                  <a:lnTo>
                    <a:pt x="280042" y="238858"/>
                  </a:lnTo>
                  <a:lnTo>
                    <a:pt x="280012" y="239681"/>
                  </a:lnTo>
                  <a:lnTo>
                    <a:pt x="279988" y="240505"/>
                  </a:lnTo>
                  <a:lnTo>
                    <a:pt x="279965" y="241329"/>
                  </a:lnTo>
                  <a:lnTo>
                    <a:pt x="279952" y="242152"/>
                  </a:lnTo>
                  <a:lnTo>
                    <a:pt x="279939" y="242976"/>
                  </a:lnTo>
                  <a:lnTo>
                    <a:pt x="279936" y="243800"/>
                  </a:lnTo>
                  <a:lnTo>
                    <a:pt x="279934" y="244623"/>
                  </a:lnTo>
                  <a:lnTo>
                    <a:pt x="279940" y="245447"/>
                  </a:lnTo>
                  <a:lnTo>
                    <a:pt x="279950" y="246271"/>
                  </a:lnTo>
                  <a:lnTo>
                    <a:pt x="279965" y="247094"/>
                  </a:lnTo>
                  <a:lnTo>
                    <a:pt x="279988" y="247918"/>
                  </a:lnTo>
                  <a:lnTo>
                    <a:pt x="280012" y="248742"/>
                  </a:lnTo>
                  <a:lnTo>
                    <a:pt x="280048" y="249565"/>
                  </a:lnTo>
                  <a:lnTo>
                    <a:pt x="280084" y="250389"/>
                  </a:lnTo>
                  <a:lnTo>
                    <a:pt x="280131" y="251213"/>
                  </a:lnTo>
                  <a:lnTo>
                    <a:pt x="280181" y="252036"/>
                  </a:lnTo>
                  <a:lnTo>
                    <a:pt x="280238" y="252860"/>
                  </a:lnTo>
                  <a:lnTo>
                    <a:pt x="280300" y="253684"/>
                  </a:lnTo>
                  <a:lnTo>
                    <a:pt x="280367" y="254507"/>
                  </a:lnTo>
                  <a:lnTo>
                    <a:pt x="280443" y="255331"/>
                  </a:lnTo>
                  <a:lnTo>
                    <a:pt x="280520" y="256154"/>
                  </a:lnTo>
                  <a:lnTo>
                    <a:pt x="280610" y="256978"/>
                  </a:lnTo>
                  <a:lnTo>
                    <a:pt x="280700" y="257802"/>
                  </a:lnTo>
                  <a:lnTo>
                    <a:pt x="280801" y="258625"/>
                  </a:lnTo>
                  <a:lnTo>
                    <a:pt x="280904" y="259449"/>
                  </a:lnTo>
                  <a:lnTo>
                    <a:pt x="281014" y="260273"/>
                  </a:lnTo>
                  <a:lnTo>
                    <a:pt x="281131" y="261096"/>
                  </a:lnTo>
                  <a:lnTo>
                    <a:pt x="281251" y="261920"/>
                  </a:lnTo>
                  <a:lnTo>
                    <a:pt x="281381" y="262744"/>
                  </a:lnTo>
                  <a:lnTo>
                    <a:pt x="281510" y="263567"/>
                  </a:lnTo>
                  <a:lnTo>
                    <a:pt x="281653" y="264391"/>
                  </a:lnTo>
                  <a:lnTo>
                    <a:pt x="281795" y="265215"/>
                  </a:lnTo>
                  <a:lnTo>
                    <a:pt x="281946" y="266038"/>
                  </a:lnTo>
                  <a:lnTo>
                    <a:pt x="282101" y="266862"/>
                  </a:lnTo>
                  <a:lnTo>
                    <a:pt x="282261" y="267686"/>
                  </a:lnTo>
                  <a:lnTo>
                    <a:pt x="282427" y="268509"/>
                  </a:lnTo>
                  <a:lnTo>
                    <a:pt x="282596" y="269333"/>
                  </a:lnTo>
                  <a:lnTo>
                    <a:pt x="282773" y="270156"/>
                  </a:lnTo>
                  <a:lnTo>
                    <a:pt x="282950" y="270980"/>
                  </a:lnTo>
                  <a:lnTo>
                    <a:pt x="283137" y="271804"/>
                  </a:lnTo>
                  <a:lnTo>
                    <a:pt x="283324" y="272627"/>
                  </a:lnTo>
                  <a:lnTo>
                    <a:pt x="283518" y="273451"/>
                  </a:lnTo>
                  <a:lnTo>
                    <a:pt x="283715" y="274275"/>
                  </a:lnTo>
                  <a:lnTo>
                    <a:pt x="283916" y="275098"/>
                  </a:lnTo>
                  <a:lnTo>
                    <a:pt x="284121" y="275922"/>
                  </a:lnTo>
                  <a:lnTo>
                    <a:pt x="284328" y="276746"/>
                  </a:lnTo>
                  <a:lnTo>
                    <a:pt x="284541" y="277569"/>
                  </a:lnTo>
                  <a:lnTo>
                    <a:pt x="284755" y="278393"/>
                  </a:lnTo>
                  <a:lnTo>
                    <a:pt x="284974" y="279217"/>
                  </a:lnTo>
                  <a:lnTo>
                    <a:pt x="285194" y="280040"/>
                  </a:lnTo>
                  <a:lnTo>
                    <a:pt x="285417" y="280864"/>
                  </a:lnTo>
                  <a:lnTo>
                    <a:pt x="285643" y="281688"/>
                  </a:lnTo>
                  <a:lnTo>
                    <a:pt x="285870" y="282511"/>
                  </a:lnTo>
                  <a:lnTo>
                    <a:pt x="286100" y="283335"/>
                  </a:lnTo>
                  <a:lnTo>
                    <a:pt x="286330" y="284159"/>
                  </a:lnTo>
                  <a:lnTo>
                    <a:pt x="286564" y="284982"/>
                  </a:lnTo>
                  <a:lnTo>
                    <a:pt x="286797" y="285806"/>
                  </a:lnTo>
                  <a:lnTo>
                    <a:pt x="287032" y="286629"/>
                  </a:lnTo>
                  <a:lnTo>
                    <a:pt x="287268" y="287453"/>
                  </a:lnTo>
                  <a:lnTo>
                    <a:pt x="287504" y="288277"/>
                  </a:lnTo>
                  <a:lnTo>
                    <a:pt x="287740" y="289100"/>
                  </a:lnTo>
                  <a:lnTo>
                    <a:pt x="287976" y="289924"/>
                  </a:lnTo>
                  <a:lnTo>
                    <a:pt x="288212" y="290748"/>
                  </a:lnTo>
                  <a:lnTo>
                    <a:pt x="288448" y="291571"/>
                  </a:lnTo>
                  <a:lnTo>
                    <a:pt x="288682" y="292395"/>
                  </a:lnTo>
                  <a:lnTo>
                    <a:pt x="288917" y="293219"/>
                  </a:lnTo>
                  <a:lnTo>
                    <a:pt x="289149" y="294042"/>
                  </a:lnTo>
                  <a:lnTo>
                    <a:pt x="289380" y="294866"/>
                  </a:lnTo>
                  <a:lnTo>
                    <a:pt x="289609" y="295690"/>
                  </a:lnTo>
                  <a:lnTo>
                    <a:pt x="289836" y="296513"/>
                  </a:lnTo>
                  <a:lnTo>
                    <a:pt x="290061" y="297337"/>
                  </a:lnTo>
                  <a:lnTo>
                    <a:pt x="290283" y="298161"/>
                  </a:lnTo>
                  <a:lnTo>
                    <a:pt x="290504" y="298984"/>
                  </a:lnTo>
                  <a:lnTo>
                    <a:pt x="290718" y="299808"/>
                  </a:lnTo>
                  <a:lnTo>
                    <a:pt x="290933" y="300632"/>
                  </a:lnTo>
                  <a:lnTo>
                    <a:pt x="291141" y="301455"/>
                  </a:lnTo>
                  <a:lnTo>
                    <a:pt x="291347" y="302279"/>
                  </a:lnTo>
                  <a:lnTo>
                    <a:pt x="291549" y="303102"/>
                  </a:lnTo>
                  <a:lnTo>
                    <a:pt x="291745" y="303926"/>
                  </a:lnTo>
                  <a:lnTo>
                    <a:pt x="291939" y="304750"/>
                  </a:lnTo>
                  <a:lnTo>
                    <a:pt x="292125" y="305573"/>
                  </a:lnTo>
                  <a:lnTo>
                    <a:pt x="292311" y="306397"/>
                  </a:lnTo>
                  <a:lnTo>
                    <a:pt x="292485" y="307221"/>
                  </a:lnTo>
                  <a:lnTo>
                    <a:pt x="292658" y="308044"/>
                  </a:lnTo>
                  <a:lnTo>
                    <a:pt x="292823" y="308868"/>
                  </a:lnTo>
                  <a:lnTo>
                    <a:pt x="292983" y="309692"/>
                  </a:lnTo>
                  <a:lnTo>
                    <a:pt x="293137" y="310515"/>
                  </a:lnTo>
                  <a:lnTo>
                    <a:pt x="293283" y="311339"/>
                  </a:lnTo>
                  <a:lnTo>
                    <a:pt x="293426" y="312163"/>
                  </a:lnTo>
                  <a:lnTo>
                    <a:pt x="293556" y="312986"/>
                  </a:lnTo>
                  <a:lnTo>
                    <a:pt x="293686" y="313810"/>
                  </a:lnTo>
                  <a:lnTo>
                    <a:pt x="293801" y="314634"/>
                  </a:lnTo>
                  <a:lnTo>
                    <a:pt x="293914" y="315457"/>
                  </a:lnTo>
                  <a:lnTo>
                    <a:pt x="294016" y="316281"/>
                  </a:lnTo>
                  <a:lnTo>
                    <a:pt x="294111" y="317105"/>
                  </a:lnTo>
                  <a:lnTo>
                    <a:pt x="294199" y="317928"/>
                  </a:lnTo>
                  <a:lnTo>
                    <a:pt x="294276" y="318752"/>
                  </a:lnTo>
                  <a:lnTo>
                    <a:pt x="294350" y="319575"/>
                  </a:lnTo>
                  <a:lnTo>
                    <a:pt x="294407" y="320399"/>
                  </a:lnTo>
                  <a:lnTo>
                    <a:pt x="294464" y="321223"/>
                  </a:lnTo>
                  <a:lnTo>
                    <a:pt x="294503" y="322046"/>
                  </a:lnTo>
                  <a:lnTo>
                    <a:pt x="294539" y="322870"/>
                  </a:lnTo>
                  <a:lnTo>
                    <a:pt x="294563" y="323694"/>
                  </a:lnTo>
                  <a:lnTo>
                    <a:pt x="294577" y="324517"/>
                  </a:lnTo>
                  <a:lnTo>
                    <a:pt x="294585" y="325341"/>
                  </a:lnTo>
                  <a:lnTo>
                    <a:pt x="294577" y="326165"/>
                  </a:lnTo>
                  <a:lnTo>
                    <a:pt x="294569" y="326988"/>
                  </a:lnTo>
                  <a:lnTo>
                    <a:pt x="294538" y="327812"/>
                  </a:lnTo>
                  <a:lnTo>
                    <a:pt x="294508" y="328636"/>
                  </a:lnTo>
                  <a:lnTo>
                    <a:pt x="294459" y="329459"/>
                  </a:lnTo>
                  <a:lnTo>
                    <a:pt x="294405" y="330283"/>
                  </a:lnTo>
                  <a:lnTo>
                    <a:pt x="294338" y="331107"/>
                  </a:lnTo>
                  <a:lnTo>
                    <a:pt x="294260" y="331930"/>
                  </a:lnTo>
                  <a:lnTo>
                    <a:pt x="294176" y="332754"/>
                  </a:lnTo>
                  <a:lnTo>
                    <a:pt x="294074" y="333577"/>
                  </a:lnTo>
                  <a:lnTo>
                    <a:pt x="293971" y="334401"/>
                  </a:lnTo>
                  <a:lnTo>
                    <a:pt x="293844" y="335225"/>
                  </a:lnTo>
                  <a:lnTo>
                    <a:pt x="293717" y="336048"/>
                  </a:lnTo>
                  <a:lnTo>
                    <a:pt x="293571" y="336872"/>
                  </a:lnTo>
                  <a:lnTo>
                    <a:pt x="293418" y="337696"/>
                  </a:lnTo>
                  <a:lnTo>
                    <a:pt x="293254" y="338519"/>
                  </a:lnTo>
                  <a:lnTo>
                    <a:pt x="293076" y="339343"/>
                  </a:lnTo>
                  <a:lnTo>
                    <a:pt x="292893" y="340167"/>
                  </a:lnTo>
                  <a:lnTo>
                    <a:pt x="292689" y="340990"/>
                  </a:lnTo>
                  <a:lnTo>
                    <a:pt x="292486" y="341814"/>
                  </a:lnTo>
                  <a:lnTo>
                    <a:pt x="292258" y="342638"/>
                  </a:lnTo>
                  <a:lnTo>
                    <a:pt x="292029" y="343461"/>
                  </a:lnTo>
                  <a:lnTo>
                    <a:pt x="291783" y="344285"/>
                  </a:lnTo>
                  <a:lnTo>
                    <a:pt x="291528" y="345109"/>
                  </a:lnTo>
                  <a:lnTo>
                    <a:pt x="291263" y="345932"/>
                  </a:lnTo>
                  <a:lnTo>
                    <a:pt x="290982" y="346756"/>
                  </a:lnTo>
                  <a:lnTo>
                    <a:pt x="290698" y="347580"/>
                  </a:lnTo>
                  <a:lnTo>
                    <a:pt x="290392" y="348403"/>
                  </a:lnTo>
                  <a:lnTo>
                    <a:pt x="290087" y="349227"/>
                  </a:lnTo>
                  <a:lnTo>
                    <a:pt x="289758" y="350050"/>
                  </a:lnTo>
                  <a:lnTo>
                    <a:pt x="289427" y="350874"/>
                  </a:lnTo>
                  <a:lnTo>
                    <a:pt x="289081" y="351698"/>
                  </a:lnTo>
                  <a:lnTo>
                    <a:pt x="288725" y="352521"/>
                  </a:lnTo>
                  <a:lnTo>
                    <a:pt x="288359" y="353345"/>
                  </a:lnTo>
                  <a:lnTo>
                    <a:pt x="287979" y="354169"/>
                  </a:lnTo>
                  <a:lnTo>
                    <a:pt x="287596" y="354992"/>
                  </a:lnTo>
                  <a:lnTo>
                    <a:pt x="287190" y="355816"/>
                  </a:lnTo>
                  <a:lnTo>
                    <a:pt x="286785" y="356640"/>
                  </a:lnTo>
                  <a:lnTo>
                    <a:pt x="286360" y="357463"/>
                  </a:lnTo>
                  <a:lnTo>
                    <a:pt x="285931" y="358287"/>
                  </a:lnTo>
                  <a:lnTo>
                    <a:pt x="285489" y="359111"/>
                  </a:lnTo>
                  <a:lnTo>
                    <a:pt x="285037" y="359934"/>
                  </a:lnTo>
                  <a:lnTo>
                    <a:pt x="284577" y="360758"/>
                  </a:lnTo>
                  <a:lnTo>
                    <a:pt x="284102" y="361582"/>
                  </a:lnTo>
                  <a:lnTo>
                    <a:pt x="283626" y="362405"/>
                  </a:lnTo>
                  <a:lnTo>
                    <a:pt x="283128" y="363229"/>
                  </a:lnTo>
                  <a:lnTo>
                    <a:pt x="282631" y="364053"/>
                  </a:lnTo>
                  <a:lnTo>
                    <a:pt x="282117" y="364876"/>
                  </a:lnTo>
                  <a:lnTo>
                    <a:pt x="281598" y="365700"/>
                  </a:lnTo>
                  <a:lnTo>
                    <a:pt x="281068" y="366523"/>
                  </a:lnTo>
                  <a:lnTo>
                    <a:pt x="280528" y="367347"/>
                  </a:lnTo>
                  <a:lnTo>
                    <a:pt x="279982" y="368171"/>
                  </a:lnTo>
                  <a:lnTo>
                    <a:pt x="279422" y="368994"/>
                  </a:lnTo>
                  <a:lnTo>
                    <a:pt x="278862" y="369818"/>
                  </a:lnTo>
                  <a:lnTo>
                    <a:pt x="278282" y="370642"/>
                  </a:lnTo>
                  <a:lnTo>
                    <a:pt x="277703" y="371465"/>
                  </a:lnTo>
                  <a:lnTo>
                    <a:pt x="277109" y="372289"/>
                  </a:lnTo>
                  <a:lnTo>
                    <a:pt x="276511" y="373113"/>
                  </a:lnTo>
                  <a:lnTo>
                    <a:pt x="275904" y="373936"/>
                  </a:lnTo>
                  <a:lnTo>
                    <a:pt x="275287" y="374760"/>
                  </a:lnTo>
                  <a:lnTo>
                    <a:pt x="274667" y="375584"/>
                  </a:lnTo>
                  <a:lnTo>
                    <a:pt x="274034" y="376407"/>
                  </a:lnTo>
                  <a:lnTo>
                    <a:pt x="273400" y="377231"/>
                  </a:lnTo>
                  <a:lnTo>
                    <a:pt x="272751" y="378055"/>
                  </a:lnTo>
                  <a:lnTo>
                    <a:pt x="272101" y="378878"/>
                  </a:lnTo>
                  <a:lnTo>
                    <a:pt x="271441" y="379702"/>
                  </a:lnTo>
                  <a:lnTo>
                    <a:pt x="270776" y="380526"/>
                  </a:lnTo>
                  <a:lnTo>
                    <a:pt x="270104" y="381349"/>
                  </a:lnTo>
                  <a:lnTo>
                    <a:pt x="269424" y="382173"/>
                  </a:lnTo>
                  <a:lnTo>
                    <a:pt x="268742" y="382996"/>
                  </a:lnTo>
                  <a:lnTo>
                    <a:pt x="268049" y="383820"/>
                  </a:lnTo>
                  <a:lnTo>
                    <a:pt x="267355" y="384644"/>
                  </a:lnTo>
                  <a:lnTo>
                    <a:pt x="266650" y="385467"/>
                  </a:lnTo>
                  <a:lnTo>
                    <a:pt x="265944" y="386291"/>
                  </a:lnTo>
                  <a:lnTo>
                    <a:pt x="265230" y="387115"/>
                  </a:lnTo>
                  <a:lnTo>
                    <a:pt x="264511" y="387938"/>
                  </a:lnTo>
                  <a:lnTo>
                    <a:pt x="263789" y="388762"/>
                  </a:lnTo>
                  <a:lnTo>
                    <a:pt x="263059" y="389586"/>
                  </a:lnTo>
                  <a:lnTo>
                    <a:pt x="262329" y="390409"/>
                  </a:lnTo>
                  <a:lnTo>
                    <a:pt x="261589" y="391233"/>
                  </a:lnTo>
                  <a:lnTo>
                    <a:pt x="260849" y="392057"/>
                  </a:lnTo>
                  <a:lnTo>
                    <a:pt x="260102" y="392880"/>
                  </a:lnTo>
                  <a:lnTo>
                    <a:pt x="259353" y="393704"/>
                  </a:lnTo>
                  <a:lnTo>
                    <a:pt x="258599" y="394528"/>
                  </a:lnTo>
                  <a:lnTo>
                    <a:pt x="257841" y="395351"/>
                  </a:lnTo>
                  <a:lnTo>
                    <a:pt x="257081" y="396175"/>
                  </a:lnTo>
                  <a:lnTo>
                    <a:pt x="256316" y="396998"/>
                  </a:lnTo>
                  <a:lnTo>
                    <a:pt x="255550" y="397822"/>
                  </a:lnTo>
                  <a:lnTo>
                    <a:pt x="254778" y="398646"/>
                  </a:lnTo>
                  <a:lnTo>
                    <a:pt x="254006" y="399469"/>
                  </a:lnTo>
                  <a:lnTo>
                    <a:pt x="253229" y="400293"/>
                  </a:lnTo>
                  <a:lnTo>
                    <a:pt x="252451" y="401117"/>
                  </a:lnTo>
                  <a:lnTo>
                    <a:pt x="251671" y="401940"/>
                  </a:lnTo>
                  <a:lnTo>
                    <a:pt x="250887" y="402764"/>
                  </a:lnTo>
                  <a:lnTo>
                    <a:pt x="250103" y="403588"/>
                  </a:lnTo>
                  <a:lnTo>
                    <a:pt x="249315" y="404411"/>
                  </a:lnTo>
                  <a:lnTo>
                    <a:pt x="248528" y="405235"/>
                  </a:lnTo>
                  <a:lnTo>
                    <a:pt x="247736" y="406059"/>
                  </a:lnTo>
                  <a:lnTo>
                    <a:pt x="246945" y="406882"/>
                  </a:lnTo>
                  <a:lnTo>
                    <a:pt x="246151" y="407706"/>
                  </a:lnTo>
                  <a:lnTo>
                    <a:pt x="245357" y="408530"/>
                  </a:lnTo>
                  <a:lnTo>
                    <a:pt x="244562" y="409353"/>
                  </a:lnTo>
                  <a:lnTo>
                    <a:pt x="243766" y="410177"/>
                  </a:lnTo>
                  <a:lnTo>
                    <a:pt x="242969" y="411001"/>
                  </a:lnTo>
                  <a:lnTo>
                    <a:pt x="242171" y="411824"/>
                  </a:lnTo>
                  <a:lnTo>
                    <a:pt x="241373" y="412648"/>
                  </a:lnTo>
                  <a:lnTo>
                    <a:pt x="240575" y="413471"/>
                  </a:lnTo>
                  <a:lnTo>
                    <a:pt x="239776" y="414295"/>
                  </a:lnTo>
                  <a:lnTo>
                    <a:pt x="238977" y="415119"/>
                  </a:lnTo>
                  <a:lnTo>
                    <a:pt x="238179" y="415942"/>
                  </a:lnTo>
                  <a:lnTo>
                    <a:pt x="237380" y="416766"/>
                  </a:lnTo>
                  <a:lnTo>
                    <a:pt x="236582" y="417590"/>
                  </a:lnTo>
                  <a:lnTo>
                    <a:pt x="235784" y="418413"/>
                  </a:lnTo>
                  <a:lnTo>
                    <a:pt x="234987" y="419237"/>
                  </a:lnTo>
                  <a:lnTo>
                    <a:pt x="234189" y="420061"/>
                  </a:lnTo>
                  <a:lnTo>
                    <a:pt x="233394" y="42088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1925" y="1050273"/>
              <a:ext cx="265386" cy="0"/>
            </a:xfrm>
            <a:custGeom>
              <a:avLst/>
              <a:pathLst>
                <a:path w="265386" h="0">
                  <a:moveTo>
                    <a:pt x="0" y="0"/>
                  </a:moveTo>
                  <a:lnTo>
                    <a:pt x="2653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34643" y="662324"/>
              <a:ext cx="294585" cy="474694"/>
            </a:xfrm>
            <a:custGeom>
              <a:avLst/>
              <a:pathLst>
                <a:path w="294585" h="474694">
                  <a:moveTo>
                    <a:pt x="41388" y="474694"/>
                  </a:moveTo>
                  <a:lnTo>
                    <a:pt x="41017" y="473765"/>
                  </a:lnTo>
                  <a:lnTo>
                    <a:pt x="40648" y="472836"/>
                  </a:lnTo>
                  <a:lnTo>
                    <a:pt x="40284" y="471907"/>
                  </a:lnTo>
                  <a:lnTo>
                    <a:pt x="39920" y="470978"/>
                  </a:lnTo>
                  <a:lnTo>
                    <a:pt x="39556" y="470049"/>
                  </a:lnTo>
                  <a:lnTo>
                    <a:pt x="39199" y="469120"/>
                  </a:lnTo>
                  <a:lnTo>
                    <a:pt x="38842" y="468191"/>
                  </a:lnTo>
                  <a:lnTo>
                    <a:pt x="38484" y="467262"/>
                  </a:lnTo>
                  <a:lnTo>
                    <a:pt x="38132" y="466333"/>
                  </a:lnTo>
                  <a:lnTo>
                    <a:pt x="37782" y="465404"/>
                  </a:lnTo>
                  <a:lnTo>
                    <a:pt x="37431" y="464475"/>
                  </a:lnTo>
                  <a:lnTo>
                    <a:pt x="37085" y="463546"/>
                  </a:lnTo>
                  <a:lnTo>
                    <a:pt x="36741" y="462617"/>
                  </a:lnTo>
                  <a:lnTo>
                    <a:pt x="36398" y="461688"/>
                  </a:lnTo>
                  <a:lnTo>
                    <a:pt x="36057" y="460759"/>
                  </a:lnTo>
                  <a:lnTo>
                    <a:pt x="35721" y="459830"/>
                  </a:lnTo>
                  <a:lnTo>
                    <a:pt x="35384" y="458901"/>
                  </a:lnTo>
                  <a:lnTo>
                    <a:pt x="35049" y="457973"/>
                  </a:lnTo>
                  <a:lnTo>
                    <a:pt x="34720" y="457044"/>
                  </a:lnTo>
                  <a:lnTo>
                    <a:pt x="34391" y="456115"/>
                  </a:lnTo>
                  <a:lnTo>
                    <a:pt x="34062" y="455186"/>
                  </a:lnTo>
                  <a:lnTo>
                    <a:pt x="33740" y="454257"/>
                  </a:lnTo>
                  <a:lnTo>
                    <a:pt x="33418" y="453328"/>
                  </a:lnTo>
                  <a:lnTo>
                    <a:pt x="33097" y="452399"/>
                  </a:lnTo>
                  <a:lnTo>
                    <a:pt x="32781" y="451470"/>
                  </a:lnTo>
                  <a:lnTo>
                    <a:pt x="32467" y="450541"/>
                  </a:lnTo>
                  <a:lnTo>
                    <a:pt x="32152" y="449612"/>
                  </a:lnTo>
                  <a:lnTo>
                    <a:pt x="31843" y="448683"/>
                  </a:lnTo>
                  <a:lnTo>
                    <a:pt x="31536" y="447754"/>
                  </a:lnTo>
                  <a:lnTo>
                    <a:pt x="31229" y="446825"/>
                  </a:lnTo>
                  <a:lnTo>
                    <a:pt x="30926" y="445896"/>
                  </a:lnTo>
                  <a:lnTo>
                    <a:pt x="30626" y="444967"/>
                  </a:lnTo>
                  <a:lnTo>
                    <a:pt x="30327" y="444038"/>
                  </a:lnTo>
                  <a:lnTo>
                    <a:pt x="30030" y="443109"/>
                  </a:lnTo>
                  <a:lnTo>
                    <a:pt x="29739" y="442180"/>
                  </a:lnTo>
                  <a:lnTo>
                    <a:pt x="29447" y="441251"/>
                  </a:lnTo>
                  <a:lnTo>
                    <a:pt x="29156" y="440322"/>
                  </a:lnTo>
                  <a:lnTo>
                    <a:pt x="28873" y="439394"/>
                  </a:lnTo>
                  <a:lnTo>
                    <a:pt x="28589" y="438465"/>
                  </a:lnTo>
                  <a:lnTo>
                    <a:pt x="28305" y="437536"/>
                  </a:lnTo>
                  <a:lnTo>
                    <a:pt x="28029" y="436607"/>
                  </a:lnTo>
                  <a:lnTo>
                    <a:pt x="27753" y="435678"/>
                  </a:lnTo>
                  <a:lnTo>
                    <a:pt x="27477" y="434749"/>
                  </a:lnTo>
                  <a:lnTo>
                    <a:pt x="27207" y="433820"/>
                  </a:lnTo>
                  <a:lnTo>
                    <a:pt x="26939" y="432891"/>
                  </a:lnTo>
                  <a:lnTo>
                    <a:pt x="26671" y="431962"/>
                  </a:lnTo>
                  <a:lnTo>
                    <a:pt x="26407" y="431033"/>
                  </a:lnTo>
                  <a:lnTo>
                    <a:pt x="26147" y="430104"/>
                  </a:lnTo>
                  <a:lnTo>
                    <a:pt x="25887" y="429175"/>
                  </a:lnTo>
                  <a:lnTo>
                    <a:pt x="25629" y="428246"/>
                  </a:lnTo>
                  <a:lnTo>
                    <a:pt x="25377" y="427317"/>
                  </a:lnTo>
                  <a:lnTo>
                    <a:pt x="25125" y="426388"/>
                  </a:lnTo>
                  <a:lnTo>
                    <a:pt x="24874" y="425459"/>
                  </a:lnTo>
                  <a:lnTo>
                    <a:pt x="24630" y="424530"/>
                  </a:lnTo>
                  <a:lnTo>
                    <a:pt x="24385" y="423601"/>
                  </a:lnTo>
                  <a:lnTo>
                    <a:pt x="24141" y="422672"/>
                  </a:lnTo>
                  <a:lnTo>
                    <a:pt x="23904" y="421743"/>
                  </a:lnTo>
                  <a:lnTo>
                    <a:pt x="23668" y="420814"/>
                  </a:lnTo>
                  <a:lnTo>
                    <a:pt x="23432" y="419886"/>
                  </a:lnTo>
                  <a:lnTo>
                    <a:pt x="23201" y="418957"/>
                  </a:lnTo>
                  <a:lnTo>
                    <a:pt x="22973" y="418028"/>
                  </a:lnTo>
                  <a:lnTo>
                    <a:pt x="22745" y="417099"/>
                  </a:lnTo>
                  <a:lnTo>
                    <a:pt x="22521" y="416170"/>
                  </a:lnTo>
                  <a:lnTo>
                    <a:pt x="22300" y="415241"/>
                  </a:lnTo>
                  <a:lnTo>
                    <a:pt x="22080" y="414312"/>
                  </a:lnTo>
                  <a:lnTo>
                    <a:pt x="21862" y="413383"/>
                  </a:lnTo>
                  <a:lnTo>
                    <a:pt x="21650" y="412454"/>
                  </a:lnTo>
                  <a:lnTo>
                    <a:pt x="21437" y="411525"/>
                  </a:lnTo>
                  <a:lnTo>
                    <a:pt x="21226" y="410596"/>
                  </a:lnTo>
                  <a:lnTo>
                    <a:pt x="21021" y="409667"/>
                  </a:lnTo>
                  <a:lnTo>
                    <a:pt x="20816" y="408738"/>
                  </a:lnTo>
                  <a:lnTo>
                    <a:pt x="20611" y="407809"/>
                  </a:lnTo>
                  <a:lnTo>
                    <a:pt x="20414" y="406880"/>
                  </a:lnTo>
                  <a:lnTo>
                    <a:pt x="20217" y="405951"/>
                  </a:lnTo>
                  <a:lnTo>
                    <a:pt x="20020" y="405022"/>
                  </a:lnTo>
                  <a:lnTo>
                    <a:pt x="19828" y="404093"/>
                  </a:lnTo>
                  <a:lnTo>
                    <a:pt x="19639" y="403164"/>
                  </a:lnTo>
                  <a:lnTo>
                    <a:pt x="19449" y="402235"/>
                  </a:lnTo>
                  <a:lnTo>
                    <a:pt x="19264" y="401306"/>
                  </a:lnTo>
                  <a:lnTo>
                    <a:pt x="19082" y="400378"/>
                  </a:lnTo>
                  <a:lnTo>
                    <a:pt x="18900" y="399449"/>
                  </a:lnTo>
                  <a:lnTo>
                    <a:pt x="18721" y="398520"/>
                  </a:lnTo>
                  <a:lnTo>
                    <a:pt x="18547" y="397591"/>
                  </a:lnTo>
                  <a:lnTo>
                    <a:pt x="18373" y="396662"/>
                  </a:lnTo>
                  <a:lnTo>
                    <a:pt x="18200" y="395733"/>
                  </a:lnTo>
                  <a:lnTo>
                    <a:pt x="18033" y="394804"/>
                  </a:lnTo>
                  <a:lnTo>
                    <a:pt x="17865" y="393875"/>
                  </a:lnTo>
                  <a:lnTo>
                    <a:pt x="17698" y="392946"/>
                  </a:lnTo>
                  <a:lnTo>
                    <a:pt x="17539" y="392017"/>
                  </a:lnTo>
                  <a:lnTo>
                    <a:pt x="17379" y="391088"/>
                  </a:lnTo>
                  <a:lnTo>
                    <a:pt x="17219" y="390159"/>
                  </a:lnTo>
                  <a:lnTo>
                    <a:pt x="17065" y="389230"/>
                  </a:lnTo>
                  <a:lnTo>
                    <a:pt x="16912" y="388301"/>
                  </a:lnTo>
                  <a:lnTo>
                    <a:pt x="16759" y="387372"/>
                  </a:lnTo>
                  <a:lnTo>
                    <a:pt x="16611" y="386443"/>
                  </a:lnTo>
                  <a:lnTo>
                    <a:pt x="16465" y="385514"/>
                  </a:lnTo>
                  <a:lnTo>
                    <a:pt x="16319" y="384585"/>
                  </a:lnTo>
                  <a:lnTo>
                    <a:pt x="16177" y="383656"/>
                  </a:lnTo>
                  <a:lnTo>
                    <a:pt x="16038" y="382727"/>
                  </a:lnTo>
                  <a:lnTo>
                    <a:pt x="15899" y="381799"/>
                  </a:lnTo>
                  <a:lnTo>
                    <a:pt x="15762" y="380870"/>
                  </a:lnTo>
                  <a:lnTo>
                    <a:pt x="15629" y="379941"/>
                  </a:lnTo>
                  <a:lnTo>
                    <a:pt x="15497" y="379012"/>
                  </a:lnTo>
                  <a:lnTo>
                    <a:pt x="15365" y="378083"/>
                  </a:lnTo>
                  <a:lnTo>
                    <a:pt x="15240" y="377154"/>
                  </a:lnTo>
                  <a:lnTo>
                    <a:pt x="15114" y="376225"/>
                  </a:lnTo>
                  <a:lnTo>
                    <a:pt x="14988" y="375296"/>
                  </a:lnTo>
                  <a:lnTo>
                    <a:pt x="14868" y="374367"/>
                  </a:lnTo>
                  <a:lnTo>
                    <a:pt x="14749" y="373438"/>
                  </a:lnTo>
                  <a:lnTo>
                    <a:pt x="14629" y="372509"/>
                  </a:lnTo>
                  <a:lnTo>
                    <a:pt x="14514" y="371580"/>
                  </a:lnTo>
                  <a:lnTo>
                    <a:pt x="14401" y="370651"/>
                  </a:lnTo>
                  <a:lnTo>
                    <a:pt x="14288" y="369722"/>
                  </a:lnTo>
                  <a:lnTo>
                    <a:pt x="14178" y="368793"/>
                  </a:lnTo>
                  <a:lnTo>
                    <a:pt x="14070" y="367864"/>
                  </a:lnTo>
                  <a:lnTo>
                    <a:pt x="13963" y="366935"/>
                  </a:lnTo>
                  <a:lnTo>
                    <a:pt x="13858" y="366006"/>
                  </a:lnTo>
                  <a:lnTo>
                    <a:pt x="13757" y="365077"/>
                  </a:lnTo>
                  <a:lnTo>
                    <a:pt x="13655" y="364148"/>
                  </a:lnTo>
                  <a:lnTo>
                    <a:pt x="13555" y="363219"/>
                  </a:lnTo>
                  <a:lnTo>
                    <a:pt x="13459" y="362291"/>
                  </a:lnTo>
                  <a:lnTo>
                    <a:pt x="13363" y="361362"/>
                  </a:lnTo>
                  <a:lnTo>
                    <a:pt x="13267" y="360433"/>
                  </a:lnTo>
                  <a:lnTo>
                    <a:pt x="13177" y="359504"/>
                  </a:lnTo>
                  <a:lnTo>
                    <a:pt x="13087" y="358575"/>
                  </a:lnTo>
                  <a:lnTo>
                    <a:pt x="12996" y="357646"/>
                  </a:lnTo>
                  <a:lnTo>
                    <a:pt x="12910" y="356717"/>
                  </a:lnTo>
                  <a:lnTo>
                    <a:pt x="12825" y="355788"/>
                  </a:lnTo>
                  <a:lnTo>
                    <a:pt x="12740" y="354859"/>
                  </a:lnTo>
                  <a:lnTo>
                    <a:pt x="12657" y="353930"/>
                  </a:lnTo>
                  <a:lnTo>
                    <a:pt x="12577" y="353001"/>
                  </a:lnTo>
                  <a:lnTo>
                    <a:pt x="12497" y="352072"/>
                  </a:lnTo>
                  <a:lnTo>
                    <a:pt x="12419" y="351143"/>
                  </a:lnTo>
                  <a:lnTo>
                    <a:pt x="12344" y="350214"/>
                  </a:lnTo>
                  <a:lnTo>
                    <a:pt x="12269" y="349285"/>
                  </a:lnTo>
                  <a:lnTo>
                    <a:pt x="12194" y="348356"/>
                  </a:lnTo>
                  <a:lnTo>
                    <a:pt x="12124" y="347427"/>
                  </a:lnTo>
                  <a:lnTo>
                    <a:pt x="12053" y="346498"/>
                  </a:lnTo>
                  <a:lnTo>
                    <a:pt x="11982" y="345569"/>
                  </a:lnTo>
                  <a:lnTo>
                    <a:pt x="11916" y="344640"/>
                  </a:lnTo>
                  <a:lnTo>
                    <a:pt x="11850" y="343712"/>
                  </a:lnTo>
                  <a:lnTo>
                    <a:pt x="11784" y="342783"/>
                  </a:lnTo>
                  <a:lnTo>
                    <a:pt x="11721" y="341854"/>
                  </a:lnTo>
                  <a:lnTo>
                    <a:pt x="11659" y="340925"/>
                  </a:lnTo>
                  <a:lnTo>
                    <a:pt x="11597" y="339996"/>
                  </a:lnTo>
                  <a:lnTo>
                    <a:pt x="11537" y="339067"/>
                  </a:lnTo>
                  <a:lnTo>
                    <a:pt x="11479" y="338138"/>
                  </a:lnTo>
                  <a:lnTo>
                    <a:pt x="11421" y="337209"/>
                  </a:lnTo>
                  <a:lnTo>
                    <a:pt x="11364" y="336280"/>
                  </a:lnTo>
                  <a:lnTo>
                    <a:pt x="11310" y="335351"/>
                  </a:lnTo>
                  <a:lnTo>
                    <a:pt x="11255" y="334422"/>
                  </a:lnTo>
                  <a:lnTo>
                    <a:pt x="11201" y="333493"/>
                  </a:lnTo>
                  <a:lnTo>
                    <a:pt x="11150" y="332564"/>
                  </a:lnTo>
                  <a:lnTo>
                    <a:pt x="11100" y="331635"/>
                  </a:lnTo>
                  <a:lnTo>
                    <a:pt x="11049" y="330706"/>
                  </a:lnTo>
                  <a:lnTo>
                    <a:pt x="11001" y="329777"/>
                  </a:lnTo>
                  <a:lnTo>
                    <a:pt x="10953" y="328848"/>
                  </a:lnTo>
                  <a:lnTo>
                    <a:pt x="10906" y="327919"/>
                  </a:lnTo>
                  <a:lnTo>
                    <a:pt x="10860" y="326990"/>
                  </a:lnTo>
                  <a:lnTo>
                    <a:pt x="10816" y="326061"/>
                  </a:lnTo>
                  <a:lnTo>
                    <a:pt x="10771" y="325132"/>
                  </a:lnTo>
                  <a:lnTo>
                    <a:pt x="10728" y="324204"/>
                  </a:lnTo>
                  <a:lnTo>
                    <a:pt x="10686" y="323275"/>
                  </a:lnTo>
                  <a:lnTo>
                    <a:pt x="10645" y="322346"/>
                  </a:lnTo>
                  <a:lnTo>
                    <a:pt x="10604" y="321417"/>
                  </a:lnTo>
                  <a:lnTo>
                    <a:pt x="10565" y="320488"/>
                  </a:lnTo>
                  <a:lnTo>
                    <a:pt x="10525" y="319559"/>
                  </a:lnTo>
                  <a:lnTo>
                    <a:pt x="10487" y="318630"/>
                  </a:lnTo>
                  <a:lnTo>
                    <a:pt x="10450" y="317701"/>
                  </a:lnTo>
                  <a:lnTo>
                    <a:pt x="10413" y="316772"/>
                  </a:lnTo>
                  <a:lnTo>
                    <a:pt x="10376" y="315843"/>
                  </a:lnTo>
                  <a:lnTo>
                    <a:pt x="10341" y="314914"/>
                  </a:lnTo>
                  <a:lnTo>
                    <a:pt x="10306" y="313985"/>
                  </a:lnTo>
                  <a:lnTo>
                    <a:pt x="10271" y="313056"/>
                  </a:lnTo>
                  <a:lnTo>
                    <a:pt x="10238" y="312127"/>
                  </a:lnTo>
                  <a:lnTo>
                    <a:pt x="10205" y="311198"/>
                  </a:lnTo>
                  <a:lnTo>
                    <a:pt x="10172" y="310269"/>
                  </a:lnTo>
                  <a:lnTo>
                    <a:pt x="10141" y="309340"/>
                  </a:lnTo>
                  <a:lnTo>
                    <a:pt x="10109" y="308411"/>
                  </a:lnTo>
                  <a:lnTo>
                    <a:pt x="10078" y="307482"/>
                  </a:lnTo>
                  <a:lnTo>
                    <a:pt x="10048" y="306553"/>
                  </a:lnTo>
                  <a:lnTo>
                    <a:pt x="10018" y="305625"/>
                  </a:lnTo>
                  <a:lnTo>
                    <a:pt x="9988" y="304696"/>
                  </a:lnTo>
                  <a:lnTo>
                    <a:pt x="9958" y="303767"/>
                  </a:lnTo>
                  <a:lnTo>
                    <a:pt x="9930" y="302838"/>
                  </a:lnTo>
                  <a:lnTo>
                    <a:pt x="9901" y="301909"/>
                  </a:lnTo>
                  <a:lnTo>
                    <a:pt x="9873" y="300980"/>
                  </a:lnTo>
                  <a:lnTo>
                    <a:pt x="9845" y="300051"/>
                  </a:lnTo>
                  <a:lnTo>
                    <a:pt x="9818" y="299122"/>
                  </a:lnTo>
                  <a:lnTo>
                    <a:pt x="9790" y="298193"/>
                  </a:lnTo>
                  <a:lnTo>
                    <a:pt x="9764" y="297264"/>
                  </a:lnTo>
                  <a:lnTo>
                    <a:pt x="9737" y="296335"/>
                  </a:lnTo>
                  <a:lnTo>
                    <a:pt x="9710" y="295406"/>
                  </a:lnTo>
                  <a:lnTo>
                    <a:pt x="9684" y="294477"/>
                  </a:lnTo>
                  <a:lnTo>
                    <a:pt x="9658" y="293548"/>
                  </a:lnTo>
                  <a:lnTo>
                    <a:pt x="9632" y="292619"/>
                  </a:lnTo>
                  <a:lnTo>
                    <a:pt x="9606" y="291690"/>
                  </a:lnTo>
                  <a:lnTo>
                    <a:pt x="9580" y="290761"/>
                  </a:lnTo>
                  <a:lnTo>
                    <a:pt x="9555" y="289832"/>
                  </a:lnTo>
                  <a:lnTo>
                    <a:pt x="9529" y="288903"/>
                  </a:lnTo>
                  <a:lnTo>
                    <a:pt x="9503" y="287974"/>
                  </a:lnTo>
                  <a:lnTo>
                    <a:pt x="9478" y="287045"/>
                  </a:lnTo>
                  <a:lnTo>
                    <a:pt x="9453" y="286117"/>
                  </a:lnTo>
                  <a:lnTo>
                    <a:pt x="9427" y="285188"/>
                  </a:lnTo>
                  <a:lnTo>
                    <a:pt x="9402" y="284259"/>
                  </a:lnTo>
                  <a:lnTo>
                    <a:pt x="9376" y="283330"/>
                  </a:lnTo>
                  <a:lnTo>
                    <a:pt x="9351" y="282401"/>
                  </a:lnTo>
                  <a:lnTo>
                    <a:pt x="9325" y="281472"/>
                  </a:lnTo>
                  <a:lnTo>
                    <a:pt x="9300" y="280543"/>
                  </a:lnTo>
                  <a:lnTo>
                    <a:pt x="9274" y="279614"/>
                  </a:lnTo>
                  <a:lnTo>
                    <a:pt x="9248" y="278685"/>
                  </a:lnTo>
                  <a:lnTo>
                    <a:pt x="9222" y="277756"/>
                  </a:lnTo>
                  <a:lnTo>
                    <a:pt x="9196" y="276827"/>
                  </a:lnTo>
                  <a:lnTo>
                    <a:pt x="9170" y="275898"/>
                  </a:lnTo>
                  <a:lnTo>
                    <a:pt x="9144" y="274969"/>
                  </a:lnTo>
                  <a:lnTo>
                    <a:pt x="9117" y="274040"/>
                  </a:lnTo>
                  <a:lnTo>
                    <a:pt x="9090" y="273111"/>
                  </a:lnTo>
                  <a:lnTo>
                    <a:pt x="9063" y="272182"/>
                  </a:lnTo>
                  <a:lnTo>
                    <a:pt x="9036" y="271253"/>
                  </a:lnTo>
                  <a:lnTo>
                    <a:pt x="9008" y="270324"/>
                  </a:lnTo>
                  <a:lnTo>
                    <a:pt x="8980" y="269395"/>
                  </a:lnTo>
                  <a:lnTo>
                    <a:pt x="8953" y="268466"/>
                  </a:lnTo>
                  <a:lnTo>
                    <a:pt x="8924" y="267537"/>
                  </a:lnTo>
                  <a:lnTo>
                    <a:pt x="8895" y="266609"/>
                  </a:lnTo>
                  <a:lnTo>
                    <a:pt x="8867" y="265680"/>
                  </a:lnTo>
                  <a:lnTo>
                    <a:pt x="8837" y="264751"/>
                  </a:lnTo>
                  <a:lnTo>
                    <a:pt x="8807" y="263822"/>
                  </a:lnTo>
                  <a:lnTo>
                    <a:pt x="8777" y="262893"/>
                  </a:lnTo>
                  <a:lnTo>
                    <a:pt x="8747" y="261964"/>
                  </a:lnTo>
                  <a:lnTo>
                    <a:pt x="8716" y="261035"/>
                  </a:lnTo>
                  <a:lnTo>
                    <a:pt x="8685" y="260106"/>
                  </a:lnTo>
                  <a:lnTo>
                    <a:pt x="8654" y="259177"/>
                  </a:lnTo>
                  <a:lnTo>
                    <a:pt x="8621" y="258248"/>
                  </a:lnTo>
                  <a:lnTo>
                    <a:pt x="8589" y="257319"/>
                  </a:lnTo>
                  <a:lnTo>
                    <a:pt x="8556" y="256390"/>
                  </a:lnTo>
                  <a:lnTo>
                    <a:pt x="8523" y="255461"/>
                  </a:lnTo>
                  <a:lnTo>
                    <a:pt x="8489" y="254532"/>
                  </a:lnTo>
                  <a:lnTo>
                    <a:pt x="8455" y="253603"/>
                  </a:lnTo>
                  <a:lnTo>
                    <a:pt x="8420" y="252674"/>
                  </a:lnTo>
                  <a:lnTo>
                    <a:pt x="8385" y="251745"/>
                  </a:lnTo>
                  <a:lnTo>
                    <a:pt x="8349" y="250816"/>
                  </a:lnTo>
                  <a:lnTo>
                    <a:pt x="8313" y="249887"/>
                  </a:lnTo>
                  <a:lnTo>
                    <a:pt x="8276" y="248958"/>
                  </a:lnTo>
                  <a:lnTo>
                    <a:pt x="8239" y="248030"/>
                  </a:lnTo>
                  <a:lnTo>
                    <a:pt x="8201" y="247101"/>
                  </a:lnTo>
                  <a:lnTo>
                    <a:pt x="8163" y="246172"/>
                  </a:lnTo>
                  <a:lnTo>
                    <a:pt x="8124" y="245243"/>
                  </a:lnTo>
                  <a:lnTo>
                    <a:pt x="8085" y="244314"/>
                  </a:lnTo>
                  <a:lnTo>
                    <a:pt x="8044" y="243385"/>
                  </a:lnTo>
                  <a:lnTo>
                    <a:pt x="8004" y="242456"/>
                  </a:lnTo>
                  <a:lnTo>
                    <a:pt x="7963" y="241527"/>
                  </a:lnTo>
                  <a:lnTo>
                    <a:pt x="7921" y="240598"/>
                  </a:lnTo>
                  <a:lnTo>
                    <a:pt x="7879" y="239669"/>
                  </a:lnTo>
                  <a:lnTo>
                    <a:pt x="7837" y="238740"/>
                  </a:lnTo>
                  <a:lnTo>
                    <a:pt x="7793" y="237811"/>
                  </a:lnTo>
                  <a:lnTo>
                    <a:pt x="7749" y="236882"/>
                  </a:lnTo>
                  <a:lnTo>
                    <a:pt x="7705" y="235953"/>
                  </a:lnTo>
                  <a:lnTo>
                    <a:pt x="7659" y="235024"/>
                  </a:lnTo>
                  <a:lnTo>
                    <a:pt x="7613" y="234095"/>
                  </a:lnTo>
                  <a:lnTo>
                    <a:pt x="7568" y="233166"/>
                  </a:lnTo>
                  <a:lnTo>
                    <a:pt x="7520" y="232237"/>
                  </a:lnTo>
                  <a:lnTo>
                    <a:pt x="7472" y="231308"/>
                  </a:lnTo>
                  <a:lnTo>
                    <a:pt x="7425" y="230379"/>
                  </a:lnTo>
                  <a:lnTo>
                    <a:pt x="7376" y="229450"/>
                  </a:lnTo>
                  <a:lnTo>
                    <a:pt x="7326" y="228522"/>
                  </a:lnTo>
                  <a:lnTo>
                    <a:pt x="7276" y="227593"/>
                  </a:lnTo>
                  <a:lnTo>
                    <a:pt x="7226" y="226664"/>
                  </a:lnTo>
                  <a:lnTo>
                    <a:pt x="7174" y="225735"/>
                  </a:lnTo>
                  <a:lnTo>
                    <a:pt x="7123" y="224806"/>
                  </a:lnTo>
                  <a:lnTo>
                    <a:pt x="7071" y="223877"/>
                  </a:lnTo>
                  <a:lnTo>
                    <a:pt x="7017" y="222948"/>
                  </a:lnTo>
                  <a:lnTo>
                    <a:pt x="6964" y="222019"/>
                  </a:lnTo>
                  <a:lnTo>
                    <a:pt x="6910" y="221090"/>
                  </a:lnTo>
                  <a:lnTo>
                    <a:pt x="6855" y="220161"/>
                  </a:lnTo>
                  <a:lnTo>
                    <a:pt x="6799" y="219232"/>
                  </a:lnTo>
                  <a:lnTo>
                    <a:pt x="6744" y="218303"/>
                  </a:lnTo>
                  <a:lnTo>
                    <a:pt x="6687" y="217374"/>
                  </a:lnTo>
                  <a:lnTo>
                    <a:pt x="6629" y="216445"/>
                  </a:lnTo>
                  <a:lnTo>
                    <a:pt x="6572" y="215516"/>
                  </a:lnTo>
                  <a:lnTo>
                    <a:pt x="6514" y="214587"/>
                  </a:lnTo>
                  <a:lnTo>
                    <a:pt x="6455" y="213658"/>
                  </a:lnTo>
                  <a:lnTo>
                    <a:pt x="6395" y="212729"/>
                  </a:lnTo>
                  <a:lnTo>
                    <a:pt x="6336" y="211800"/>
                  </a:lnTo>
                  <a:lnTo>
                    <a:pt x="6275" y="210871"/>
                  </a:lnTo>
                  <a:lnTo>
                    <a:pt x="6214" y="209943"/>
                  </a:lnTo>
                  <a:lnTo>
                    <a:pt x="6152" y="209014"/>
                  </a:lnTo>
                  <a:lnTo>
                    <a:pt x="6090" y="208085"/>
                  </a:lnTo>
                  <a:lnTo>
                    <a:pt x="6027" y="207156"/>
                  </a:lnTo>
                  <a:lnTo>
                    <a:pt x="5965" y="206227"/>
                  </a:lnTo>
                  <a:lnTo>
                    <a:pt x="5900" y="205298"/>
                  </a:lnTo>
                  <a:lnTo>
                    <a:pt x="5836" y="204369"/>
                  </a:lnTo>
                  <a:lnTo>
                    <a:pt x="5772" y="203440"/>
                  </a:lnTo>
                  <a:lnTo>
                    <a:pt x="5706" y="202511"/>
                  </a:lnTo>
                  <a:lnTo>
                    <a:pt x="5641" y="201582"/>
                  </a:lnTo>
                  <a:lnTo>
                    <a:pt x="5575" y="200653"/>
                  </a:lnTo>
                  <a:lnTo>
                    <a:pt x="5508" y="199724"/>
                  </a:lnTo>
                  <a:lnTo>
                    <a:pt x="5441" y="198795"/>
                  </a:lnTo>
                  <a:lnTo>
                    <a:pt x="5374" y="197866"/>
                  </a:lnTo>
                  <a:lnTo>
                    <a:pt x="5307" y="196937"/>
                  </a:lnTo>
                  <a:lnTo>
                    <a:pt x="5238" y="196008"/>
                  </a:lnTo>
                  <a:lnTo>
                    <a:pt x="5170" y="195079"/>
                  </a:lnTo>
                  <a:lnTo>
                    <a:pt x="5101" y="194150"/>
                  </a:lnTo>
                  <a:lnTo>
                    <a:pt x="5032" y="193221"/>
                  </a:lnTo>
                  <a:lnTo>
                    <a:pt x="4962" y="192292"/>
                  </a:lnTo>
                  <a:lnTo>
                    <a:pt x="4892" y="191363"/>
                  </a:lnTo>
                  <a:lnTo>
                    <a:pt x="4822" y="190435"/>
                  </a:lnTo>
                  <a:lnTo>
                    <a:pt x="4751" y="189506"/>
                  </a:lnTo>
                  <a:lnTo>
                    <a:pt x="4681" y="188577"/>
                  </a:lnTo>
                  <a:lnTo>
                    <a:pt x="4610" y="187648"/>
                  </a:lnTo>
                  <a:lnTo>
                    <a:pt x="4538" y="186719"/>
                  </a:lnTo>
                  <a:lnTo>
                    <a:pt x="4467" y="185790"/>
                  </a:lnTo>
                  <a:lnTo>
                    <a:pt x="4395" y="184861"/>
                  </a:lnTo>
                  <a:lnTo>
                    <a:pt x="4323" y="183932"/>
                  </a:lnTo>
                  <a:lnTo>
                    <a:pt x="4251" y="183003"/>
                  </a:lnTo>
                  <a:lnTo>
                    <a:pt x="4179" y="182074"/>
                  </a:lnTo>
                  <a:lnTo>
                    <a:pt x="4106" y="181145"/>
                  </a:lnTo>
                  <a:lnTo>
                    <a:pt x="4034" y="180216"/>
                  </a:lnTo>
                  <a:lnTo>
                    <a:pt x="3961" y="179287"/>
                  </a:lnTo>
                  <a:lnTo>
                    <a:pt x="3888" y="178358"/>
                  </a:lnTo>
                  <a:lnTo>
                    <a:pt x="3815" y="177429"/>
                  </a:lnTo>
                  <a:lnTo>
                    <a:pt x="3743" y="176500"/>
                  </a:lnTo>
                  <a:lnTo>
                    <a:pt x="3670" y="175571"/>
                  </a:lnTo>
                  <a:lnTo>
                    <a:pt x="3597" y="174642"/>
                  </a:lnTo>
                  <a:lnTo>
                    <a:pt x="3524" y="173713"/>
                  </a:lnTo>
                  <a:lnTo>
                    <a:pt x="3451" y="172784"/>
                  </a:lnTo>
                  <a:lnTo>
                    <a:pt x="3378" y="171856"/>
                  </a:lnTo>
                  <a:lnTo>
                    <a:pt x="3305" y="170927"/>
                  </a:lnTo>
                  <a:lnTo>
                    <a:pt x="3233" y="169998"/>
                  </a:lnTo>
                  <a:lnTo>
                    <a:pt x="3160" y="169069"/>
                  </a:lnTo>
                  <a:lnTo>
                    <a:pt x="3088" y="168140"/>
                  </a:lnTo>
                  <a:lnTo>
                    <a:pt x="3016" y="167211"/>
                  </a:lnTo>
                  <a:lnTo>
                    <a:pt x="2944" y="166282"/>
                  </a:lnTo>
                  <a:lnTo>
                    <a:pt x="2872" y="165353"/>
                  </a:lnTo>
                  <a:lnTo>
                    <a:pt x="2800" y="164424"/>
                  </a:lnTo>
                  <a:lnTo>
                    <a:pt x="2729" y="163495"/>
                  </a:lnTo>
                  <a:lnTo>
                    <a:pt x="2658" y="162566"/>
                  </a:lnTo>
                  <a:lnTo>
                    <a:pt x="2587" y="161637"/>
                  </a:lnTo>
                  <a:lnTo>
                    <a:pt x="2517" y="160708"/>
                  </a:lnTo>
                  <a:lnTo>
                    <a:pt x="2448" y="159779"/>
                  </a:lnTo>
                  <a:lnTo>
                    <a:pt x="2378" y="158850"/>
                  </a:lnTo>
                  <a:lnTo>
                    <a:pt x="2309" y="157921"/>
                  </a:lnTo>
                  <a:lnTo>
                    <a:pt x="2240" y="156992"/>
                  </a:lnTo>
                  <a:lnTo>
                    <a:pt x="2172" y="156063"/>
                  </a:lnTo>
                  <a:lnTo>
                    <a:pt x="2104" y="155134"/>
                  </a:lnTo>
                  <a:lnTo>
                    <a:pt x="2037" y="154205"/>
                  </a:lnTo>
                  <a:lnTo>
                    <a:pt x="1970" y="153276"/>
                  </a:lnTo>
                  <a:lnTo>
                    <a:pt x="1904" y="152348"/>
                  </a:lnTo>
                  <a:lnTo>
                    <a:pt x="1839" y="151419"/>
                  </a:lnTo>
                  <a:lnTo>
                    <a:pt x="1774" y="150490"/>
                  </a:lnTo>
                  <a:lnTo>
                    <a:pt x="1710" y="149561"/>
                  </a:lnTo>
                  <a:lnTo>
                    <a:pt x="1647" y="148632"/>
                  </a:lnTo>
                  <a:lnTo>
                    <a:pt x="1584" y="147703"/>
                  </a:lnTo>
                  <a:lnTo>
                    <a:pt x="1521" y="146774"/>
                  </a:lnTo>
                  <a:lnTo>
                    <a:pt x="1461" y="145845"/>
                  </a:lnTo>
                  <a:lnTo>
                    <a:pt x="1400" y="144916"/>
                  </a:lnTo>
                  <a:lnTo>
                    <a:pt x="1340" y="143987"/>
                  </a:lnTo>
                  <a:lnTo>
                    <a:pt x="1282" y="143058"/>
                  </a:lnTo>
                  <a:lnTo>
                    <a:pt x="1224" y="142129"/>
                  </a:lnTo>
                  <a:lnTo>
                    <a:pt x="1166" y="141200"/>
                  </a:lnTo>
                  <a:lnTo>
                    <a:pt x="1111" y="140271"/>
                  </a:lnTo>
                  <a:lnTo>
                    <a:pt x="1056" y="139342"/>
                  </a:lnTo>
                  <a:lnTo>
                    <a:pt x="1002" y="138413"/>
                  </a:lnTo>
                  <a:lnTo>
                    <a:pt x="949" y="137484"/>
                  </a:lnTo>
                  <a:lnTo>
                    <a:pt x="898" y="136555"/>
                  </a:lnTo>
                  <a:lnTo>
                    <a:pt x="847" y="135626"/>
                  </a:lnTo>
                  <a:lnTo>
                    <a:pt x="797" y="134697"/>
                  </a:lnTo>
                  <a:lnTo>
                    <a:pt x="749" y="133768"/>
                  </a:lnTo>
                  <a:lnTo>
                    <a:pt x="702" y="132840"/>
                  </a:lnTo>
                  <a:lnTo>
                    <a:pt x="655" y="131911"/>
                  </a:lnTo>
                  <a:lnTo>
                    <a:pt x="612" y="130982"/>
                  </a:lnTo>
                  <a:lnTo>
                    <a:pt x="568" y="130053"/>
                  </a:lnTo>
                  <a:lnTo>
                    <a:pt x="525" y="129124"/>
                  </a:lnTo>
                  <a:lnTo>
                    <a:pt x="486" y="128195"/>
                  </a:lnTo>
                  <a:lnTo>
                    <a:pt x="446" y="127266"/>
                  </a:lnTo>
                  <a:lnTo>
                    <a:pt x="407" y="126337"/>
                  </a:lnTo>
                  <a:lnTo>
                    <a:pt x="372" y="125408"/>
                  </a:lnTo>
                  <a:lnTo>
                    <a:pt x="337" y="124479"/>
                  </a:lnTo>
                  <a:lnTo>
                    <a:pt x="303" y="123550"/>
                  </a:lnTo>
                  <a:lnTo>
                    <a:pt x="271" y="122621"/>
                  </a:lnTo>
                  <a:lnTo>
                    <a:pt x="242" y="121692"/>
                  </a:lnTo>
                  <a:lnTo>
                    <a:pt x="212" y="120763"/>
                  </a:lnTo>
                  <a:lnTo>
                    <a:pt x="185" y="119834"/>
                  </a:lnTo>
                  <a:lnTo>
                    <a:pt x="161" y="118905"/>
                  </a:lnTo>
                  <a:lnTo>
                    <a:pt x="137" y="117976"/>
                  </a:lnTo>
                  <a:lnTo>
                    <a:pt x="114" y="117047"/>
                  </a:lnTo>
                  <a:lnTo>
                    <a:pt x="95" y="116118"/>
                  </a:lnTo>
                  <a:lnTo>
                    <a:pt x="77" y="115189"/>
                  </a:lnTo>
                  <a:lnTo>
                    <a:pt x="59" y="114261"/>
                  </a:lnTo>
                  <a:lnTo>
                    <a:pt x="46" y="113332"/>
                  </a:lnTo>
                  <a:lnTo>
                    <a:pt x="33" y="112403"/>
                  </a:lnTo>
                  <a:lnTo>
                    <a:pt x="21" y="111474"/>
                  </a:lnTo>
                  <a:lnTo>
                    <a:pt x="14" y="110545"/>
                  </a:lnTo>
                  <a:lnTo>
                    <a:pt x="8" y="109616"/>
                  </a:lnTo>
                  <a:lnTo>
                    <a:pt x="1" y="108687"/>
                  </a:lnTo>
                  <a:lnTo>
                    <a:pt x="0" y="107758"/>
                  </a:lnTo>
                  <a:lnTo>
                    <a:pt x="0" y="106829"/>
                  </a:lnTo>
                  <a:lnTo>
                    <a:pt x="0" y="105900"/>
                  </a:lnTo>
                  <a:lnTo>
                    <a:pt x="4" y="104971"/>
                  </a:lnTo>
                  <a:lnTo>
                    <a:pt x="11" y="104042"/>
                  </a:lnTo>
                  <a:lnTo>
                    <a:pt x="18" y="103113"/>
                  </a:lnTo>
                  <a:lnTo>
                    <a:pt x="28" y="102184"/>
                  </a:lnTo>
                  <a:lnTo>
                    <a:pt x="42" y="101255"/>
                  </a:lnTo>
                  <a:lnTo>
                    <a:pt x="57" y="100326"/>
                  </a:lnTo>
                  <a:lnTo>
                    <a:pt x="72" y="99397"/>
                  </a:lnTo>
                  <a:lnTo>
                    <a:pt x="94" y="98468"/>
                  </a:lnTo>
                  <a:lnTo>
                    <a:pt x="116" y="97539"/>
                  </a:lnTo>
                  <a:lnTo>
                    <a:pt x="138" y="96610"/>
                  </a:lnTo>
                  <a:lnTo>
                    <a:pt x="168" y="95681"/>
                  </a:lnTo>
                  <a:lnTo>
                    <a:pt x="198" y="94753"/>
                  </a:lnTo>
                  <a:lnTo>
                    <a:pt x="227" y="93824"/>
                  </a:lnTo>
                  <a:lnTo>
                    <a:pt x="264" y="92895"/>
                  </a:lnTo>
                  <a:lnTo>
                    <a:pt x="302" y="91966"/>
                  </a:lnTo>
                  <a:lnTo>
                    <a:pt x="340" y="91037"/>
                  </a:lnTo>
                  <a:lnTo>
                    <a:pt x="382" y="90108"/>
                  </a:lnTo>
                  <a:lnTo>
                    <a:pt x="429" y="89179"/>
                  </a:lnTo>
                  <a:lnTo>
                    <a:pt x="475" y="88250"/>
                  </a:lnTo>
                  <a:lnTo>
                    <a:pt x="525" y="87321"/>
                  </a:lnTo>
                  <a:lnTo>
                    <a:pt x="580" y="86392"/>
                  </a:lnTo>
                  <a:lnTo>
                    <a:pt x="636" y="85463"/>
                  </a:lnTo>
                  <a:lnTo>
                    <a:pt x="693" y="84534"/>
                  </a:lnTo>
                  <a:lnTo>
                    <a:pt x="757" y="83605"/>
                  </a:lnTo>
                  <a:lnTo>
                    <a:pt x="821" y="82676"/>
                  </a:lnTo>
                  <a:lnTo>
                    <a:pt x="885" y="81747"/>
                  </a:lnTo>
                  <a:lnTo>
                    <a:pt x="959" y="80818"/>
                  </a:lnTo>
                  <a:lnTo>
                    <a:pt x="1032" y="79889"/>
                  </a:lnTo>
                  <a:lnTo>
                    <a:pt x="1106" y="78960"/>
                  </a:lnTo>
                  <a:lnTo>
                    <a:pt x="1187" y="78031"/>
                  </a:lnTo>
                  <a:lnTo>
                    <a:pt x="1270" y="77102"/>
                  </a:lnTo>
                  <a:lnTo>
                    <a:pt x="1353" y="76174"/>
                  </a:lnTo>
                  <a:lnTo>
                    <a:pt x="1442" y="75245"/>
                  </a:lnTo>
                  <a:lnTo>
                    <a:pt x="1535" y="74316"/>
                  </a:lnTo>
                  <a:lnTo>
                    <a:pt x="1628" y="73387"/>
                  </a:lnTo>
                  <a:lnTo>
                    <a:pt x="1725" y="72458"/>
                  </a:lnTo>
                  <a:lnTo>
                    <a:pt x="1828" y="71529"/>
                  </a:lnTo>
                  <a:lnTo>
                    <a:pt x="1931" y="70600"/>
                  </a:lnTo>
                  <a:lnTo>
                    <a:pt x="2036" y="69671"/>
                  </a:lnTo>
                  <a:lnTo>
                    <a:pt x="2149" y="68742"/>
                  </a:lnTo>
                  <a:lnTo>
                    <a:pt x="2262" y="67813"/>
                  </a:lnTo>
                  <a:lnTo>
                    <a:pt x="2375" y="66884"/>
                  </a:lnTo>
                  <a:lnTo>
                    <a:pt x="2499" y="65955"/>
                  </a:lnTo>
                  <a:lnTo>
                    <a:pt x="2622" y="65026"/>
                  </a:lnTo>
                  <a:lnTo>
                    <a:pt x="2746" y="64097"/>
                  </a:lnTo>
                  <a:lnTo>
                    <a:pt x="2878" y="63168"/>
                  </a:lnTo>
                  <a:lnTo>
                    <a:pt x="3013" y="62239"/>
                  </a:lnTo>
                  <a:lnTo>
                    <a:pt x="3147" y="61310"/>
                  </a:lnTo>
                  <a:lnTo>
                    <a:pt x="3288" y="60381"/>
                  </a:lnTo>
                  <a:lnTo>
                    <a:pt x="3433" y="59452"/>
                  </a:lnTo>
                  <a:lnTo>
                    <a:pt x="3578" y="58523"/>
                  </a:lnTo>
                  <a:lnTo>
                    <a:pt x="3728" y="57594"/>
                  </a:lnTo>
                  <a:lnTo>
                    <a:pt x="3884" y="56666"/>
                  </a:lnTo>
                  <a:lnTo>
                    <a:pt x="4040" y="55737"/>
                  </a:lnTo>
                  <a:lnTo>
                    <a:pt x="4199" y="54808"/>
                  </a:lnTo>
                  <a:lnTo>
                    <a:pt x="4366" y="53879"/>
                  </a:lnTo>
                  <a:lnTo>
                    <a:pt x="4533" y="52950"/>
                  </a:lnTo>
                  <a:lnTo>
                    <a:pt x="4701" y="52021"/>
                  </a:lnTo>
                  <a:lnTo>
                    <a:pt x="4879" y="51092"/>
                  </a:lnTo>
                  <a:lnTo>
                    <a:pt x="5058" y="50163"/>
                  </a:lnTo>
                  <a:lnTo>
                    <a:pt x="5236" y="49234"/>
                  </a:lnTo>
                  <a:lnTo>
                    <a:pt x="5424" y="48305"/>
                  </a:lnTo>
                  <a:lnTo>
                    <a:pt x="5614" y="47376"/>
                  </a:lnTo>
                  <a:lnTo>
                    <a:pt x="5804" y="46447"/>
                  </a:lnTo>
                  <a:lnTo>
                    <a:pt x="6001" y="45518"/>
                  </a:lnTo>
                  <a:lnTo>
                    <a:pt x="6202" y="44589"/>
                  </a:lnTo>
                  <a:lnTo>
                    <a:pt x="6403" y="43660"/>
                  </a:lnTo>
                  <a:lnTo>
                    <a:pt x="6611" y="42731"/>
                  </a:lnTo>
                  <a:lnTo>
                    <a:pt x="6823" y="41802"/>
                  </a:lnTo>
                  <a:lnTo>
                    <a:pt x="7036" y="40873"/>
                  </a:lnTo>
                  <a:lnTo>
                    <a:pt x="7252" y="39944"/>
                  </a:lnTo>
                  <a:lnTo>
                    <a:pt x="7476" y="39015"/>
                  </a:lnTo>
                  <a:lnTo>
                    <a:pt x="7701" y="38087"/>
                  </a:lnTo>
                  <a:lnTo>
                    <a:pt x="7926" y="37158"/>
                  </a:lnTo>
                  <a:lnTo>
                    <a:pt x="8162" y="36229"/>
                  </a:lnTo>
                  <a:lnTo>
                    <a:pt x="8398" y="35300"/>
                  </a:lnTo>
                  <a:lnTo>
                    <a:pt x="8634" y="34371"/>
                  </a:lnTo>
                  <a:lnTo>
                    <a:pt x="8881" y="33442"/>
                  </a:lnTo>
                  <a:lnTo>
                    <a:pt x="9129" y="32513"/>
                  </a:lnTo>
                  <a:lnTo>
                    <a:pt x="9376" y="31584"/>
                  </a:lnTo>
                  <a:lnTo>
                    <a:pt x="9632" y="30655"/>
                  </a:lnTo>
                  <a:lnTo>
                    <a:pt x="9892" y="29726"/>
                  </a:lnTo>
                  <a:lnTo>
                    <a:pt x="10151" y="28797"/>
                  </a:lnTo>
                  <a:lnTo>
                    <a:pt x="10417" y="27868"/>
                  </a:lnTo>
                  <a:lnTo>
                    <a:pt x="10688" y="26939"/>
                  </a:lnTo>
                  <a:lnTo>
                    <a:pt x="10959" y="26010"/>
                  </a:lnTo>
                  <a:lnTo>
                    <a:pt x="11234" y="25081"/>
                  </a:lnTo>
                  <a:lnTo>
                    <a:pt x="11516" y="24152"/>
                  </a:lnTo>
                  <a:lnTo>
                    <a:pt x="11799" y="23223"/>
                  </a:lnTo>
                  <a:lnTo>
                    <a:pt x="12083" y="22294"/>
                  </a:lnTo>
                  <a:lnTo>
                    <a:pt x="12377" y="21365"/>
                  </a:lnTo>
                  <a:lnTo>
                    <a:pt x="12672" y="20436"/>
                  </a:lnTo>
                  <a:lnTo>
                    <a:pt x="12966" y="19507"/>
                  </a:lnTo>
                  <a:lnTo>
                    <a:pt x="13271" y="18579"/>
                  </a:lnTo>
                  <a:lnTo>
                    <a:pt x="13577" y="17650"/>
                  </a:lnTo>
                  <a:lnTo>
                    <a:pt x="13882" y="16721"/>
                  </a:lnTo>
                  <a:lnTo>
                    <a:pt x="14197" y="15792"/>
                  </a:lnTo>
                  <a:lnTo>
                    <a:pt x="14514" y="14863"/>
                  </a:lnTo>
                  <a:lnTo>
                    <a:pt x="14831" y="13934"/>
                  </a:lnTo>
                  <a:lnTo>
                    <a:pt x="15155" y="13005"/>
                  </a:lnTo>
                  <a:lnTo>
                    <a:pt x="15484" y="12076"/>
                  </a:lnTo>
                  <a:lnTo>
                    <a:pt x="15812" y="11147"/>
                  </a:lnTo>
                  <a:lnTo>
                    <a:pt x="16145" y="10218"/>
                  </a:lnTo>
                  <a:lnTo>
                    <a:pt x="16484" y="9289"/>
                  </a:lnTo>
                  <a:lnTo>
                    <a:pt x="16824" y="8360"/>
                  </a:lnTo>
                  <a:lnTo>
                    <a:pt x="17166" y="7431"/>
                  </a:lnTo>
                  <a:lnTo>
                    <a:pt x="17517" y="6502"/>
                  </a:lnTo>
                  <a:lnTo>
                    <a:pt x="17867" y="5573"/>
                  </a:lnTo>
                  <a:lnTo>
                    <a:pt x="18218" y="4644"/>
                  </a:lnTo>
                  <a:lnTo>
                    <a:pt x="18580" y="3715"/>
                  </a:lnTo>
                  <a:lnTo>
                    <a:pt x="18941" y="2786"/>
                  </a:lnTo>
                  <a:lnTo>
                    <a:pt x="19303" y="1857"/>
                  </a:lnTo>
                  <a:lnTo>
                    <a:pt x="19673" y="928"/>
                  </a:lnTo>
                  <a:lnTo>
                    <a:pt x="20045" y="0"/>
                  </a:lnTo>
                  <a:lnTo>
                    <a:pt x="274539" y="0"/>
                  </a:lnTo>
                  <a:lnTo>
                    <a:pt x="274911" y="928"/>
                  </a:lnTo>
                  <a:lnTo>
                    <a:pt x="275282" y="1857"/>
                  </a:lnTo>
                  <a:lnTo>
                    <a:pt x="275643" y="2786"/>
                  </a:lnTo>
                  <a:lnTo>
                    <a:pt x="276005" y="3715"/>
                  </a:lnTo>
                  <a:lnTo>
                    <a:pt x="276366" y="4644"/>
                  </a:lnTo>
                  <a:lnTo>
                    <a:pt x="276717" y="5573"/>
                  </a:lnTo>
                  <a:lnTo>
                    <a:pt x="277068" y="6502"/>
                  </a:lnTo>
                  <a:lnTo>
                    <a:pt x="277419" y="7431"/>
                  </a:lnTo>
                  <a:lnTo>
                    <a:pt x="277761" y="8360"/>
                  </a:lnTo>
                  <a:lnTo>
                    <a:pt x="278100" y="9289"/>
                  </a:lnTo>
                  <a:lnTo>
                    <a:pt x="278440" y="10218"/>
                  </a:lnTo>
                  <a:lnTo>
                    <a:pt x="278773" y="11147"/>
                  </a:lnTo>
                  <a:lnTo>
                    <a:pt x="279101" y="12076"/>
                  </a:lnTo>
                  <a:lnTo>
                    <a:pt x="279429" y="13005"/>
                  </a:lnTo>
                  <a:lnTo>
                    <a:pt x="279753" y="13934"/>
                  </a:lnTo>
                  <a:lnTo>
                    <a:pt x="280070" y="14863"/>
                  </a:lnTo>
                  <a:lnTo>
                    <a:pt x="280387" y="15792"/>
                  </a:lnTo>
                  <a:lnTo>
                    <a:pt x="280702" y="16721"/>
                  </a:lnTo>
                  <a:lnTo>
                    <a:pt x="281008" y="17650"/>
                  </a:lnTo>
                  <a:lnTo>
                    <a:pt x="281313" y="18579"/>
                  </a:lnTo>
                  <a:lnTo>
                    <a:pt x="281619" y="19507"/>
                  </a:lnTo>
                  <a:lnTo>
                    <a:pt x="281913" y="20436"/>
                  </a:lnTo>
                  <a:lnTo>
                    <a:pt x="282207" y="21365"/>
                  </a:lnTo>
                  <a:lnTo>
                    <a:pt x="282501" y="22294"/>
                  </a:lnTo>
                  <a:lnTo>
                    <a:pt x="282786" y="23223"/>
                  </a:lnTo>
                  <a:lnTo>
                    <a:pt x="283068" y="24152"/>
                  </a:lnTo>
                  <a:lnTo>
                    <a:pt x="283351" y="25081"/>
                  </a:lnTo>
                  <a:lnTo>
                    <a:pt x="283626" y="26010"/>
                  </a:lnTo>
                  <a:lnTo>
                    <a:pt x="283897" y="26939"/>
                  </a:lnTo>
                  <a:lnTo>
                    <a:pt x="284168" y="27868"/>
                  </a:lnTo>
                  <a:lnTo>
                    <a:pt x="284434" y="28797"/>
                  </a:lnTo>
                  <a:lnTo>
                    <a:pt x="284693" y="29726"/>
                  </a:lnTo>
                  <a:lnTo>
                    <a:pt x="284952" y="30655"/>
                  </a:lnTo>
                  <a:lnTo>
                    <a:pt x="285208" y="31584"/>
                  </a:lnTo>
                  <a:lnTo>
                    <a:pt x="285456" y="32513"/>
                  </a:lnTo>
                  <a:lnTo>
                    <a:pt x="285704" y="33442"/>
                  </a:lnTo>
                  <a:lnTo>
                    <a:pt x="285950" y="34371"/>
                  </a:lnTo>
                  <a:lnTo>
                    <a:pt x="286186" y="35300"/>
                  </a:lnTo>
                  <a:lnTo>
                    <a:pt x="286422" y="36229"/>
                  </a:lnTo>
                  <a:lnTo>
                    <a:pt x="286658" y="37158"/>
                  </a:lnTo>
                  <a:lnTo>
                    <a:pt x="286884" y="38087"/>
                  </a:lnTo>
                  <a:lnTo>
                    <a:pt x="287108" y="39015"/>
                  </a:lnTo>
                  <a:lnTo>
                    <a:pt x="287332" y="39944"/>
                  </a:lnTo>
                  <a:lnTo>
                    <a:pt x="287549" y="40873"/>
                  </a:lnTo>
                  <a:lnTo>
                    <a:pt x="287761" y="41802"/>
                  </a:lnTo>
                  <a:lnTo>
                    <a:pt x="287974" y="42731"/>
                  </a:lnTo>
                  <a:lnTo>
                    <a:pt x="288181" y="43660"/>
                  </a:lnTo>
                  <a:lnTo>
                    <a:pt x="288382" y="44589"/>
                  </a:lnTo>
                  <a:lnTo>
                    <a:pt x="288583" y="45518"/>
                  </a:lnTo>
                  <a:lnTo>
                    <a:pt x="288781" y="46447"/>
                  </a:lnTo>
                  <a:lnTo>
                    <a:pt x="288971" y="47376"/>
                  </a:lnTo>
                  <a:lnTo>
                    <a:pt x="289160" y="48305"/>
                  </a:lnTo>
                  <a:lnTo>
                    <a:pt x="289349" y="49234"/>
                  </a:lnTo>
                  <a:lnTo>
                    <a:pt x="289527" y="50163"/>
                  </a:lnTo>
                  <a:lnTo>
                    <a:pt x="289705" y="51092"/>
                  </a:lnTo>
                  <a:lnTo>
                    <a:pt x="289884" y="52021"/>
                  </a:lnTo>
                  <a:lnTo>
                    <a:pt x="290052" y="52950"/>
                  </a:lnTo>
                  <a:lnTo>
                    <a:pt x="290219" y="53879"/>
                  </a:lnTo>
                  <a:lnTo>
                    <a:pt x="290386" y="54808"/>
                  </a:lnTo>
                  <a:lnTo>
                    <a:pt x="290545" y="55737"/>
                  </a:lnTo>
                  <a:lnTo>
                    <a:pt x="290701" y="56666"/>
                  </a:lnTo>
                  <a:lnTo>
                    <a:pt x="290857" y="57594"/>
                  </a:lnTo>
                  <a:lnTo>
                    <a:pt x="291007" y="58523"/>
                  </a:lnTo>
                  <a:lnTo>
                    <a:pt x="291152" y="59452"/>
                  </a:lnTo>
                  <a:lnTo>
                    <a:pt x="291297" y="60381"/>
                  </a:lnTo>
                  <a:lnTo>
                    <a:pt x="291438" y="61310"/>
                  </a:lnTo>
                  <a:lnTo>
                    <a:pt x="291572" y="62239"/>
                  </a:lnTo>
                  <a:lnTo>
                    <a:pt x="291706" y="63168"/>
                  </a:lnTo>
                  <a:lnTo>
                    <a:pt x="291839" y="64097"/>
                  </a:lnTo>
                  <a:lnTo>
                    <a:pt x="291962" y="65026"/>
                  </a:lnTo>
                  <a:lnTo>
                    <a:pt x="292086" y="65955"/>
                  </a:lnTo>
                  <a:lnTo>
                    <a:pt x="292209" y="66884"/>
                  </a:lnTo>
                  <a:lnTo>
                    <a:pt x="292323" y="67813"/>
                  </a:lnTo>
                  <a:lnTo>
                    <a:pt x="292436" y="68742"/>
                  </a:lnTo>
                  <a:lnTo>
                    <a:pt x="292549" y="69671"/>
                  </a:lnTo>
                  <a:lnTo>
                    <a:pt x="292654" y="70600"/>
                  </a:lnTo>
                  <a:lnTo>
                    <a:pt x="292757" y="71529"/>
                  </a:lnTo>
                  <a:lnTo>
                    <a:pt x="292860" y="72458"/>
                  </a:lnTo>
                  <a:lnTo>
                    <a:pt x="292957" y="73387"/>
                  </a:lnTo>
                  <a:lnTo>
                    <a:pt x="293050" y="74316"/>
                  </a:lnTo>
                  <a:lnTo>
                    <a:pt x="293142" y="75245"/>
                  </a:lnTo>
                  <a:lnTo>
                    <a:pt x="293232" y="76174"/>
                  </a:lnTo>
                  <a:lnTo>
                    <a:pt x="293315" y="77102"/>
                  </a:lnTo>
                  <a:lnTo>
                    <a:pt x="293398" y="78031"/>
                  </a:lnTo>
                  <a:lnTo>
                    <a:pt x="293479" y="78960"/>
                  </a:lnTo>
                  <a:lnTo>
                    <a:pt x="293552" y="79889"/>
                  </a:lnTo>
                  <a:lnTo>
                    <a:pt x="293626" y="80818"/>
                  </a:lnTo>
                  <a:lnTo>
                    <a:pt x="293699" y="81747"/>
                  </a:lnTo>
                  <a:lnTo>
                    <a:pt x="293764" y="82676"/>
                  </a:lnTo>
                  <a:lnTo>
                    <a:pt x="293828" y="83605"/>
                  </a:lnTo>
                  <a:lnTo>
                    <a:pt x="293892" y="84534"/>
                  </a:lnTo>
                  <a:lnTo>
                    <a:pt x="293949" y="85463"/>
                  </a:lnTo>
                  <a:lnTo>
                    <a:pt x="294004" y="86392"/>
                  </a:lnTo>
                  <a:lnTo>
                    <a:pt x="294059" y="87321"/>
                  </a:lnTo>
                  <a:lnTo>
                    <a:pt x="294109" y="88250"/>
                  </a:lnTo>
                  <a:lnTo>
                    <a:pt x="294156" y="89179"/>
                  </a:lnTo>
                  <a:lnTo>
                    <a:pt x="294202" y="90108"/>
                  </a:lnTo>
                  <a:lnTo>
                    <a:pt x="294245" y="91037"/>
                  </a:lnTo>
                  <a:lnTo>
                    <a:pt x="294283" y="91966"/>
                  </a:lnTo>
                  <a:lnTo>
                    <a:pt x="294321" y="92895"/>
                  </a:lnTo>
                  <a:lnTo>
                    <a:pt x="294357" y="93824"/>
                  </a:lnTo>
                  <a:lnTo>
                    <a:pt x="294387" y="94753"/>
                  </a:lnTo>
                  <a:lnTo>
                    <a:pt x="294417" y="95681"/>
                  </a:lnTo>
                  <a:lnTo>
                    <a:pt x="294446" y="96610"/>
                  </a:lnTo>
                  <a:lnTo>
                    <a:pt x="294468" y="97539"/>
                  </a:lnTo>
                  <a:lnTo>
                    <a:pt x="294490" y="98468"/>
                  </a:lnTo>
                  <a:lnTo>
                    <a:pt x="294512" y="99397"/>
                  </a:lnTo>
                  <a:lnTo>
                    <a:pt x="294528" y="100326"/>
                  </a:lnTo>
                  <a:lnTo>
                    <a:pt x="294542" y="101255"/>
                  </a:lnTo>
                  <a:lnTo>
                    <a:pt x="294557" y="102184"/>
                  </a:lnTo>
                  <a:lnTo>
                    <a:pt x="294566" y="103113"/>
                  </a:lnTo>
                  <a:lnTo>
                    <a:pt x="294573" y="104042"/>
                  </a:lnTo>
                  <a:lnTo>
                    <a:pt x="294581" y="104971"/>
                  </a:lnTo>
                  <a:lnTo>
                    <a:pt x="294585" y="105900"/>
                  </a:lnTo>
                  <a:lnTo>
                    <a:pt x="294585" y="106829"/>
                  </a:lnTo>
                  <a:lnTo>
                    <a:pt x="294585" y="107758"/>
                  </a:lnTo>
                  <a:lnTo>
                    <a:pt x="294583" y="108687"/>
                  </a:lnTo>
                  <a:lnTo>
                    <a:pt x="294577" y="109616"/>
                  </a:lnTo>
                  <a:lnTo>
                    <a:pt x="294571" y="110545"/>
                  </a:lnTo>
                  <a:lnTo>
                    <a:pt x="294564" y="111474"/>
                  </a:lnTo>
                  <a:lnTo>
                    <a:pt x="294551" y="112403"/>
                  </a:lnTo>
                  <a:lnTo>
                    <a:pt x="294538" y="113332"/>
                  </a:lnTo>
                  <a:lnTo>
                    <a:pt x="294526" y="114261"/>
                  </a:lnTo>
                  <a:lnTo>
                    <a:pt x="294508" y="115189"/>
                  </a:lnTo>
                  <a:lnTo>
                    <a:pt x="294489" y="116118"/>
                  </a:lnTo>
                  <a:lnTo>
                    <a:pt x="294471" y="117047"/>
                  </a:lnTo>
                  <a:lnTo>
                    <a:pt x="294448" y="117976"/>
                  </a:lnTo>
                  <a:lnTo>
                    <a:pt x="294424" y="118905"/>
                  </a:lnTo>
                  <a:lnTo>
                    <a:pt x="294399" y="119834"/>
                  </a:lnTo>
                  <a:lnTo>
                    <a:pt x="294372" y="120763"/>
                  </a:lnTo>
                  <a:lnTo>
                    <a:pt x="294343" y="121692"/>
                  </a:lnTo>
                  <a:lnTo>
                    <a:pt x="294313" y="122621"/>
                  </a:lnTo>
                  <a:lnTo>
                    <a:pt x="294282" y="123550"/>
                  </a:lnTo>
                  <a:lnTo>
                    <a:pt x="294247" y="124479"/>
                  </a:lnTo>
                  <a:lnTo>
                    <a:pt x="294213" y="125408"/>
                  </a:lnTo>
                  <a:lnTo>
                    <a:pt x="294178" y="126337"/>
                  </a:lnTo>
                  <a:lnTo>
                    <a:pt x="294138" y="127266"/>
                  </a:lnTo>
                  <a:lnTo>
                    <a:pt x="294099" y="128195"/>
                  </a:lnTo>
                  <a:lnTo>
                    <a:pt x="294060" y="129124"/>
                  </a:lnTo>
                  <a:lnTo>
                    <a:pt x="294016" y="130053"/>
                  </a:lnTo>
                  <a:lnTo>
                    <a:pt x="293973" y="130982"/>
                  </a:lnTo>
                  <a:lnTo>
                    <a:pt x="293929" y="131911"/>
                  </a:lnTo>
                  <a:lnTo>
                    <a:pt x="293883" y="132840"/>
                  </a:lnTo>
                  <a:lnTo>
                    <a:pt x="293835" y="133768"/>
                  </a:lnTo>
                  <a:lnTo>
                    <a:pt x="293788" y="134697"/>
                  </a:lnTo>
                  <a:lnTo>
                    <a:pt x="293738" y="135626"/>
                  </a:lnTo>
                  <a:lnTo>
                    <a:pt x="293687" y="136555"/>
                  </a:lnTo>
                  <a:lnTo>
                    <a:pt x="293635" y="137484"/>
                  </a:lnTo>
                  <a:lnTo>
                    <a:pt x="293583" y="138413"/>
                  </a:lnTo>
                  <a:lnTo>
                    <a:pt x="293528" y="139342"/>
                  </a:lnTo>
                  <a:lnTo>
                    <a:pt x="293473" y="140271"/>
                  </a:lnTo>
                  <a:lnTo>
                    <a:pt x="293418" y="141200"/>
                  </a:lnTo>
                  <a:lnTo>
                    <a:pt x="293360" y="142129"/>
                  </a:lnTo>
                  <a:lnTo>
                    <a:pt x="293303" y="143058"/>
                  </a:lnTo>
                  <a:lnTo>
                    <a:pt x="293245" y="143987"/>
                  </a:lnTo>
                  <a:lnTo>
                    <a:pt x="293184" y="144916"/>
                  </a:lnTo>
                  <a:lnTo>
                    <a:pt x="293124" y="145845"/>
                  </a:lnTo>
                  <a:lnTo>
                    <a:pt x="293063" y="146774"/>
                  </a:lnTo>
                  <a:lnTo>
                    <a:pt x="293001" y="147703"/>
                  </a:lnTo>
                  <a:lnTo>
                    <a:pt x="292938" y="148632"/>
                  </a:lnTo>
                  <a:lnTo>
                    <a:pt x="292875" y="149561"/>
                  </a:lnTo>
                  <a:lnTo>
                    <a:pt x="292811" y="150490"/>
                  </a:lnTo>
                  <a:lnTo>
                    <a:pt x="292746" y="151419"/>
                  </a:lnTo>
                  <a:lnTo>
                    <a:pt x="292680" y="152348"/>
                  </a:lnTo>
                  <a:lnTo>
                    <a:pt x="292615" y="153276"/>
                  </a:lnTo>
                  <a:lnTo>
                    <a:pt x="292547" y="154205"/>
                  </a:lnTo>
                  <a:lnTo>
                    <a:pt x="292480" y="155134"/>
                  </a:lnTo>
                  <a:lnTo>
                    <a:pt x="292413" y="156063"/>
                  </a:lnTo>
                  <a:lnTo>
                    <a:pt x="292344" y="156992"/>
                  </a:lnTo>
                  <a:lnTo>
                    <a:pt x="292276" y="157921"/>
                  </a:lnTo>
                  <a:lnTo>
                    <a:pt x="292207" y="158850"/>
                  </a:lnTo>
                  <a:lnTo>
                    <a:pt x="292137" y="159779"/>
                  </a:lnTo>
                  <a:lnTo>
                    <a:pt x="292067" y="160708"/>
                  </a:lnTo>
                  <a:lnTo>
                    <a:pt x="291997" y="161637"/>
                  </a:lnTo>
                  <a:lnTo>
                    <a:pt x="291926" y="162566"/>
                  </a:lnTo>
                  <a:lnTo>
                    <a:pt x="291855" y="163495"/>
                  </a:lnTo>
                  <a:lnTo>
                    <a:pt x="291784" y="164424"/>
                  </a:lnTo>
                  <a:lnTo>
                    <a:pt x="291713" y="165353"/>
                  </a:lnTo>
                  <a:lnTo>
                    <a:pt x="291641" y="166282"/>
                  </a:lnTo>
                  <a:lnTo>
                    <a:pt x="291569" y="167211"/>
                  </a:lnTo>
                  <a:lnTo>
                    <a:pt x="291497" y="168140"/>
                  </a:lnTo>
                  <a:lnTo>
                    <a:pt x="291424" y="169069"/>
                  </a:lnTo>
                  <a:lnTo>
                    <a:pt x="291352" y="169998"/>
                  </a:lnTo>
                  <a:lnTo>
                    <a:pt x="291279" y="170927"/>
                  </a:lnTo>
                  <a:lnTo>
                    <a:pt x="291206" y="171856"/>
                  </a:lnTo>
                  <a:lnTo>
                    <a:pt x="291134" y="172784"/>
                  </a:lnTo>
                  <a:lnTo>
                    <a:pt x="291061" y="173713"/>
                  </a:lnTo>
                  <a:lnTo>
                    <a:pt x="290988" y="174642"/>
                  </a:lnTo>
                  <a:lnTo>
                    <a:pt x="290915" y="175571"/>
                  </a:lnTo>
                  <a:lnTo>
                    <a:pt x="290842" y="176500"/>
                  </a:lnTo>
                  <a:lnTo>
                    <a:pt x="290769" y="177429"/>
                  </a:lnTo>
                  <a:lnTo>
                    <a:pt x="290696" y="178358"/>
                  </a:lnTo>
                  <a:lnTo>
                    <a:pt x="290624" y="179287"/>
                  </a:lnTo>
                  <a:lnTo>
                    <a:pt x="290551" y="180216"/>
                  </a:lnTo>
                  <a:lnTo>
                    <a:pt x="290478" y="181145"/>
                  </a:lnTo>
                  <a:lnTo>
                    <a:pt x="290406" y="182074"/>
                  </a:lnTo>
                  <a:lnTo>
                    <a:pt x="290334" y="183003"/>
                  </a:lnTo>
                  <a:lnTo>
                    <a:pt x="290262" y="183932"/>
                  </a:lnTo>
                  <a:lnTo>
                    <a:pt x="290190" y="184861"/>
                  </a:lnTo>
                  <a:lnTo>
                    <a:pt x="290118" y="185790"/>
                  </a:lnTo>
                  <a:lnTo>
                    <a:pt x="290046" y="186719"/>
                  </a:lnTo>
                  <a:lnTo>
                    <a:pt x="289975" y="187648"/>
                  </a:lnTo>
                  <a:lnTo>
                    <a:pt x="289904" y="188577"/>
                  </a:lnTo>
                  <a:lnTo>
                    <a:pt x="289833" y="189506"/>
                  </a:lnTo>
                  <a:lnTo>
                    <a:pt x="289763" y="190435"/>
                  </a:lnTo>
                  <a:lnTo>
                    <a:pt x="289692" y="191363"/>
                  </a:lnTo>
                  <a:lnTo>
                    <a:pt x="289623" y="192292"/>
                  </a:lnTo>
                  <a:lnTo>
                    <a:pt x="289553" y="193221"/>
                  </a:lnTo>
                  <a:lnTo>
                    <a:pt x="289483" y="194150"/>
                  </a:lnTo>
                  <a:lnTo>
                    <a:pt x="289415" y="195079"/>
                  </a:lnTo>
                  <a:lnTo>
                    <a:pt x="289346" y="196008"/>
                  </a:lnTo>
                  <a:lnTo>
                    <a:pt x="289278" y="196937"/>
                  </a:lnTo>
                  <a:lnTo>
                    <a:pt x="289210" y="197866"/>
                  </a:lnTo>
                  <a:lnTo>
                    <a:pt x="289143" y="198795"/>
                  </a:lnTo>
                  <a:lnTo>
                    <a:pt x="289076" y="199724"/>
                  </a:lnTo>
                  <a:lnTo>
                    <a:pt x="289010" y="200653"/>
                  </a:lnTo>
                  <a:lnTo>
                    <a:pt x="288944" y="201582"/>
                  </a:lnTo>
                  <a:lnTo>
                    <a:pt x="288878" y="202511"/>
                  </a:lnTo>
                  <a:lnTo>
                    <a:pt x="288813" y="203440"/>
                  </a:lnTo>
                  <a:lnTo>
                    <a:pt x="288748" y="204369"/>
                  </a:lnTo>
                  <a:lnTo>
                    <a:pt x="288684" y="205298"/>
                  </a:lnTo>
                  <a:lnTo>
                    <a:pt x="288620" y="206227"/>
                  </a:lnTo>
                  <a:lnTo>
                    <a:pt x="288557" y="207156"/>
                  </a:lnTo>
                  <a:lnTo>
                    <a:pt x="288495" y="208085"/>
                  </a:lnTo>
                  <a:lnTo>
                    <a:pt x="288432" y="209014"/>
                  </a:lnTo>
                  <a:lnTo>
                    <a:pt x="288371" y="209943"/>
                  </a:lnTo>
                  <a:lnTo>
                    <a:pt x="288310" y="210871"/>
                  </a:lnTo>
                  <a:lnTo>
                    <a:pt x="288249" y="211800"/>
                  </a:lnTo>
                  <a:lnTo>
                    <a:pt x="288189" y="212729"/>
                  </a:lnTo>
                  <a:lnTo>
                    <a:pt x="288130" y="213658"/>
                  </a:lnTo>
                  <a:lnTo>
                    <a:pt x="288071" y="214587"/>
                  </a:lnTo>
                  <a:lnTo>
                    <a:pt x="288013" y="215516"/>
                  </a:lnTo>
                  <a:lnTo>
                    <a:pt x="287955" y="216445"/>
                  </a:lnTo>
                  <a:lnTo>
                    <a:pt x="287898" y="217374"/>
                  </a:lnTo>
                  <a:lnTo>
                    <a:pt x="287841" y="218303"/>
                  </a:lnTo>
                  <a:lnTo>
                    <a:pt x="287785" y="219232"/>
                  </a:lnTo>
                  <a:lnTo>
                    <a:pt x="287730" y="220161"/>
                  </a:lnTo>
                  <a:lnTo>
                    <a:pt x="287675" y="221090"/>
                  </a:lnTo>
                  <a:lnTo>
                    <a:pt x="287621" y="222019"/>
                  </a:lnTo>
                  <a:lnTo>
                    <a:pt x="287567" y="222948"/>
                  </a:lnTo>
                  <a:lnTo>
                    <a:pt x="287514" y="223877"/>
                  </a:lnTo>
                  <a:lnTo>
                    <a:pt x="287462" y="224806"/>
                  </a:lnTo>
                  <a:lnTo>
                    <a:pt x="287410" y="225735"/>
                  </a:lnTo>
                  <a:lnTo>
                    <a:pt x="287359" y="226664"/>
                  </a:lnTo>
                  <a:lnTo>
                    <a:pt x="287308" y="227593"/>
                  </a:lnTo>
                  <a:lnTo>
                    <a:pt x="287258" y="228522"/>
                  </a:lnTo>
                  <a:lnTo>
                    <a:pt x="287209" y="229450"/>
                  </a:lnTo>
                  <a:lnTo>
                    <a:pt x="287160" y="230379"/>
                  </a:lnTo>
                  <a:lnTo>
                    <a:pt x="287112" y="231308"/>
                  </a:lnTo>
                  <a:lnTo>
                    <a:pt x="287064" y="232237"/>
                  </a:lnTo>
                  <a:lnTo>
                    <a:pt x="287017" y="233166"/>
                  </a:lnTo>
                  <a:lnTo>
                    <a:pt x="286971" y="234095"/>
                  </a:lnTo>
                  <a:lnTo>
                    <a:pt x="286925" y="235024"/>
                  </a:lnTo>
                  <a:lnTo>
                    <a:pt x="286880" y="235953"/>
                  </a:lnTo>
                  <a:lnTo>
                    <a:pt x="286836" y="236882"/>
                  </a:lnTo>
                  <a:lnTo>
                    <a:pt x="286792" y="237811"/>
                  </a:lnTo>
                  <a:lnTo>
                    <a:pt x="286748" y="238740"/>
                  </a:lnTo>
                  <a:lnTo>
                    <a:pt x="286705" y="239669"/>
                  </a:lnTo>
                  <a:lnTo>
                    <a:pt x="286663" y="240598"/>
                  </a:lnTo>
                  <a:lnTo>
                    <a:pt x="286621" y="241527"/>
                  </a:lnTo>
                  <a:lnTo>
                    <a:pt x="286580" y="242456"/>
                  </a:lnTo>
                  <a:lnTo>
                    <a:pt x="286540" y="243385"/>
                  </a:lnTo>
                  <a:lnTo>
                    <a:pt x="286500" y="244314"/>
                  </a:lnTo>
                  <a:lnTo>
                    <a:pt x="286460" y="245243"/>
                  </a:lnTo>
                  <a:lnTo>
                    <a:pt x="286422" y="246172"/>
                  </a:lnTo>
                  <a:lnTo>
                    <a:pt x="286383" y="247101"/>
                  </a:lnTo>
                  <a:lnTo>
                    <a:pt x="286345" y="248030"/>
                  </a:lnTo>
                  <a:lnTo>
                    <a:pt x="286309" y="248958"/>
                  </a:lnTo>
                  <a:lnTo>
                    <a:pt x="286272" y="249887"/>
                  </a:lnTo>
                  <a:lnTo>
                    <a:pt x="286235" y="250816"/>
                  </a:lnTo>
                  <a:lnTo>
                    <a:pt x="286200" y="251745"/>
                  </a:lnTo>
                  <a:lnTo>
                    <a:pt x="286165" y="252674"/>
                  </a:lnTo>
                  <a:lnTo>
                    <a:pt x="286129" y="253603"/>
                  </a:lnTo>
                  <a:lnTo>
                    <a:pt x="286096" y="254532"/>
                  </a:lnTo>
                  <a:lnTo>
                    <a:pt x="286062" y="255461"/>
                  </a:lnTo>
                  <a:lnTo>
                    <a:pt x="286028" y="256390"/>
                  </a:lnTo>
                  <a:lnTo>
                    <a:pt x="285996" y="257319"/>
                  </a:lnTo>
                  <a:lnTo>
                    <a:pt x="285963" y="258248"/>
                  </a:lnTo>
                  <a:lnTo>
                    <a:pt x="285931" y="259177"/>
                  </a:lnTo>
                  <a:lnTo>
                    <a:pt x="285900" y="260106"/>
                  </a:lnTo>
                  <a:lnTo>
                    <a:pt x="285869" y="261035"/>
                  </a:lnTo>
                  <a:lnTo>
                    <a:pt x="285838" y="261964"/>
                  </a:lnTo>
                  <a:lnTo>
                    <a:pt x="285807" y="262893"/>
                  </a:lnTo>
                  <a:lnTo>
                    <a:pt x="285777" y="263822"/>
                  </a:lnTo>
                  <a:lnTo>
                    <a:pt x="285748" y="264751"/>
                  </a:lnTo>
                  <a:lnTo>
                    <a:pt x="285718" y="265680"/>
                  </a:lnTo>
                  <a:lnTo>
                    <a:pt x="285689" y="266609"/>
                  </a:lnTo>
                  <a:lnTo>
                    <a:pt x="285661" y="267537"/>
                  </a:lnTo>
                  <a:lnTo>
                    <a:pt x="285632" y="268466"/>
                  </a:lnTo>
                  <a:lnTo>
                    <a:pt x="285604" y="269395"/>
                  </a:lnTo>
                  <a:lnTo>
                    <a:pt x="285576" y="270324"/>
                  </a:lnTo>
                  <a:lnTo>
                    <a:pt x="285549" y="271253"/>
                  </a:lnTo>
                  <a:lnTo>
                    <a:pt x="285522" y="272182"/>
                  </a:lnTo>
                  <a:lnTo>
                    <a:pt x="285495" y="273111"/>
                  </a:lnTo>
                  <a:lnTo>
                    <a:pt x="285468" y="274040"/>
                  </a:lnTo>
                  <a:lnTo>
                    <a:pt x="285441" y="274969"/>
                  </a:lnTo>
                  <a:lnTo>
                    <a:pt x="285415" y="275898"/>
                  </a:lnTo>
                  <a:lnTo>
                    <a:pt x="285388" y="276827"/>
                  </a:lnTo>
                  <a:lnTo>
                    <a:pt x="285362" y="277756"/>
                  </a:lnTo>
                  <a:lnTo>
                    <a:pt x="285336" y="278685"/>
                  </a:lnTo>
                  <a:lnTo>
                    <a:pt x="285311" y="279614"/>
                  </a:lnTo>
                  <a:lnTo>
                    <a:pt x="285285" y="280543"/>
                  </a:lnTo>
                  <a:lnTo>
                    <a:pt x="285259" y="281472"/>
                  </a:lnTo>
                  <a:lnTo>
                    <a:pt x="285234" y="282401"/>
                  </a:lnTo>
                  <a:lnTo>
                    <a:pt x="285208" y="283330"/>
                  </a:lnTo>
                  <a:lnTo>
                    <a:pt x="285183" y="284259"/>
                  </a:lnTo>
                  <a:lnTo>
                    <a:pt x="285157" y="285188"/>
                  </a:lnTo>
                  <a:lnTo>
                    <a:pt x="285132" y="286117"/>
                  </a:lnTo>
                  <a:lnTo>
                    <a:pt x="285107" y="287045"/>
                  </a:lnTo>
                  <a:lnTo>
                    <a:pt x="285081" y="287974"/>
                  </a:lnTo>
                  <a:lnTo>
                    <a:pt x="285056" y="288903"/>
                  </a:lnTo>
                  <a:lnTo>
                    <a:pt x="285030" y="289832"/>
                  </a:lnTo>
                  <a:lnTo>
                    <a:pt x="285004" y="290761"/>
                  </a:lnTo>
                  <a:lnTo>
                    <a:pt x="284979" y="291690"/>
                  </a:lnTo>
                  <a:lnTo>
                    <a:pt x="284953" y="292619"/>
                  </a:lnTo>
                  <a:lnTo>
                    <a:pt x="284927" y="293548"/>
                  </a:lnTo>
                  <a:lnTo>
                    <a:pt x="284901" y="294477"/>
                  </a:lnTo>
                  <a:lnTo>
                    <a:pt x="284874" y="295406"/>
                  </a:lnTo>
                  <a:lnTo>
                    <a:pt x="284848" y="296335"/>
                  </a:lnTo>
                  <a:lnTo>
                    <a:pt x="284821" y="297264"/>
                  </a:lnTo>
                  <a:lnTo>
                    <a:pt x="284794" y="298193"/>
                  </a:lnTo>
                  <a:lnTo>
                    <a:pt x="284767" y="299122"/>
                  </a:lnTo>
                  <a:lnTo>
                    <a:pt x="284739" y="300051"/>
                  </a:lnTo>
                  <a:lnTo>
                    <a:pt x="284712" y="300980"/>
                  </a:lnTo>
                  <a:lnTo>
                    <a:pt x="284683" y="301909"/>
                  </a:lnTo>
                  <a:lnTo>
                    <a:pt x="284655" y="302838"/>
                  </a:lnTo>
                  <a:lnTo>
                    <a:pt x="284626" y="303767"/>
                  </a:lnTo>
                  <a:lnTo>
                    <a:pt x="284597" y="304696"/>
                  </a:lnTo>
                  <a:lnTo>
                    <a:pt x="284567" y="305625"/>
                  </a:lnTo>
                  <a:lnTo>
                    <a:pt x="284537" y="306553"/>
                  </a:lnTo>
                  <a:lnTo>
                    <a:pt x="284507" y="307482"/>
                  </a:lnTo>
                  <a:lnTo>
                    <a:pt x="284475" y="308411"/>
                  </a:lnTo>
                  <a:lnTo>
                    <a:pt x="284444" y="309340"/>
                  </a:lnTo>
                  <a:lnTo>
                    <a:pt x="284412" y="310269"/>
                  </a:lnTo>
                  <a:lnTo>
                    <a:pt x="284379" y="311198"/>
                  </a:lnTo>
                  <a:lnTo>
                    <a:pt x="284346" y="312127"/>
                  </a:lnTo>
                  <a:lnTo>
                    <a:pt x="284313" y="313056"/>
                  </a:lnTo>
                  <a:lnTo>
                    <a:pt x="284278" y="313985"/>
                  </a:lnTo>
                  <a:lnTo>
                    <a:pt x="284244" y="314914"/>
                  </a:lnTo>
                  <a:lnTo>
                    <a:pt x="284209" y="315843"/>
                  </a:lnTo>
                  <a:lnTo>
                    <a:pt x="284172" y="316772"/>
                  </a:lnTo>
                  <a:lnTo>
                    <a:pt x="284135" y="317701"/>
                  </a:lnTo>
                  <a:lnTo>
                    <a:pt x="284098" y="318630"/>
                  </a:lnTo>
                  <a:lnTo>
                    <a:pt x="284059" y="319559"/>
                  </a:lnTo>
                  <a:lnTo>
                    <a:pt x="284020" y="320488"/>
                  </a:lnTo>
                  <a:lnTo>
                    <a:pt x="283981" y="321417"/>
                  </a:lnTo>
                  <a:lnTo>
                    <a:pt x="283940" y="322346"/>
                  </a:lnTo>
                  <a:lnTo>
                    <a:pt x="283898" y="323275"/>
                  </a:lnTo>
                  <a:lnTo>
                    <a:pt x="283856" y="324204"/>
                  </a:lnTo>
                  <a:lnTo>
                    <a:pt x="283813" y="325132"/>
                  </a:lnTo>
                  <a:lnTo>
                    <a:pt x="283769" y="326061"/>
                  </a:lnTo>
                  <a:lnTo>
                    <a:pt x="283724" y="326990"/>
                  </a:lnTo>
                  <a:lnTo>
                    <a:pt x="283679" y="327919"/>
                  </a:lnTo>
                  <a:lnTo>
                    <a:pt x="283631" y="328848"/>
                  </a:lnTo>
                  <a:lnTo>
                    <a:pt x="283584" y="329777"/>
                  </a:lnTo>
                  <a:lnTo>
                    <a:pt x="283536" y="330706"/>
                  </a:lnTo>
                  <a:lnTo>
                    <a:pt x="283485" y="331635"/>
                  </a:lnTo>
                  <a:lnTo>
                    <a:pt x="283434" y="332564"/>
                  </a:lnTo>
                  <a:lnTo>
                    <a:pt x="283383" y="333493"/>
                  </a:lnTo>
                  <a:lnTo>
                    <a:pt x="283329" y="334422"/>
                  </a:lnTo>
                  <a:lnTo>
                    <a:pt x="283275" y="335351"/>
                  </a:lnTo>
                  <a:lnTo>
                    <a:pt x="283221" y="336280"/>
                  </a:lnTo>
                  <a:lnTo>
                    <a:pt x="283164" y="337209"/>
                  </a:lnTo>
                  <a:lnTo>
                    <a:pt x="283106" y="338138"/>
                  </a:lnTo>
                  <a:lnTo>
                    <a:pt x="283048" y="339067"/>
                  </a:lnTo>
                  <a:lnTo>
                    <a:pt x="282988" y="339996"/>
                  </a:lnTo>
                  <a:lnTo>
                    <a:pt x="282926" y="340925"/>
                  </a:lnTo>
                  <a:lnTo>
                    <a:pt x="282864" y="341854"/>
                  </a:lnTo>
                  <a:lnTo>
                    <a:pt x="282801" y="342783"/>
                  </a:lnTo>
                  <a:lnTo>
                    <a:pt x="282735" y="343712"/>
                  </a:lnTo>
                  <a:lnTo>
                    <a:pt x="282668" y="344640"/>
                  </a:lnTo>
                  <a:lnTo>
                    <a:pt x="282602" y="345569"/>
                  </a:lnTo>
                  <a:lnTo>
                    <a:pt x="282532" y="346498"/>
                  </a:lnTo>
                  <a:lnTo>
                    <a:pt x="282461" y="347427"/>
                  </a:lnTo>
                  <a:lnTo>
                    <a:pt x="282390" y="348356"/>
                  </a:lnTo>
                  <a:lnTo>
                    <a:pt x="282316" y="349285"/>
                  </a:lnTo>
                  <a:lnTo>
                    <a:pt x="282241" y="350214"/>
                  </a:lnTo>
                  <a:lnTo>
                    <a:pt x="282166" y="351143"/>
                  </a:lnTo>
                  <a:lnTo>
                    <a:pt x="282087" y="352072"/>
                  </a:lnTo>
                  <a:lnTo>
                    <a:pt x="282007" y="353001"/>
                  </a:lnTo>
                  <a:lnTo>
                    <a:pt x="281927" y="353930"/>
                  </a:lnTo>
                  <a:lnTo>
                    <a:pt x="281845" y="354859"/>
                  </a:lnTo>
                  <a:lnTo>
                    <a:pt x="281760" y="355788"/>
                  </a:lnTo>
                  <a:lnTo>
                    <a:pt x="281675" y="356717"/>
                  </a:lnTo>
                  <a:lnTo>
                    <a:pt x="281588" y="357646"/>
                  </a:lnTo>
                  <a:lnTo>
                    <a:pt x="281498" y="358575"/>
                  </a:lnTo>
                  <a:lnTo>
                    <a:pt x="281408" y="359504"/>
                  </a:lnTo>
                  <a:lnTo>
                    <a:pt x="281317" y="360433"/>
                  </a:lnTo>
                  <a:lnTo>
                    <a:pt x="281221" y="361362"/>
                  </a:lnTo>
                  <a:lnTo>
                    <a:pt x="281126" y="362291"/>
                  </a:lnTo>
                  <a:lnTo>
                    <a:pt x="281030" y="363219"/>
                  </a:lnTo>
                  <a:lnTo>
                    <a:pt x="280929" y="364148"/>
                  </a:lnTo>
                  <a:lnTo>
                    <a:pt x="280828" y="365077"/>
                  </a:lnTo>
                  <a:lnTo>
                    <a:pt x="280727" y="366006"/>
                  </a:lnTo>
                  <a:lnTo>
                    <a:pt x="280621" y="366935"/>
                  </a:lnTo>
                  <a:lnTo>
                    <a:pt x="280514" y="367864"/>
                  </a:lnTo>
                  <a:lnTo>
                    <a:pt x="280407" y="368793"/>
                  </a:lnTo>
                  <a:lnTo>
                    <a:pt x="280297" y="369722"/>
                  </a:lnTo>
                  <a:lnTo>
                    <a:pt x="280184" y="370651"/>
                  </a:lnTo>
                  <a:lnTo>
                    <a:pt x="280070" y="371580"/>
                  </a:lnTo>
                  <a:lnTo>
                    <a:pt x="279955" y="372509"/>
                  </a:lnTo>
                  <a:lnTo>
                    <a:pt x="279836" y="373438"/>
                  </a:lnTo>
                  <a:lnTo>
                    <a:pt x="279717" y="374367"/>
                  </a:lnTo>
                  <a:lnTo>
                    <a:pt x="279596" y="375296"/>
                  </a:lnTo>
                  <a:lnTo>
                    <a:pt x="279471" y="376225"/>
                  </a:lnTo>
                  <a:lnTo>
                    <a:pt x="279345" y="377154"/>
                  </a:lnTo>
                  <a:lnTo>
                    <a:pt x="279219" y="378083"/>
                  </a:lnTo>
                  <a:lnTo>
                    <a:pt x="279087" y="379012"/>
                  </a:lnTo>
                  <a:lnTo>
                    <a:pt x="278955" y="379941"/>
                  </a:lnTo>
                  <a:lnTo>
                    <a:pt x="278823" y="380870"/>
                  </a:lnTo>
                  <a:lnTo>
                    <a:pt x="278686" y="381799"/>
                  </a:lnTo>
                  <a:lnTo>
                    <a:pt x="278547" y="382727"/>
                  </a:lnTo>
                  <a:lnTo>
                    <a:pt x="278408" y="383656"/>
                  </a:lnTo>
                  <a:lnTo>
                    <a:pt x="278265" y="384585"/>
                  </a:lnTo>
                  <a:lnTo>
                    <a:pt x="278119" y="385514"/>
                  </a:lnTo>
                  <a:lnTo>
                    <a:pt x="277974" y="386443"/>
                  </a:lnTo>
                  <a:lnTo>
                    <a:pt x="277825" y="387372"/>
                  </a:lnTo>
                  <a:lnTo>
                    <a:pt x="277673" y="388301"/>
                  </a:lnTo>
                  <a:lnTo>
                    <a:pt x="277520" y="389230"/>
                  </a:lnTo>
                  <a:lnTo>
                    <a:pt x="277366" y="390159"/>
                  </a:lnTo>
                  <a:lnTo>
                    <a:pt x="277206" y="391088"/>
                  </a:lnTo>
                  <a:lnTo>
                    <a:pt x="277046" y="392017"/>
                  </a:lnTo>
                  <a:lnTo>
                    <a:pt x="276886" y="392946"/>
                  </a:lnTo>
                  <a:lnTo>
                    <a:pt x="276719" y="393875"/>
                  </a:lnTo>
                  <a:lnTo>
                    <a:pt x="276552" y="394804"/>
                  </a:lnTo>
                  <a:lnTo>
                    <a:pt x="276385" y="395733"/>
                  </a:lnTo>
                  <a:lnTo>
                    <a:pt x="276212" y="396662"/>
                  </a:lnTo>
                  <a:lnTo>
                    <a:pt x="276038" y="397591"/>
                  </a:lnTo>
                  <a:lnTo>
                    <a:pt x="275863" y="398520"/>
                  </a:lnTo>
                  <a:lnTo>
                    <a:pt x="275684" y="399449"/>
                  </a:lnTo>
                  <a:lnTo>
                    <a:pt x="275502" y="400378"/>
                  </a:lnTo>
                  <a:lnTo>
                    <a:pt x="275320" y="401306"/>
                  </a:lnTo>
                  <a:lnTo>
                    <a:pt x="275135" y="402235"/>
                  </a:lnTo>
                  <a:lnTo>
                    <a:pt x="274946" y="403164"/>
                  </a:lnTo>
                  <a:lnTo>
                    <a:pt x="274756" y="404093"/>
                  </a:lnTo>
                  <a:lnTo>
                    <a:pt x="274565" y="405022"/>
                  </a:lnTo>
                  <a:lnTo>
                    <a:pt x="274368" y="405951"/>
                  </a:lnTo>
                  <a:lnTo>
                    <a:pt x="274171" y="406880"/>
                  </a:lnTo>
                  <a:lnTo>
                    <a:pt x="273973" y="407809"/>
                  </a:lnTo>
                  <a:lnTo>
                    <a:pt x="273769" y="408738"/>
                  </a:lnTo>
                  <a:lnTo>
                    <a:pt x="273564" y="409667"/>
                  </a:lnTo>
                  <a:lnTo>
                    <a:pt x="273359" y="410596"/>
                  </a:lnTo>
                  <a:lnTo>
                    <a:pt x="273148" y="411525"/>
                  </a:lnTo>
                  <a:lnTo>
                    <a:pt x="272935" y="412454"/>
                  </a:lnTo>
                  <a:lnTo>
                    <a:pt x="272722" y="413383"/>
                  </a:lnTo>
                  <a:lnTo>
                    <a:pt x="272505" y="414312"/>
                  </a:lnTo>
                  <a:lnTo>
                    <a:pt x="272284" y="415241"/>
                  </a:lnTo>
                  <a:lnTo>
                    <a:pt x="272064" y="416170"/>
                  </a:lnTo>
                  <a:lnTo>
                    <a:pt x="271840" y="417099"/>
                  </a:lnTo>
                  <a:lnTo>
                    <a:pt x="271611" y="418028"/>
                  </a:lnTo>
                  <a:lnTo>
                    <a:pt x="271383" y="418957"/>
                  </a:lnTo>
                  <a:lnTo>
                    <a:pt x="271153" y="419886"/>
                  </a:lnTo>
                  <a:lnTo>
                    <a:pt x="270916" y="420814"/>
                  </a:lnTo>
                  <a:lnTo>
                    <a:pt x="270680" y="421743"/>
                  </a:lnTo>
                  <a:lnTo>
                    <a:pt x="270443" y="422672"/>
                  </a:lnTo>
                  <a:lnTo>
                    <a:pt x="270199" y="423601"/>
                  </a:lnTo>
                  <a:lnTo>
                    <a:pt x="269955" y="424530"/>
                  </a:lnTo>
                  <a:lnTo>
                    <a:pt x="269711" y="425459"/>
                  </a:lnTo>
                  <a:lnTo>
                    <a:pt x="269460" y="426388"/>
                  </a:lnTo>
                  <a:lnTo>
                    <a:pt x="269208" y="427317"/>
                  </a:lnTo>
                  <a:lnTo>
                    <a:pt x="268956" y="428246"/>
                  </a:lnTo>
                  <a:lnTo>
                    <a:pt x="268698" y="429175"/>
                  </a:lnTo>
                  <a:lnTo>
                    <a:pt x="268438" y="430104"/>
                  </a:lnTo>
                  <a:lnTo>
                    <a:pt x="268178" y="431033"/>
                  </a:lnTo>
                  <a:lnTo>
                    <a:pt x="267914" y="431962"/>
                  </a:lnTo>
                  <a:lnTo>
                    <a:pt x="267646" y="432891"/>
                  </a:lnTo>
                  <a:lnTo>
                    <a:pt x="267378" y="433820"/>
                  </a:lnTo>
                  <a:lnTo>
                    <a:pt x="267108" y="434749"/>
                  </a:lnTo>
                  <a:lnTo>
                    <a:pt x="266832" y="435678"/>
                  </a:lnTo>
                  <a:lnTo>
                    <a:pt x="266556" y="436607"/>
                  </a:lnTo>
                  <a:lnTo>
                    <a:pt x="266279" y="437536"/>
                  </a:lnTo>
                  <a:lnTo>
                    <a:pt x="265996" y="438465"/>
                  </a:lnTo>
                  <a:lnTo>
                    <a:pt x="265712" y="439394"/>
                  </a:lnTo>
                  <a:lnTo>
                    <a:pt x="265428" y="440322"/>
                  </a:lnTo>
                  <a:lnTo>
                    <a:pt x="265137" y="441251"/>
                  </a:lnTo>
                  <a:lnTo>
                    <a:pt x="264846" y="442180"/>
                  </a:lnTo>
                  <a:lnTo>
                    <a:pt x="264555" y="443109"/>
                  </a:lnTo>
                  <a:lnTo>
                    <a:pt x="264257" y="444038"/>
                  </a:lnTo>
                  <a:lnTo>
                    <a:pt x="263958" y="444967"/>
                  </a:lnTo>
                  <a:lnTo>
                    <a:pt x="263659" y="445896"/>
                  </a:lnTo>
                  <a:lnTo>
                    <a:pt x="263356" y="446825"/>
                  </a:lnTo>
                  <a:lnTo>
                    <a:pt x="263049" y="447754"/>
                  </a:lnTo>
                  <a:lnTo>
                    <a:pt x="262742" y="448683"/>
                  </a:lnTo>
                  <a:lnTo>
                    <a:pt x="262432" y="449612"/>
                  </a:lnTo>
                  <a:lnTo>
                    <a:pt x="262118" y="450541"/>
                  </a:lnTo>
                  <a:lnTo>
                    <a:pt x="261804" y="451470"/>
                  </a:lnTo>
                  <a:lnTo>
                    <a:pt x="261488" y="452399"/>
                  </a:lnTo>
                  <a:lnTo>
                    <a:pt x="261166" y="453328"/>
                  </a:lnTo>
                  <a:lnTo>
                    <a:pt x="260844" y="454257"/>
                  </a:lnTo>
                  <a:lnTo>
                    <a:pt x="260523" y="455186"/>
                  </a:lnTo>
                  <a:lnTo>
                    <a:pt x="260193" y="456115"/>
                  </a:lnTo>
                  <a:lnTo>
                    <a:pt x="259864" y="457044"/>
                  </a:lnTo>
                  <a:lnTo>
                    <a:pt x="259535" y="457973"/>
                  </a:lnTo>
                  <a:lnTo>
                    <a:pt x="259200" y="458901"/>
                  </a:lnTo>
                  <a:lnTo>
                    <a:pt x="258864" y="459830"/>
                  </a:lnTo>
                  <a:lnTo>
                    <a:pt x="258527" y="460759"/>
                  </a:lnTo>
                  <a:lnTo>
                    <a:pt x="258187" y="461688"/>
                  </a:lnTo>
                  <a:lnTo>
                    <a:pt x="257843" y="462617"/>
                  </a:lnTo>
                  <a:lnTo>
                    <a:pt x="257500" y="463546"/>
                  </a:lnTo>
                  <a:lnTo>
                    <a:pt x="257153" y="464475"/>
                  </a:lnTo>
                  <a:lnTo>
                    <a:pt x="256803" y="465404"/>
                  </a:lnTo>
                  <a:lnTo>
                    <a:pt x="256452" y="466333"/>
                  </a:lnTo>
                  <a:lnTo>
                    <a:pt x="256100" y="467262"/>
                  </a:lnTo>
                  <a:lnTo>
                    <a:pt x="255743" y="468191"/>
                  </a:lnTo>
                  <a:lnTo>
                    <a:pt x="255386" y="469120"/>
                  </a:lnTo>
                  <a:lnTo>
                    <a:pt x="255028" y="470049"/>
                  </a:lnTo>
                  <a:lnTo>
                    <a:pt x="254664" y="470978"/>
                  </a:lnTo>
                  <a:lnTo>
                    <a:pt x="254300" y="471907"/>
                  </a:lnTo>
                  <a:lnTo>
                    <a:pt x="253937" y="472836"/>
                  </a:lnTo>
                  <a:lnTo>
                    <a:pt x="253567" y="473765"/>
                  </a:lnTo>
                  <a:lnTo>
                    <a:pt x="253197" y="47469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912" y="889784"/>
              <a:ext cx="280046" cy="0"/>
            </a:xfrm>
            <a:custGeom>
              <a:avLst/>
              <a:pathLst>
                <a:path w="280046" h="0">
                  <a:moveTo>
                    <a:pt x="0" y="0"/>
                  </a:moveTo>
                  <a:lnTo>
                    <a:pt x="28004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1960" y="761685"/>
              <a:ext cx="294585" cy="222962"/>
            </a:xfrm>
            <a:custGeom>
              <a:avLst/>
              <a:pathLst>
                <a:path w="294585" h="222962">
                  <a:moveTo>
                    <a:pt x="0" y="222962"/>
                  </a:moveTo>
                  <a:lnTo>
                    <a:pt x="0" y="222526"/>
                  </a:lnTo>
                  <a:lnTo>
                    <a:pt x="1" y="222089"/>
                  </a:lnTo>
                  <a:lnTo>
                    <a:pt x="2" y="221653"/>
                  </a:lnTo>
                  <a:lnTo>
                    <a:pt x="16" y="221217"/>
                  </a:lnTo>
                  <a:lnTo>
                    <a:pt x="38" y="220780"/>
                  </a:lnTo>
                  <a:lnTo>
                    <a:pt x="61" y="220344"/>
                  </a:lnTo>
                  <a:lnTo>
                    <a:pt x="89" y="219908"/>
                  </a:lnTo>
                  <a:lnTo>
                    <a:pt x="132" y="219471"/>
                  </a:lnTo>
                  <a:lnTo>
                    <a:pt x="176" y="219035"/>
                  </a:lnTo>
                  <a:lnTo>
                    <a:pt x="219" y="218599"/>
                  </a:lnTo>
                  <a:lnTo>
                    <a:pt x="282" y="218162"/>
                  </a:lnTo>
                  <a:lnTo>
                    <a:pt x="347" y="217726"/>
                  </a:lnTo>
                  <a:lnTo>
                    <a:pt x="411" y="217290"/>
                  </a:lnTo>
                  <a:lnTo>
                    <a:pt x="487" y="216853"/>
                  </a:lnTo>
                  <a:lnTo>
                    <a:pt x="573" y="216417"/>
                  </a:lnTo>
                  <a:lnTo>
                    <a:pt x="658" y="215981"/>
                  </a:lnTo>
                  <a:lnTo>
                    <a:pt x="748" y="215544"/>
                  </a:lnTo>
                  <a:lnTo>
                    <a:pt x="854" y="215108"/>
                  </a:lnTo>
                  <a:lnTo>
                    <a:pt x="960" y="214672"/>
                  </a:lnTo>
                  <a:lnTo>
                    <a:pt x="1066" y="214235"/>
                  </a:lnTo>
                  <a:lnTo>
                    <a:pt x="1190" y="213799"/>
                  </a:lnTo>
                  <a:lnTo>
                    <a:pt x="1316" y="213363"/>
                  </a:lnTo>
                  <a:lnTo>
                    <a:pt x="1443" y="212926"/>
                  </a:lnTo>
                  <a:lnTo>
                    <a:pt x="1580" y="212490"/>
                  </a:lnTo>
                  <a:lnTo>
                    <a:pt x="1726" y="212054"/>
                  </a:lnTo>
                  <a:lnTo>
                    <a:pt x="1873" y="211617"/>
                  </a:lnTo>
                  <a:lnTo>
                    <a:pt x="2023" y="211181"/>
                  </a:lnTo>
                  <a:lnTo>
                    <a:pt x="2189" y="210745"/>
                  </a:lnTo>
                  <a:lnTo>
                    <a:pt x="2356" y="210308"/>
                  </a:lnTo>
                  <a:lnTo>
                    <a:pt x="2522" y="209872"/>
                  </a:lnTo>
                  <a:lnTo>
                    <a:pt x="2705" y="209436"/>
                  </a:lnTo>
                  <a:lnTo>
                    <a:pt x="2891" y="208999"/>
                  </a:lnTo>
                  <a:lnTo>
                    <a:pt x="3076" y="208563"/>
                  </a:lnTo>
                  <a:lnTo>
                    <a:pt x="3272" y="208127"/>
                  </a:lnTo>
                  <a:lnTo>
                    <a:pt x="3477" y="207691"/>
                  </a:lnTo>
                  <a:lnTo>
                    <a:pt x="3681" y="207254"/>
                  </a:lnTo>
                  <a:lnTo>
                    <a:pt x="3890" y="206818"/>
                  </a:lnTo>
                  <a:lnTo>
                    <a:pt x="4113" y="206382"/>
                  </a:lnTo>
                  <a:lnTo>
                    <a:pt x="4336" y="205945"/>
                  </a:lnTo>
                  <a:lnTo>
                    <a:pt x="4560" y="205509"/>
                  </a:lnTo>
                  <a:lnTo>
                    <a:pt x="4799" y="205073"/>
                  </a:lnTo>
                  <a:lnTo>
                    <a:pt x="5040" y="204636"/>
                  </a:lnTo>
                  <a:lnTo>
                    <a:pt x="5282" y="204200"/>
                  </a:lnTo>
                  <a:lnTo>
                    <a:pt x="5533" y="203764"/>
                  </a:lnTo>
                  <a:lnTo>
                    <a:pt x="5792" y="203327"/>
                  </a:lnTo>
                  <a:lnTo>
                    <a:pt x="6052" y="202891"/>
                  </a:lnTo>
                  <a:lnTo>
                    <a:pt x="6314" y="202455"/>
                  </a:lnTo>
                  <a:lnTo>
                    <a:pt x="6591" y="202018"/>
                  </a:lnTo>
                  <a:lnTo>
                    <a:pt x="6868" y="201582"/>
                  </a:lnTo>
                  <a:lnTo>
                    <a:pt x="7144" y="201146"/>
                  </a:lnTo>
                  <a:lnTo>
                    <a:pt x="7435" y="200709"/>
                  </a:lnTo>
                  <a:lnTo>
                    <a:pt x="7729" y="200273"/>
                  </a:lnTo>
                  <a:lnTo>
                    <a:pt x="8022" y="199837"/>
                  </a:lnTo>
                  <a:lnTo>
                    <a:pt x="8324" y="199400"/>
                  </a:lnTo>
                  <a:lnTo>
                    <a:pt x="8634" y="198964"/>
                  </a:lnTo>
                  <a:lnTo>
                    <a:pt x="8943" y="198528"/>
                  </a:lnTo>
                  <a:lnTo>
                    <a:pt x="9256" y="198091"/>
                  </a:lnTo>
                  <a:lnTo>
                    <a:pt x="9581" y="197655"/>
                  </a:lnTo>
                  <a:lnTo>
                    <a:pt x="9906" y="197219"/>
                  </a:lnTo>
                  <a:lnTo>
                    <a:pt x="10232" y="196782"/>
                  </a:lnTo>
                  <a:lnTo>
                    <a:pt x="10570" y="196346"/>
                  </a:lnTo>
                  <a:lnTo>
                    <a:pt x="10910" y="195910"/>
                  </a:lnTo>
                  <a:lnTo>
                    <a:pt x="11251" y="195473"/>
                  </a:lnTo>
                  <a:lnTo>
                    <a:pt x="11598" y="195037"/>
                  </a:lnTo>
                  <a:lnTo>
                    <a:pt x="11953" y="194601"/>
                  </a:lnTo>
                  <a:lnTo>
                    <a:pt x="12308" y="194164"/>
                  </a:lnTo>
                  <a:lnTo>
                    <a:pt x="12665" y="193728"/>
                  </a:lnTo>
                  <a:lnTo>
                    <a:pt x="13033" y="193292"/>
                  </a:lnTo>
                  <a:lnTo>
                    <a:pt x="13402" y="192855"/>
                  </a:lnTo>
                  <a:lnTo>
                    <a:pt x="13771" y="192419"/>
                  </a:lnTo>
                  <a:lnTo>
                    <a:pt x="14150" y="191983"/>
                  </a:lnTo>
                  <a:lnTo>
                    <a:pt x="14532" y="191546"/>
                  </a:lnTo>
                  <a:lnTo>
                    <a:pt x="14914" y="191110"/>
                  </a:lnTo>
                  <a:lnTo>
                    <a:pt x="15301" y="190674"/>
                  </a:lnTo>
                  <a:lnTo>
                    <a:pt x="15695" y="190237"/>
                  </a:lnTo>
                  <a:lnTo>
                    <a:pt x="16090" y="189801"/>
                  </a:lnTo>
                  <a:lnTo>
                    <a:pt x="16485" y="189365"/>
                  </a:lnTo>
                  <a:lnTo>
                    <a:pt x="16891" y="188929"/>
                  </a:lnTo>
                  <a:lnTo>
                    <a:pt x="17297" y="188492"/>
                  </a:lnTo>
                  <a:lnTo>
                    <a:pt x="17703" y="188056"/>
                  </a:lnTo>
                  <a:lnTo>
                    <a:pt x="18118" y="187620"/>
                  </a:lnTo>
                  <a:lnTo>
                    <a:pt x="18535" y="187183"/>
                  </a:lnTo>
                  <a:lnTo>
                    <a:pt x="18952" y="186747"/>
                  </a:lnTo>
                  <a:lnTo>
                    <a:pt x="19374" y="186311"/>
                  </a:lnTo>
                  <a:lnTo>
                    <a:pt x="19801" y="185874"/>
                  </a:lnTo>
                  <a:lnTo>
                    <a:pt x="20228" y="185438"/>
                  </a:lnTo>
                  <a:lnTo>
                    <a:pt x="20656" y="185002"/>
                  </a:lnTo>
                  <a:lnTo>
                    <a:pt x="21093" y="184565"/>
                  </a:lnTo>
                  <a:lnTo>
                    <a:pt x="21530" y="184129"/>
                  </a:lnTo>
                  <a:lnTo>
                    <a:pt x="21967" y="183693"/>
                  </a:lnTo>
                  <a:lnTo>
                    <a:pt x="22410" y="183256"/>
                  </a:lnTo>
                  <a:lnTo>
                    <a:pt x="22855" y="182820"/>
                  </a:lnTo>
                  <a:lnTo>
                    <a:pt x="23301" y="182384"/>
                  </a:lnTo>
                  <a:lnTo>
                    <a:pt x="23750" y="181947"/>
                  </a:lnTo>
                  <a:lnTo>
                    <a:pt x="24203" y="181511"/>
                  </a:lnTo>
                  <a:lnTo>
                    <a:pt x="24657" y="181075"/>
                  </a:lnTo>
                  <a:lnTo>
                    <a:pt x="25111" y="180638"/>
                  </a:lnTo>
                  <a:lnTo>
                    <a:pt x="25571" y="180202"/>
                  </a:lnTo>
                  <a:lnTo>
                    <a:pt x="26032" y="179766"/>
                  </a:lnTo>
                  <a:lnTo>
                    <a:pt x="26492" y="179329"/>
                  </a:lnTo>
                  <a:lnTo>
                    <a:pt x="26958" y="178893"/>
                  </a:lnTo>
                  <a:lnTo>
                    <a:pt x="27425" y="178457"/>
                  </a:lnTo>
                  <a:lnTo>
                    <a:pt x="27892" y="178020"/>
                  </a:lnTo>
                  <a:lnTo>
                    <a:pt x="28361" y="177584"/>
                  </a:lnTo>
                  <a:lnTo>
                    <a:pt x="28833" y="177148"/>
                  </a:lnTo>
                  <a:lnTo>
                    <a:pt x="29306" y="176711"/>
                  </a:lnTo>
                  <a:lnTo>
                    <a:pt x="29778" y="176275"/>
                  </a:lnTo>
                  <a:lnTo>
                    <a:pt x="30256" y="175839"/>
                  </a:lnTo>
                  <a:lnTo>
                    <a:pt x="30733" y="175402"/>
                  </a:lnTo>
                  <a:lnTo>
                    <a:pt x="31210" y="174966"/>
                  </a:lnTo>
                  <a:lnTo>
                    <a:pt x="31690" y="174530"/>
                  </a:lnTo>
                  <a:lnTo>
                    <a:pt x="32171" y="174093"/>
                  </a:lnTo>
                  <a:lnTo>
                    <a:pt x="32652" y="173657"/>
                  </a:lnTo>
                  <a:lnTo>
                    <a:pt x="33134" y="173221"/>
                  </a:lnTo>
                  <a:lnTo>
                    <a:pt x="33618" y="172784"/>
                  </a:lnTo>
                  <a:lnTo>
                    <a:pt x="34102" y="172348"/>
                  </a:lnTo>
                  <a:lnTo>
                    <a:pt x="34587" y="171912"/>
                  </a:lnTo>
                  <a:lnTo>
                    <a:pt x="35073" y="171475"/>
                  </a:lnTo>
                  <a:lnTo>
                    <a:pt x="35559" y="171039"/>
                  </a:lnTo>
                  <a:lnTo>
                    <a:pt x="36046" y="170603"/>
                  </a:lnTo>
                  <a:lnTo>
                    <a:pt x="36533" y="170167"/>
                  </a:lnTo>
                  <a:lnTo>
                    <a:pt x="37021" y="169730"/>
                  </a:lnTo>
                  <a:lnTo>
                    <a:pt x="37508" y="169294"/>
                  </a:lnTo>
                  <a:lnTo>
                    <a:pt x="37996" y="168858"/>
                  </a:lnTo>
                  <a:lnTo>
                    <a:pt x="38484" y="168421"/>
                  </a:lnTo>
                  <a:lnTo>
                    <a:pt x="38973" y="167985"/>
                  </a:lnTo>
                  <a:lnTo>
                    <a:pt x="39461" y="167549"/>
                  </a:lnTo>
                  <a:lnTo>
                    <a:pt x="39949" y="167112"/>
                  </a:lnTo>
                  <a:lnTo>
                    <a:pt x="40437" y="166676"/>
                  </a:lnTo>
                  <a:lnTo>
                    <a:pt x="40925" y="166240"/>
                  </a:lnTo>
                  <a:lnTo>
                    <a:pt x="41412" y="165803"/>
                  </a:lnTo>
                  <a:lnTo>
                    <a:pt x="41899" y="165367"/>
                  </a:lnTo>
                  <a:lnTo>
                    <a:pt x="42386" y="164931"/>
                  </a:lnTo>
                  <a:lnTo>
                    <a:pt x="42872" y="164494"/>
                  </a:lnTo>
                  <a:lnTo>
                    <a:pt x="43357" y="164058"/>
                  </a:lnTo>
                  <a:lnTo>
                    <a:pt x="43842" y="163622"/>
                  </a:lnTo>
                  <a:lnTo>
                    <a:pt x="44327" y="163185"/>
                  </a:lnTo>
                  <a:lnTo>
                    <a:pt x="44810" y="162749"/>
                  </a:lnTo>
                  <a:lnTo>
                    <a:pt x="45292" y="162313"/>
                  </a:lnTo>
                  <a:lnTo>
                    <a:pt x="45774" y="161876"/>
                  </a:lnTo>
                  <a:lnTo>
                    <a:pt x="46254" y="161440"/>
                  </a:lnTo>
                  <a:lnTo>
                    <a:pt x="46733" y="161004"/>
                  </a:lnTo>
                  <a:lnTo>
                    <a:pt x="47211" y="160567"/>
                  </a:lnTo>
                  <a:lnTo>
                    <a:pt x="47689" y="160131"/>
                  </a:lnTo>
                  <a:lnTo>
                    <a:pt x="48163" y="159695"/>
                  </a:lnTo>
                  <a:lnTo>
                    <a:pt x="48637" y="159258"/>
                  </a:lnTo>
                  <a:lnTo>
                    <a:pt x="49112" y="158822"/>
                  </a:lnTo>
                  <a:lnTo>
                    <a:pt x="49581" y="158386"/>
                  </a:lnTo>
                  <a:lnTo>
                    <a:pt x="50050" y="157949"/>
                  </a:lnTo>
                  <a:lnTo>
                    <a:pt x="50520" y="157513"/>
                  </a:lnTo>
                  <a:lnTo>
                    <a:pt x="50985" y="157077"/>
                  </a:lnTo>
                  <a:lnTo>
                    <a:pt x="51448" y="156640"/>
                  </a:lnTo>
                  <a:lnTo>
                    <a:pt x="51912" y="156204"/>
                  </a:lnTo>
                  <a:lnTo>
                    <a:pt x="52373" y="155768"/>
                  </a:lnTo>
                  <a:lnTo>
                    <a:pt x="52830" y="155331"/>
                  </a:lnTo>
                  <a:lnTo>
                    <a:pt x="53286" y="154895"/>
                  </a:lnTo>
                  <a:lnTo>
                    <a:pt x="53743" y="154459"/>
                  </a:lnTo>
                  <a:lnTo>
                    <a:pt x="54192" y="154022"/>
                  </a:lnTo>
                  <a:lnTo>
                    <a:pt x="54642" y="153586"/>
                  </a:lnTo>
                  <a:lnTo>
                    <a:pt x="55091" y="153150"/>
                  </a:lnTo>
                  <a:lnTo>
                    <a:pt x="55535" y="152713"/>
                  </a:lnTo>
                  <a:lnTo>
                    <a:pt x="55976" y="152277"/>
                  </a:lnTo>
                  <a:lnTo>
                    <a:pt x="56417" y="151841"/>
                  </a:lnTo>
                  <a:lnTo>
                    <a:pt x="56856" y="151404"/>
                  </a:lnTo>
                  <a:lnTo>
                    <a:pt x="57288" y="150968"/>
                  </a:lnTo>
                  <a:lnTo>
                    <a:pt x="57720" y="150532"/>
                  </a:lnTo>
                  <a:lnTo>
                    <a:pt x="58152" y="150096"/>
                  </a:lnTo>
                  <a:lnTo>
                    <a:pt x="58575" y="149659"/>
                  </a:lnTo>
                  <a:lnTo>
                    <a:pt x="58998" y="149223"/>
                  </a:lnTo>
                  <a:lnTo>
                    <a:pt x="59421" y="148787"/>
                  </a:lnTo>
                  <a:lnTo>
                    <a:pt x="59837" y="148350"/>
                  </a:lnTo>
                  <a:lnTo>
                    <a:pt x="60249" y="147914"/>
                  </a:lnTo>
                  <a:lnTo>
                    <a:pt x="60661" y="147478"/>
                  </a:lnTo>
                  <a:lnTo>
                    <a:pt x="61071" y="147041"/>
                  </a:lnTo>
                  <a:lnTo>
                    <a:pt x="61472" y="146605"/>
                  </a:lnTo>
                  <a:lnTo>
                    <a:pt x="61873" y="146169"/>
                  </a:lnTo>
                  <a:lnTo>
                    <a:pt x="62275" y="145732"/>
                  </a:lnTo>
                  <a:lnTo>
                    <a:pt x="62665" y="145296"/>
                  </a:lnTo>
                  <a:lnTo>
                    <a:pt x="63055" y="144860"/>
                  </a:lnTo>
                  <a:lnTo>
                    <a:pt x="63445" y="144423"/>
                  </a:lnTo>
                  <a:lnTo>
                    <a:pt x="63827" y="143987"/>
                  </a:lnTo>
                  <a:lnTo>
                    <a:pt x="64205" y="143551"/>
                  </a:lnTo>
                  <a:lnTo>
                    <a:pt x="64583" y="143114"/>
                  </a:lnTo>
                  <a:lnTo>
                    <a:pt x="64957" y="142678"/>
                  </a:lnTo>
                  <a:lnTo>
                    <a:pt x="65321" y="142242"/>
                  </a:lnTo>
                  <a:lnTo>
                    <a:pt x="65686" y="141805"/>
                  </a:lnTo>
                  <a:lnTo>
                    <a:pt x="66051" y="141369"/>
                  </a:lnTo>
                  <a:lnTo>
                    <a:pt x="66403" y="140933"/>
                  </a:lnTo>
                  <a:lnTo>
                    <a:pt x="66755" y="140496"/>
                  </a:lnTo>
                  <a:lnTo>
                    <a:pt x="67106" y="140060"/>
                  </a:lnTo>
                  <a:lnTo>
                    <a:pt x="67449" y="139624"/>
                  </a:lnTo>
                  <a:lnTo>
                    <a:pt x="67786" y="139187"/>
                  </a:lnTo>
                  <a:lnTo>
                    <a:pt x="68124" y="138751"/>
                  </a:lnTo>
                  <a:lnTo>
                    <a:pt x="68457" y="138315"/>
                  </a:lnTo>
                  <a:lnTo>
                    <a:pt x="68780" y="137878"/>
                  </a:lnTo>
                  <a:lnTo>
                    <a:pt x="69103" y="137442"/>
                  </a:lnTo>
                  <a:lnTo>
                    <a:pt x="69426" y="137006"/>
                  </a:lnTo>
                  <a:lnTo>
                    <a:pt x="69735" y="136569"/>
                  </a:lnTo>
                  <a:lnTo>
                    <a:pt x="70043" y="136133"/>
                  </a:lnTo>
                  <a:lnTo>
                    <a:pt x="70351" y="135697"/>
                  </a:lnTo>
                  <a:lnTo>
                    <a:pt x="70650" y="135260"/>
                  </a:lnTo>
                  <a:lnTo>
                    <a:pt x="70942" y="134824"/>
                  </a:lnTo>
                  <a:lnTo>
                    <a:pt x="71234" y="134388"/>
                  </a:lnTo>
                  <a:lnTo>
                    <a:pt x="71523" y="133951"/>
                  </a:lnTo>
                  <a:lnTo>
                    <a:pt x="71799" y="133515"/>
                  </a:lnTo>
                  <a:lnTo>
                    <a:pt x="72076" y="133079"/>
                  </a:lnTo>
                  <a:lnTo>
                    <a:pt x="72352" y="132642"/>
                  </a:lnTo>
                  <a:lnTo>
                    <a:pt x="72613" y="132206"/>
                  </a:lnTo>
                  <a:lnTo>
                    <a:pt x="72873" y="131770"/>
                  </a:lnTo>
                  <a:lnTo>
                    <a:pt x="73133" y="131334"/>
                  </a:lnTo>
                  <a:lnTo>
                    <a:pt x="73384" y="130897"/>
                  </a:lnTo>
                  <a:lnTo>
                    <a:pt x="73627" y="130461"/>
                  </a:lnTo>
                  <a:lnTo>
                    <a:pt x="73870" y="130025"/>
                  </a:lnTo>
                  <a:lnTo>
                    <a:pt x="74109" y="129588"/>
                  </a:lnTo>
                  <a:lnTo>
                    <a:pt x="74335" y="129152"/>
                  </a:lnTo>
                  <a:lnTo>
                    <a:pt x="74561" y="128716"/>
                  </a:lnTo>
                  <a:lnTo>
                    <a:pt x="74787" y="128279"/>
                  </a:lnTo>
                  <a:lnTo>
                    <a:pt x="74997" y="127843"/>
                  </a:lnTo>
                  <a:lnTo>
                    <a:pt x="75206" y="127407"/>
                  </a:lnTo>
                  <a:lnTo>
                    <a:pt x="75414" y="126970"/>
                  </a:lnTo>
                  <a:lnTo>
                    <a:pt x="75612" y="126534"/>
                  </a:lnTo>
                  <a:lnTo>
                    <a:pt x="75803" y="126098"/>
                  </a:lnTo>
                  <a:lnTo>
                    <a:pt x="75993" y="125661"/>
                  </a:lnTo>
                  <a:lnTo>
                    <a:pt x="76180" y="125225"/>
                  </a:lnTo>
                  <a:lnTo>
                    <a:pt x="76352" y="124789"/>
                  </a:lnTo>
                  <a:lnTo>
                    <a:pt x="76525" y="124352"/>
                  </a:lnTo>
                  <a:lnTo>
                    <a:pt x="76697" y="123916"/>
                  </a:lnTo>
                  <a:lnTo>
                    <a:pt x="76853" y="123480"/>
                  </a:lnTo>
                  <a:lnTo>
                    <a:pt x="77007" y="123043"/>
                  </a:lnTo>
                  <a:lnTo>
                    <a:pt x="77161" y="122607"/>
                  </a:lnTo>
                  <a:lnTo>
                    <a:pt x="77304" y="122171"/>
                  </a:lnTo>
                  <a:lnTo>
                    <a:pt x="77439" y="121734"/>
                  </a:lnTo>
                  <a:lnTo>
                    <a:pt x="77575" y="121298"/>
                  </a:lnTo>
                  <a:lnTo>
                    <a:pt x="77706" y="120862"/>
                  </a:lnTo>
                  <a:lnTo>
                    <a:pt x="77822" y="120425"/>
                  </a:lnTo>
                  <a:lnTo>
                    <a:pt x="77938" y="119989"/>
                  </a:lnTo>
                  <a:lnTo>
                    <a:pt x="78055" y="119553"/>
                  </a:lnTo>
                  <a:lnTo>
                    <a:pt x="78154" y="119116"/>
                  </a:lnTo>
                  <a:lnTo>
                    <a:pt x="78252" y="118680"/>
                  </a:lnTo>
                  <a:lnTo>
                    <a:pt x="78349" y="118244"/>
                  </a:lnTo>
                  <a:lnTo>
                    <a:pt x="78436" y="117807"/>
                  </a:lnTo>
                  <a:lnTo>
                    <a:pt x="78514" y="117371"/>
                  </a:lnTo>
                  <a:lnTo>
                    <a:pt x="78591" y="116935"/>
                  </a:lnTo>
                  <a:lnTo>
                    <a:pt x="78666" y="116498"/>
                  </a:lnTo>
                  <a:lnTo>
                    <a:pt x="78724" y="116062"/>
                  </a:lnTo>
                  <a:lnTo>
                    <a:pt x="78783" y="115626"/>
                  </a:lnTo>
                  <a:lnTo>
                    <a:pt x="78841" y="115189"/>
                  </a:lnTo>
                  <a:lnTo>
                    <a:pt x="78883" y="114753"/>
                  </a:lnTo>
                  <a:lnTo>
                    <a:pt x="78922" y="114317"/>
                  </a:lnTo>
                  <a:lnTo>
                    <a:pt x="78962" y="113880"/>
                  </a:lnTo>
                  <a:lnTo>
                    <a:pt x="78991" y="113444"/>
                  </a:lnTo>
                  <a:lnTo>
                    <a:pt x="79010" y="113008"/>
                  </a:lnTo>
                  <a:lnTo>
                    <a:pt x="79030" y="112572"/>
                  </a:lnTo>
                  <a:lnTo>
                    <a:pt x="79046" y="112135"/>
                  </a:lnTo>
                  <a:lnTo>
                    <a:pt x="79046" y="111699"/>
                  </a:lnTo>
                  <a:lnTo>
                    <a:pt x="79046" y="111263"/>
                  </a:lnTo>
                  <a:lnTo>
                    <a:pt x="79046" y="110826"/>
                  </a:lnTo>
                  <a:lnTo>
                    <a:pt x="79030" y="110390"/>
                  </a:lnTo>
                  <a:lnTo>
                    <a:pt x="79010" y="109954"/>
                  </a:lnTo>
                  <a:lnTo>
                    <a:pt x="78991" y="109517"/>
                  </a:lnTo>
                  <a:lnTo>
                    <a:pt x="78962" y="109081"/>
                  </a:lnTo>
                  <a:lnTo>
                    <a:pt x="78922" y="108645"/>
                  </a:lnTo>
                  <a:lnTo>
                    <a:pt x="78883" y="108208"/>
                  </a:lnTo>
                  <a:lnTo>
                    <a:pt x="78841" y="107772"/>
                  </a:lnTo>
                  <a:lnTo>
                    <a:pt x="78783" y="107336"/>
                  </a:lnTo>
                  <a:lnTo>
                    <a:pt x="78724" y="106899"/>
                  </a:lnTo>
                  <a:lnTo>
                    <a:pt x="78666" y="106463"/>
                  </a:lnTo>
                  <a:lnTo>
                    <a:pt x="78591" y="106027"/>
                  </a:lnTo>
                  <a:lnTo>
                    <a:pt x="78514" y="105590"/>
                  </a:lnTo>
                  <a:lnTo>
                    <a:pt x="78436" y="105154"/>
                  </a:lnTo>
                  <a:lnTo>
                    <a:pt x="78349" y="104718"/>
                  </a:lnTo>
                  <a:lnTo>
                    <a:pt x="78252" y="104281"/>
                  </a:lnTo>
                  <a:lnTo>
                    <a:pt x="78154" y="103845"/>
                  </a:lnTo>
                  <a:lnTo>
                    <a:pt x="78055" y="103409"/>
                  </a:lnTo>
                  <a:lnTo>
                    <a:pt x="77938" y="102972"/>
                  </a:lnTo>
                  <a:lnTo>
                    <a:pt x="77822" y="102536"/>
                  </a:lnTo>
                  <a:lnTo>
                    <a:pt x="77706" y="102100"/>
                  </a:lnTo>
                  <a:lnTo>
                    <a:pt x="77575" y="101663"/>
                  </a:lnTo>
                  <a:lnTo>
                    <a:pt x="77439" y="101227"/>
                  </a:lnTo>
                  <a:lnTo>
                    <a:pt x="77304" y="100791"/>
                  </a:lnTo>
                  <a:lnTo>
                    <a:pt x="77161" y="100354"/>
                  </a:lnTo>
                  <a:lnTo>
                    <a:pt x="77007" y="99918"/>
                  </a:lnTo>
                  <a:lnTo>
                    <a:pt x="76853" y="99482"/>
                  </a:lnTo>
                  <a:lnTo>
                    <a:pt x="76697" y="99045"/>
                  </a:lnTo>
                  <a:lnTo>
                    <a:pt x="76525" y="98609"/>
                  </a:lnTo>
                  <a:lnTo>
                    <a:pt x="76352" y="98173"/>
                  </a:lnTo>
                  <a:lnTo>
                    <a:pt x="76180" y="97736"/>
                  </a:lnTo>
                  <a:lnTo>
                    <a:pt x="75993" y="97300"/>
                  </a:lnTo>
                  <a:lnTo>
                    <a:pt x="75803" y="96864"/>
                  </a:lnTo>
                  <a:lnTo>
                    <a:pt x="75612" y="96427"/>
                  </a:lnTo>
                  <a:lnTo>
                    <a:pt x="75414" y="95991"/>
                  </a:lnTo>
                  <a:lnTo>
                    <a:pt x="75206" y="95555"/>
                  </a:lnTo>
                  <a:lnTo>
                    <a:pt x="74997" y="95118"/>
                  </a:lnTo>
                  <a:lnTo>
                    <a:pt x="74787" y="94682"/>
                  </a:lnTo>
                  <a:lnTo>
                    <a:pt x="74561" y="94246"/>
                  </a:lnTo>
                  <a:lnTo>
                    <a:pt x="74335" y="93810"/>
                  </a:lnTo>
                  <a:lnTo>
                    <a:pt x="74109" y="93373"/>
                  </a:lnTo>
                  <a:lnTo>
                    <a:pt x="73870" y="92937"/>
                  </a:lnTo>
                  <a:lnTo>
                    <a:pt x="73627" y="92501"/>
                  </a:lnTo>
                  <a:lnTo>
                    <a:pt x="73384" y="92064"/>
                  </a:lnTo>
                  <a:lnTo>
                    <a:pt x="73133" y="91628"/>
                  </a:lnTo>
                  <a:lnTo>
                    <a:pt x="72873" y="91192"/>
                  </a:lnTo>
                  <a:lnTo>
                    <a:pt x="72613" y="90755"/>
                  </a:lnTo>
                  <a:lnTo>
                    <a:pt x="72352" y="90319"/>
                  </a:lnTo>
                  <a:lnTo>
                    <a:pt x="72076" y="89883"/>
                  </a:lnTo>
                  <a:lnTo>
                    <a:pt x="71799" y="89446"/>
                  </a:lnTo>
                  <a:lnTo>
                    <a:pt x="71523" y="89010"/>
                  </a:lnTo>
                  <a:lnTo>
                    <a:pt x="71234" y="88574"/>
                  </a:lnTo>
                  <a:lnTo>
                    <a:pt x="70942" y="88137"/>
                  </a:lnTo>
                  <a:lnTo>
                    <a:pt x="70650" y="87701"/>
                  </a:lnTo>
                  <a:lnTo>
                    <a:pt x="70351" y="87265"/>
                  </a:lnTo>
                  <a:lnTo>
                    <a:pt x="70043" y="86828"/>
                  </a:lnTo>
                  <a:lnTo>
                    <a:pt x="69735" y="86392"/>
                  </a:lnTo>
                  <a:lnTo>
                    <a:pt x="69426" y="85956"/>
                  </a:lnTo>
                  <a:lnTo>
                    <a:pt x="69103" y="85519"/>
                  </a:lnTo>
                  <a:lnTo>
                    <a:pt x="68780" y="85083"/>
                  </a:lnTo>
                  <a:lnTo>
                    <a:pt x="68457" y="84647"/>
                  </a:lnTo>
                  <a:lnTo>
                    <a:pt x="68124" y="84210"/>
                  </a:lnTo>
                  <a:lnTo>
                    <a:pt x="67786" y="83774"/>
                  </a:lnTo>
                  <a:lnTo>
                    <a:pt x="67449" y="83338"/>
                  </a:lnTo>
                  <a:lnTo>
                    <a:pt x="67106" y="82901"/>
                  </a:lnTo>
                  <a:lnTo>
                    <a:pt x="66755" y="82465"/>
                  </a:lnTo>
                  <a:lnTo>
                    <a:pt x="66403" y="82029"/>
                  </a:lnTo>
                  <a:lnTo>
                    <a:pt x="66051" y="81592"/>
                  </a:lnTo>
                  <a:lnTo>
                    <a:pt x="65686" y="81156"/>
                  </a:lnTo>
                  <a:lnTo>
                    <a:pt x="65321" y="80720"/>
                  </a:lnTo>
                  <a:lnTo>
                    <a:pt x="64957" y="80283"/>
                  </a:lnTo>
                  <a:lnTo>
                    <a:pt x="64583" y="79847"/>
                  </a:lnTo>
                  <a:lnTo>
                    <a:pt x="64205" y="79411"/>
                  </a:lnTo>
                  <a:lnTo>
                    <a:pt x="63827" y="78974"/>
                  </a:lnTo>
                  <a:lnTo>
                    <a:pt x="63445" y="78538"/>
                  </a:lnTo>
                  <a:lnTo>
                    <a:pt x="63055" y="78102"/>
                  </a:lnTo>
                  <a:lnTo>
                    <a:pt x="62665" y="77665"/>
                  </a:lnTo>
                  <a:lnTo>
                    <a:pt x="62275" y="77229"/>
                  </a:lnTo>
                  <a:lnTo>
                    <a:pt x="61873" y="76793"/>
                  </a:lnTo>
                  <a:lnTo>
                    <a:pt x="61472" y="76356"/>
                  </a:lnTo>
                  <a:lnTo>
                    <a:pt x="61071" y="75920"/>
                  </a:lnTo>
                  <a:lnTo>
                    <a:pt x="60661" y="75484"/>
                  </a:lnTo>
                  <a:lnTo>
                    <a:pt x="60249" y="75048"/>
                  </a:lnTo>
                  <a:lnTo>
                    <a:pt x="59837" y="74611"/>
                  </a:lnTo>
                  <a:lnTo>
                    <a:pt x="59421" y="74175"/>
                  </a:lnTo>
                  <a:lnTo>
                    <a:pt x="58998" y="73739"/>
                  </a:lnTo>
                  <a:lnTo>
                    <a:pt x="58575" y="73302"/>
                  </a:lnTo>
                  <a:lnTo>
                    <a:pt x="58152" y="72866"/>
                  </a:lnTo>
                  <a:lnTo>
                    <a:pt x="57720" y="72430"/>
                  </a:lnTo>
                  <a:lnTo>
                    <a:pt x="57288" y="71993"/>
                  </a:lnTo>
                  <a:lnTo>
                    <a:pt x="56856" y="71557"/>
                  </a:lnTo>
                  <a:lnTo>
                    <a:pt x="56417" y="71121"/>
                  </a:lnTo>
                  <a:lnTo>
                    <a:pt x="55976" y="70684"/>
                  </a:lnTo>
                  <a:lnTo>
                    <a:pt x="55535" y="70248"/>
                  </a:lnTo>
                  <a:lnTo>
                    <a:pt x="55091" y="69812"/>
                  </a:lnTo>
                  <a:lnTo>
                    <a:pt x="54642" y="69375"/>
                  </a:lnTo>
                  <a:lnTo>
                    <a:pt x="54192" y="68939"/>
                  </a:lnTo>
                  <a:lnTo>
                    <a:pt x="53743" y="68503"/>
                  </a:lnTo>
                  <a:lnTo>
                    <a:pt x="53286" y="68066"/>
                  </a:lnTo>
                  <a:lnTo>
                    <a:pt x="52830" y="67630"/>
                  </a:lnTo>
                  <a:lnTo>
                    <a:pt x="52373" y="67194"/>
                  </a:lnTo>
                  <a:lnTo>
                    <a:pt x="51912" y="66757"/>
                  </a:lnTo>
                  <a:lnTo>
                    <a:pt x="51448" y="66321"/>
                  </a:lnTo>
                  <a:lnTo>
                    <a:pt x="50985" y="65885"/>
                  </a:lnTo>
                  <a:lnTo>
                    <a:pt x="50520" y="65448"/>
                  </a:lnTo>
                  <a:lnTo>
                    <a:pt x="50050" y="65012"/>
                  </a:lnTo>
                  <a:lnTo>
                    <a:pt x="49581" y="64576"/>
                  </a:lnTo>
                  <a:lnTo>
                    <a:pt x="49112" y="64139"/>
                  </a:lnTo>
                  <a:lnTo>
                    <a:pt x="48637" y="63703"/>
                  </a:lnTo>
                  <a:lnTo>
                    <a:pt x="48163" y="63267"/>
                  </a:lnTo>
                  <a:lnTo>
                    <a:pt x="47689" y="62830"/>
                  </a:lnTo>
                  <a:lnTo>
                    <a:pt x="47211" y="62394"/>
                  </a:lnTo>
                  <a:lnTo>
                    <a:pt x="46733" y="61958"/>
                  </a:lnTo>
                  <a:lnTo>
                    <a:pt x="46254" y="61521"/>
                  </a:lnTo>
                  <a:lnTo>
                    <a:pt x="45774" y="61085"/>
                  </a:lnTo>
                  <a:lnTo>
                    <a:pt x="45292" y="60649"/>
                  </a:lnTo>
                  <a:lnTo>
                    <a:pt x="44810" y="60212"/>
                  </a:lnTo>
                  <a:lnTo>
                    <a:pt x="44327" y="59776"/>
                  </a:lnTo>
                  <a:lnTo>
                    <a:pt x="43842" y="59340"/>
                  </a:lnTo>
                  <a:lnTo>
                    <a:pt x="43357" y="58903"/>
                  </a:lnTo>
                  <a:lnTo>
                    <a:pt x="42872" y="58467"/>
                  </a:lnTo>
                  <a:lnTo>
                    <a:pt x="42386" y="58031"/>
                  </a:lnTo>
                  <a:lnTo>
                    <a:pt x="41899" y="57594"/>
                  </a:lnTo>
                  <a:lnTo>
                    <a:pt x="41412" y="57158"/>
                  </a:lnTo>
                  <a:lnTo>
                    <a:pt x="40925" y="56722"/>
                  </a:lnTo>
                  <a:lnTo>
                    <a:pt x="40437" y="56286"/>
                  </a:lnTo>
                  <a:lnTo>
                    <a:pt x="39949" y="55849"/>
                  </a:lnTo>
                  <a:lnTo>
                    <a:pt x="39461" y="55413"/>
                  </a:lnTo>
                  <a:lnTo>
                    <a:pt x="38973" y="54977"/>
                  </a:lnTo>
                  <a:lnTo>
                    <a:pt x="38484" y="54540"/>
                  </a:lnTo>
                  <a:lnTo>
                    <a:pt x="37996" y="54104"/>
                  </a:lnTo>
                  <a:lnTo>
                    <a:pt x="37508" y="53668"/>
                  </a:lnTo>
                  <a:lnTo>
                    <a:pt x="37021" y="53231"/>
                  </a:lnTo>
                  <a:lnTo>
                    <a:pt x="36533" y="52795"/>
                  </a:lnTo>
                  <a:lnTo>
                    <a:pt x="36046" y="52359"/>
                  </a:lnTo>
                  <a:lnTo>
                    <a:pt x="35559" y="51922"/>
                  </a:lnTo>
                  <a:lnTo>
                    <a:pt x="35073" y="51486"/>
                  </a:lnTo>
                  <a:lnTo>
                    <a:pt x="34587" y="51050"/>
                  </a:lnTo>
                  <a:lnTo>
                    <a:pt x="34102" y="50613"/>
                  </a:lnTo>
                  <a:lnTo>
                    <a:pt x="33618" y="50177"/>
                  </a:lnTo>
                  <a:lnTo>
                    <a:pt x="33134" y="49741"/>
                  </a:lnTo>
                  <a:lnTo>
                    <a:pt x="32652" y="49304"/>
                  </a:lnTo>
                  <a:lnTo>
                    <a:pt x="32171" y="48868"/>
                  </a:lnTo>
                  <a:lnTo>
                    <a:pt x="31690" y="48432"/>
                  </a:lnTo>
                  <a:lnTo>
                    <a:pt x="31210" y="47995"/>
                  </a:lnTo>
                  <a:lnTo>
                    <a:pt x="30733" y="47559"/>
                  </a:lnTo>
                  <a:lnTo>
                    <a:pt x="30256" y="47123"/>
                  </a:lnTo>
                  <a:lnTo>
                    <a:pt x="29778" y="46686"/>
                  </a:lnTo>
                  <a:lnTo>
                    <a:pt x="29306" y="46250"/>
                  </a:lnTo>
                  <a:lnTo>
                    <a:pt x="28833" y="45814"/>
                  </a:lnTo>
                  <a:lnTo>
                    <a:pt x="28361" y="45377"/>
                  </a:lnTo>
                  <a:lnTo>
                    <a:pt x="27892" y="44941"/>
                  </a:lnTo>
                  <a:lnTo>
                    <a:pt x="27425" y="44505"/>
                  </a:lnTo>
                  <a:lnTo>
                    <a:pt x="26958" y="44068"/>
                  </a:lnTo>
                  <a:lnTo>
                    <a:pt x="26492" y="43632"/>
                  </a:lnTo>
                  <a:lnTo>
                    <a:pt x="26032" y="43196"/>
                  </a:lnTo>
                  <a:lnTo>
                    <a:pt x="25571" y="42759"/>
                  </a:lnTo>
                  <a:lnTo>
                    <a:pt x="25111" y="42323"/>
                  </a:lnTo>
                  <a:lnTo>
                    <a:pt x="24657" y="41887"/>
                  </a:lnTo>
                  <a:lnTo>
                    <a:pt x="24203" y="41450"/>
                  </a:lnTo>
                  <a:lnTo>
                    <a:pt x="23750" y="41014"/>
                  </a:lnTo>
                  <a:lnTo>
                    <a:pt x="23301" y="40578"/>
                  </a:lnTo>
                  <a:lnTo>
                    <a:pt x="22855" y="40141"/>
                  </a:lnTo>
                  <a:lnTo>
                    <a:pt x="22410" y="39705"/>
                  </a:lnTo>
                  <a:lnTo>
                    <a:pt x="21967" y="39269"/>
                  </a:lnTo>
                  <a:lnTo>
                    <a:pt x="21530" y="38832"/>
                  </a:lnTo>
                  <a:lnTo>
                    <a:pt x="21093" y="38396"/>
                  </a:lnTo>
                  <a:lnTo>
                    <a:pt x="20656" y="37960"/>
                  </a:lnTo>
                  <a:lnTo>
                    <a:pt x="20228" y="37524"/>
                  </a:lnTo>
                  <a:lnTo>
                    <a:pt x="19801" y="37087"/>
                  </a:lnTo>
                  <a:lnTo>
                    <a:pt x="19374" y="36651"/>
                  </a:lnTo>
                  <a:lnTo>
                    <a:pt x="18952" y="36215"/>
                  </a:lnTo>
                  <a:lnTo>
                    <a:pt x="18535" y="35778"/>
                  </a:lnTo>
                  <a:lnTo>
                    <a:pt x="18118" y="35342"/>
                  </a:lnTo>
                  <a:lnTo>
                    <a:pt x="17703" y="34906"/>
                  </a:lnTo>
                  <a:lnTo>
                    <a:pt x="17297" y="34469"/>
                  </a:lnTo>
                  <a:lnTo>
                    <a:pt x="16891" y="34033"/>
                  </a:lnTo>
                  <a:lnTo>
                    <a:pt x="16485" y="33597"/>
                  </a:lnTo>
                  <a:lnTo>
                    <a:pt x="16090" y="33160"/>
                  </a:lnTo>
                  <a:lnTo>
                    <a:pt x="15695" y="32724"/>
                  </a:lnTo>
                  <a:lnTo>
                    <a:pt x="15301" y="32288"/>
                  </a:lnTo>
                  <a:lnTo>
                    <a:pt x="14914" y="31851"/>
                  </a:lnTo>
                  <a:lnTo>
                    <a:pt x="14532" y="31415"/>
                  </a:lnTo>
                  <a:lnTo>
                    <a:pt x="14150" y="30979"/>
                  </a:lnTo>
                  <a:lnTo>
                    <a:pt x="13771" y="30542"/>
                  </a:lnTo>
                  <a:lnTo>
                    <a:pt x="13402" y="30106"/>
                  </a:lnTo>
                  <a:lnTo>
                    <a:pt x="13033" y="29670"/>
                  </a:lnTo>
                  <a:lnTo>
                    <a:pt x="12665" y="29233"/>
                  </a:lnTo>
                  <a:lnTo>
                    <a:pt x="12308" y="28797"/>
                  </a:lnTo>
                  <a:lnTo>
                    <a:pt x="11953" y="28361"/>
                  </a:lnTo>
                  <a:lnTo>
                    <a:pt x="11598" y="27924"/>
                  </a:lnTo>
                  <a:lnTo>
                    <a:pt x="11251" y="27488"/>
                  </a:lnTo>
                  <a:lnTo>
                    <a:pt x="10910" y="27052"/>
                  </a:lnTo>
                  <a:lnTo>
                    <a:pt x="10570" y="26615"/>
                  </a:lnTo>
                  <a:lnTo>
                    <a:pt x="10232" y="26179"/>
                  </a:lnTo>
                  <a:lnTo>
                    <a:pt x="9906" y="25743"/>
                  </a:lnTo>
                  <a:lnTo>
                    <a:pt x="9581" y="25306"/>
                  </a:lnTo>
                  <a:lnTo>
                    <a:pt x="9256" y="24870"/>
                  </a:lnTo>
                  <a:lnTo>
                    <a:pt x="8943" y="24434"/>
                  </a:lnTo>
                  <a:lnTo>
                    <a:pt x="8634" y="23997"/>
                  </a:lnTo>
                  <a:lnTo>
                    <a:pt x="8324" y="23561"/>
                  </a:lnTo>
                  <a:lnTo>
                    <a:pt x="8022" y="23125"/>
                  </a:lnTo>
                  <a:lnTo>
                    <a:pt x="7729" y="22688"/>
                  </a:lnTo>
                  <a:lnTo>
                    <a:pt x="7435" y="22252"/>
                  </a:lnTo>
                  <a:lnTo>
                    <a:pt x="7144" y="21816"/>
                  </a:lnTo>
                  <a:lnTo>
                    <a:pt x="6868" y="21379"/>
                  </a:lnTo>
                  <a:lnTo>
                    <a:pt x="6591" y="20943"/>
                  </a:lnTo>
                  <a:lnTo>
                    <a:pt x="6314" y="20507"/>
                  </a:lnTo>
                  <a:lnTo>
                    <a:pt x="6052" y="20070"/>
                  </a:lnTo>
                  <a:lnTo>
                    <a:pt x="5792" y="19634"/>
                  </a:lnTo>
                  <a:lnTo>
                    <a:pt x="5533" y="19198"/>
                  </a:lnTo>
                  <a:lnTo>
                    <a:pt x="5282" y="18762"/>
                  </a:lnTo>
                  <a:lnTo>
                    <a:pt x="5040" y="18325"/>
                  </a:lnTo>
                  <a:lnTo>
                    <a:pt x="4799" y="17889"/>
                  </a:lnTo>
                  <a:lnTo>
                    <a:pt x="4560" y="17453"/>
                  </a:lnTo>
                  <a:lnTo>
                    <a:pt x="4336" y="17016"/>
                  </a:lnTo>
                  <a:lnTo>
                    <a:pt x="4113" y="16580"/>
                  </a:lnTo>
                  <a:lnTo>
                    <a:pt x="3890" y="16144"/>
                  </a:lnTo>
                  <a:lnTo>
                    <a:pt x="3681" y="15707"/>
                  </a:lnTo>
                  <a:lnTo>
                    <a:pt x="3477" y="15271"/>
                  </a:lnTo>
                  <a:lnTo>
                    <a:pt x="3272" y="14835"/>
                  </a:lnTo>
                  <a:lnTo>
                    <a:pt x="3076" y="14398"/>
                  </a:lnTo>
                  <a:lnTo>
                    <a:pt x="2891" y="13962"/>
                  </a:lnTo>
                  <a:lnTo>
                    <a:pt x="2705" y="13526"/>
                  </a:lnTo>
                  <a:lnTo>
                    <a:pt x="2522" y="13089"/>
                  </a:lnTo>
                  <a:lnTo>
                    <a:pt x="2356" y="12653"/>
                  </a:lnTo>
                  <a:lnTo>
                    <a:pt x="2189" y="12217"/>
                  </a:lnTo>
                  <a:lnTo>
                    <a:pt x="2023" y="11780"/>
                  </a:lnTo>
                  <a:lnTo>
                    <a:pt x="1873" y="11344"/>
                  </a:lnTo>
                  <a:lnTo>
                    <a:pt x="1726" y="10908"/>
                  </a:lnTo>
                  <a:lnTo>
                    <a:pt x="1580" y="10471"/>
                  </a:lnTo>
                  <a:lnTo>
                    <a:pt x="1443" y="10035"/>
                  </a:lnTo>
                  <a:lnTo>
                    <a:pt x="1316" y="9599"/>
                  </a:lnTo>
                  <a:lnTo>
                    <a:pt x="1190" y="9162"/>
                  </a:lnTo>
                  <a:lnTo>
                    <a:pt x="1066" y="8726"/>
                  </a:lnTo>
                  <a:lnTo>
                    <a:pt x="960" y="8290"/>
                  </a:lnTo>
                  <a:lnTo>
                    <a:pt x="854" y="7853"/>
                  </a:lnTo>
                  <a:lnTo>
                    <a:pt x="748" y="7417"/>
                  </a:lnTo>
                  <a:lnTo>
                    <a:pt x="658" y="6981"/>
                  </a:lnTo>
                  <a:lnTo>
                    <a:pt x="573" y="6544"/>
                  </a:lnTo>
                  <a:lnTo>
                    <a:pt x="487" y="6108"/>
                  </a:lnTo>
                  <a:lnTo>
                    <a:pt x="411" y="5672"/>
                  </a:lnTo>
                  <a:lnTo>
                    <a:pt x="347" y="5235"/>
                  </a:lnTo>
                  <a:lnTo>
                    <a:pt x="282" y="4799"/>
                  </a:lnTo>
                  <a:lnTo>
                    <a:pt x="219" y="4363"/>
                  </a:lnTo>
                  <a:lnTo>
                    <a:pt x="176" y="3926"/>
                  </a:lnTo>
                  <a:lnTo>
                    <a:pt x="132" y="3490"/>
                  </a:lnTo>
                  <a:lnTo>
                    <a:pt x="89" y="3054"/>
                  </a:lnTo>
                  <a:lnTo>
                    <a:pt x="61" y="2617"/>
                  </a:lnTo>
                  <a:lnTo>
                    <a:pt x="38" y="2181"/>
                  </a:lnTo>
                  <a:lnTo>
                    <a:pt x="16" y="1745"/>
                  </a:lnTo>
                  <a:lnTo>
                    <a:pt x="2" y="1308"/>
                  </a:lnTo>
                  <a:lnTo>
                    <a:pt x="1" y="872"/>
                  </a:lnTo>
                  <a:lnTo>
                    <a:pt x="0" y="436"/>
                  </a:lnTo>
                  <a:lnTo>
                    <a:pt x="0" y="0"/>
                  </a:lnTo>
                  <a:lnTo>
                    <a:pt x="294585" y="0"/>
                  </a:lnTo>
                  <a:lnTo>
                    <a:pt x="294585" y="436"/>
                  </a:lnTo>
                  <a:lnTo>
                    <a:pt x="294584" y="872"/>
                  </a:lnTo>
                  <a:lnTo>
                    <a:pt x="294582" y="1308"/>
                  </a:lnTo>
                  <a:lnTo>
                    <a:pt x="294569" y="1745"/>
                  </a:lnTo>
                  <a:lnTo>
                    <a:pt x="294546" y="2181"/>
                  </a:lnTo>
                  <a:lnTo>
                    <a:pt x="294524" y="2617"/>
                  </a:lnTo>
                  <a:lnTo>
                    <a:pt x="294496" y="3054"/>
                  </a:lnTo>
                  <a:lnTo>
                    <a:pt x="294452" y="3490"/>
                  </a:lnTo>
                  <a:lnTo>
                    <a:pt x="294409" y="3926"/>
                  </a:lnTo>
                  <a:lnTo>
                    <a:pt x="294365" y="4363"/>
                  </a:lnTo>
                  <a:lnTo>
                    <a:pt x="294303" y="4799"/>
                  </a:lnTo>
                  <a:lnTo>
                    <a:pt x="294238" y="5235"/>
                  </a:lnTo>
                  <a:lnTo>
                    <a:pt x="294173" y="5672"/>
                  </a:lnTo>
                  <a:lnTo>
                    <a:pt x="294097" y="6108"/>
                  </a:lnTo>
                  <a:lnTo>
                    <a:pt x="294012" y="6544"/>
                  </a:lnTo>
                  <a:lnTo>
                    <a:pt x="293926" y="6981"/>
                  </a:lnTo>
                  <a:lnTo>
                    <a:pt x="293836" y="7417"/>
                  </a:lnTo>
                  <a:lnTo>
                    <a:pt x="293730" y="7853"/>
                  </a:lnTo>
                  <a:lnTo>
                    <a:pt x="293625" y="8290"/>
                  </a:lnTo>
                  <a:lnTo>
                    <a:pt x="293519" y="8726"/>
                  </a:lnTo>
                  <a:lnTo>
                    <a:pt x="293395" y="9162"/>
                  </a:lnTo>
                  <a:lnTo>
                    <a:pt x="293268" y="9599"/>
                  </a:lnTo>
                  <a:lnTo>
                    <a:pt x="293142" y="10035"/>
                  </a:lnTo>
                  <a:lnTo>
                    <a:pt x="293005" y="10471"/>
                  </a:lnTo>
                  <a:lnTo>
                    <a:pt x="292858" y="10908"/>
                  </a:lnTo>
                  <a:lnTo>
                    <a:pt x="292712" y="11344"/>
                  </a:lnTo>
                  <a:lnTo>
                    <a:pt x="292561" y="11780"/>
                  </a:lnTo>
                  <a:lnTo>
                    <a:pt x="292395" y="12217"/>
                  </a:lnTo>
                  <a:lnTo>
                    <a:pt x="292229" y="12653"/>
                  </a:lnTo>
                  <a:lnTo>
                    <a:pt x="292063" y="13089"/>
                  </a:lnTo>
                  <a:lnTo>
                    <a:pt x="291880" y="13526"/>
                  </a:lnTo>
                  <a:lnTo>
                    <a:pt x="291694" y="13962"/>
                  </a:lnTo>
                  <a:lnTo>
                    <a:pt x="291508" y="14398"/>
                  </a:lnTo>
                  <a:lnTo>
                    <a:pt x="291313" y="14835"/>
                  </a:lnTo>
                  <a:lnTo>
                    <a:pt x="291108" y="15271"/>
                  </a:lnTo>
                  <a:lnTo>
                    <a:pt x="290903" y="15707"/>
                  </a:lnTo>
                  <a:lnTo>
                    <a:pt x="290695" y="16144"/>
                  </a:lnTo>
                  <a:lnTo>
                    <a:pt x="290472" y="16580"/>
                  </a:lnTo>
                  <a:lnTo>
                    <a:pt x="290248" y="17016"/>
                  </a:lnTo>
                  <a:lnTo>
                    <a:pt x="290025" y="17453"/>
                  </a:lnTo>
                  <a:lnTo>
                    <a:pt x="289786" y="17889"/>
                  </a:lnTo>
                  <a:lnTo>
                    <a:pt x="289544" y="18325"/>
                  </a:lnTo>
                  <a:lnTo>
                    <a:pt x="289302" y="18762"/>
                  </a:lnTo>
                  <a:lnTo>
                    <a:pt x="289052" y="19198"/>
                  </a:lnTo>
                  <a:lnTo>
                    <a:pt x="288792" y="19634"/>
                  </a:lnTo>
                  <a:lnTo>
                    <a:pt x="288533" y="20070"/>
                  </a:lnTo>
                  <a:lnTo>
                    <a:pt x="288270" y="20507"/>
                  </a:lnTo>
                  <a:lnTo>
                    <a:pt x="287994" y="20943"/>
                  </a:lnTo>
                  <a:lnTo>
                    <a:pt x="287717" y="21379"/>
                  </a:lnTo>
                  <a:lnTo>
                    <a:pt x="287440" y="21816"/>
                  </a:lnTo>
                  <a:lnTo>
                    <a:pt x="287149" y="22252"/>
                  </a:lnTo>
                  <a:lnTo>
                    <a:pt x="286856" y="22688"/>
                  </a:lnTo>
                  <a:lnTo>
                    <a:pt x="286562" y="23125"/>
                  </a:lnTo>
                  <a:lnTo>
                    <a:pt x="286261" y="23561"/>
                  </a:lnTo>
                  <a:lnTo>
                    <a:pt x="285951" y="23997"/>
                  </a:lnTo>
                  <a:lnTo>
                    <a:pt x="285641" y="24434"/>
                  </a:lnTo>
                  <a:lnTo>
                    <a:pt x="285329" y="24870"/>
                  </a:lnTo>
                  <a:lnTo>
                    <a:pt x="285004" y="25306"/>
                  </a:lnTo>
                  <a:lnTo>
                    <a:pt x="284678" y="25743"/>
                  </a:lnTo>
                  <a:lnTo>
                    <a:pt x="284353" y="26179"/>
                  </a:lnTo>
                  <a:lnTo>
                    <a:pt x="284015" y="26615"/>
                  </a:lnTo>
                  <a:lnTo>
                    <a:pt x="283675" y="27052"/>
                  </a:lnTo>
                  <a:lnTo>
                    <a:pt x="283334" y="27488"/>
                  </a:lnTo>
                  <a:lnTo>
                    <a:pt x="282987" y="27924"/>
                  </a:lnTo>
                  <a:lnTo>
                    <a:pt x="282632" y="28361"/>
                  </a:lnTo>
                  <a:lnTo>
                    <a:pt x="282277" y="28797"/>
                  </a:lnTo>
                  <a:lnTo>
                    <a:pt x="281920" y="29233"/>
                  </a:lnTo>
                  <a:lnTo>
                    <a:pt x="281551" y="29670"/>
                  </a:lnTo>
                  <a:lnTo>
                    <a:pt x="281183" y="30106"/>
                  </a:lnTo>
                  <a:lnTo>
                    <a:pt x="280814" y="30542"/>
                  </a:lnTo>
                  <a:lnTo>
                    <a:pt x="280435" y="30979"/>
                  </a:lnTo>
                  <a:lnTo>
                    <a:pt x="280053" y="31415"/>
                  </a:lnTo>
                  <a:lnTo>
                    <a:pt x="279671" y="31851"/>
                  </a:lnTo>
                  <a:lnTo>
                    <a:pt x="279283" y="32288"/>
                  </a:lnTo>
                  <a:lnTo>
                    <a:pt x="278889" y="32724"/>
                  </a:lnTo>
                  <a:lnTo>
                    <a:pt x="278495" y="33160"/>
                  </a:lnTo>
                  <a:lnTo>
                    <a:pt x="278099" y="33597"/>
                  </a:lnTo>
                  <a:lnTo>
                    <a:pt x="277693" y="34033"/>
                  </a:lnTo>
                  <a:lnTo>
                    <a:pt x="277287" y="34469"/>
                  </a:lnTo>
                  <a:lnTo>
                    <a:pt x="276881" y="34906"/>
                  </a:lnTo>
                  <a:lnTo>
                    <a:pt x="276467" y="35342"/>
                  </a:lnTo>
                  <a:lnTo>
                    <a:pt x="276050" y="35778"/>
                  </a:lnTo>
                  <a:lnTo>
                    <a:pt x="275633" y="36215"/>
                  </a:lnTo>
                  <a:lnTo>
                    <a:pt x="275211" y="36651"/>
                  </a:lnTo>
                  <a:lnTo>
                    <a:pt x="274784" y="37087"/>
                  </a:lnTo>
                  <a:lnTo>
                    <a:pt x="274357" y="37524"/>
                  </a:lnTo>
                  <a:lnTo>
                    <a:pt x="273928" y="37960"/>
                  </a:lnTo>
                  <a:lnTo>
                    <a:pt x="273491" y="38396"/>
                  </a:lnTo>
                  <a:lnTo>
                    <a:pt x="273055" y="38832"/>
                  </a:lnTo>
                  <a:lnTo>
                    <a:pt x="272618" y="39269"/>
                  </a:lnTo>
                  <a:lnTo>
                    <a:pt x="272175" y="39705"/>
                  </a:lnTo>
                  <a:lnTo>
                    <a:pt x="271729" y="40141"/>
                  </a:lnTo>
                  <a:lnTo>
                    <a:pt x="271284" y="40578"/>
                  </a:lnTo>
                  <a:lnTo>
                    <a:pt x="270835" y="41014"/>
                  </a:lnTo>
                  <a:lnTo>
                    <a:pt x="270381" y="41450"/>
                  </a:lnTo>
                  <a:lnTo>
                    <a:pt x="269928" y="41887"/>
                  </a:lnTo>
                  <a:lnTo>
                    <a:pt x="269474" y="42323"/>
                  </a:lnTo>
                  <a:lnTo>
                    <a:pt x="269013" y="42759"/>
                  </a:lnTo>
                  <a:lnTo>
                    <a:pt x="268553" y="43196"/>
                  </a:lnTo>
                  <a:lnTo>
                    <a:pt x="268092" y="43632"/>
                  </a:lnTo>
                  <a:lnTo>
                    <a:pt x="267627" y="44068"/>
                  </a:lnTo>
                  <a:lnTo>
                    <a:pt x="267160" y="44505"/>
                  </a:lnTo>
                  <a:lnTo>
                    <a:pt x="266693" y="44941"/>
                  </a:lnTo>
                  <a:lnTo>
                    <a:pt x="266224" y="45377"/>
                  </a:lnTo>
                  <a:lnTo>
                    <a:pt x="265751" y="45814"/>
                  </a:lnTo>
                  <a:lnTo>
                    <a:pt x="265279" y="46250"/>
                  </a:lnTo>
                  <a:lnTo>
                    <a:pt x="264806" y="46686"/>
                  </a:lnTo>
                  <a:lnTo>
                    <a:pt x="264329" y="47123"/>
                  </a:lnTo>
                  <a:lnTo>
                    <a:pt x="263852" y="47559"/>
                  </a:lnTo>
                  <a:lnTo>
                    <a:pt x="263375" y="47995"/>
                  </a:lnTo>
                  <a:lnTo>
                    <a:pt x="262895" y="48432"/>
                  </a:lnTo>
                  <a:lnTo>
                    <a:pt x="262414" y="48868"/>
                  </a:lnTo>
                  <a:lnTo>
                    <a:pt x="261933" y="49304"/>
                  </a:lnTo>
                  <a:lnTo>
                    <a:pt x="261450" y="49741"/>
                  </a:lnTo>
                  <a:lnTo>
                    <a:pt x="260966" y="50177"/>
                  </a:lnTo>
                  <a:lnTo>
                    <a:pt x="260482" y="50613"/>
                  </a:lnTo>
                  <a:lnTo>
                    <a:pt x="259998" y="51050"/>
                  </a:lnTo>
                  <a:lnTo>
                    <a:pt x="259512" y="51486"/>
                  </a:lnTo>
                  <a:lnTo>
                    <a:pt x="259025" y="51922"/>
                  </a:lnTo>
                  <a:lnTo>
                    <a:pt x="258539" y="52359"/>
                  </a:lnTo>
                  <a:lnTo>
                    <a:pt x="258052" y="52795"/>
                  </a:lnTo>
                  <a:lnTo>
                    <a:pt x="257564" y="53231"/>
                  </a:lnTo>
                  <a:lnTo>
                    <a:pt x="257076" y="53668"/>
                  </a:lnTo>
                  <a:lnTo>
                    <a:pt x="256588" y="54104"/>
                  </a:lnTo>
                  <a:lnTo>
                    <a:pt x="256100" y="54540"/>
                  </a:lnTo>
                  <a:lnTo>
                    <a:pt x="255612" y="54977"/>
                  </a:lnTo>
                  <a:lnTo>
                    <a:pt x="255124" y="55413"/>
                  </a:lnTo>
                  <a:lnTo>
                    <a:pt x="254636" y="55849"/>
                  </a:lnTo>
                  <a:lnTo>
                    <a:pt x="254148" y="56286"/>
                  </a:lnTo>
                  <a:lnTo>
                    <a:pt x="253660" y="56722"/>
                  </a:lnTo>
                  <a:lnTo>
                    <a:pt x="253172" y="57158"/>
                  </a:lnTo>
                  <a:lnTo>
                    <a:pt x="252685" y="57594"/>
                  </a:lnTo>
                  <a:lnTo>
                    <a:pt x="252198" y="58031"/>
                  </a:lnTo>
                  <a:lnTo>
                    <a:pt x="251712" y="58467"/>
                  </a:lnTo>
                  <a:lnTo>
                    <a:pt x="251227" y="58903"/>
                  </a:lnTo>
                  <a:lnTo>
                    <a:pt x="250742" y="59340"/>
                  </a:lnTo>
                  <a:lnTo>
                    <a:pt x="250257" y="59776"/>
                  </a:lnTo>
                  <a:lnTo>
                    <a:pt x="249775" y="60212"/>
                  </a:lnTo>
                  <a:lnTo>
                    <a:pt x="249293" y="60649"/>
                  </a:lnTo>
                  <a:lnTo>
                    <a:pt x="248811" y="61085"/>
                  </a:lnTo>
                  <a:lnTo>
                    <a:pt x="248331" y="61521"/>
                  </a:lnTo>
                  <a:lnTo>
                    <a:pt x="247852" y="61958"/>
                  </a:lnTo>
                  <a:lnTo>
                    <a:pt x="247373" y="62394"/>
                  </a:lnTo>
                  <a:lnTo>
                    <a:pt x="246896" y="62830"/>
                  </a:lnTo>
                  <a:lnTo>
                    <a:pt x="246422" y="63267"/>
                  </a:lnTo>
                  <a:lnTo>
                    <a:pt x="245947" y="63703"/>
                  </a:lnTo>
                  <a:lnTo>
                    <a:pt x="245473" y="64139"/>
                  </a:lnTo>
                  <a:lnTo>
                    <a:pt x="245004" y="64576"/>
                  </a:lnTo>
                  <a:lnTo>
                    <a:pt x="244534" y="65012"/>
                  </a:lnTo>
                  <a:lnTo>
                    <a:pt x="244065" y="65448"/>
                  </a:lnTo>
                  <a:lnTo>
                    <a:pt x="243600" y="65885"/>
                  </a:lnTo>
                  <a:lnTo>
                    <a:pt x="243136" y="66321"/>
                  </a:lnTo>
                  <a:lnTo>
                    <a:pt x="242673" y="66757"/>
                  </a:lnTo>
                  <a:lnTo>
                    <a:pt x="242212" y="67194"/>
                  </a:lnTo>
                  <a:lnTo>
                    <a:pt x="241755" y="67630"/>
                  </a:lnTo>
                  <a:lnTo>
                    <a:pt x="241298" y="68066"/>
                  </a:lnTo>
                  <a:lnTo>
                    <a:pt x="240842" y="68503"/>
                  </a:lnTo>
                  <a:lnTo>
                    <a:pt x="240392" y="68939"/>
                  </a:lnTo>
                  <a:lnTo>
                    <a:pt x="239943" y="69375"/>
                  </a:lnTo>
                  <a:lnTo>
                    <a:pt x="239494" y="69812"/>
                  </a:lnTo>
                  <a:lnTo>
                    <a:pt x="239050" y="70248"/>
                  </a:lnTo>
                  <a:lnTo>
                    <a:pt x="238609" y="70684"/>
                  </a:lnTo>
                  <a:lnTo>
                    <a:pt x="238167" y="71121"/>
                  </a:lnTo>
                  <a:lnTo>
                    <a:pt x="237729" y="71557"/>
                  </a:lnTo>
                  <a:lnTo>
                    <a:pt x="237297" y="71993"/>
                  </a:lnTo>
                  <a:lnTo>
                    <a:pt x="236865" y="72430"/>
                  </a:lnTo>
                  <a:lnTo>
                    <a:pt x="236432" y="72866"/>
                  </a:lnTo>
                  <a:lnTo>
                    <a:pt x="236009" y="73302"/>
                  </a:lnTo>
                  <a:lnTo>
                    <a:pt x="235587" y="73739"/>
                  </a:lnTo>
                  <a:lnTo>
                    <a:pt x="235164" y="74175"/>
                  </a:lnTo>
                  <a:lnTo>
                    <a:pt x="234748" y="74611"/>
                  </a:lnTo>
                  <a:lnTo>
                    <a:pt x="234336" y="75048"/>
                  </a:lnTo>
                  <a:lnTo>
                    <a:pt x="233923" y="75484"/>
                  </a:lnTo>
                  <a:lnTo>
                    <a:pt x="233514" y="75920"/>
                  </a:lnTo>
                  <a:lnTo>
                    <a:pt x="233113" y="76356"/>
                  </a:lnTo>
                  <a:lnTo>
                    <a:pt x="232711" y="76793"/>
                  </a:lnTo>
                  <a:lnTo>
                    <a:pt x="232310" y="77229"/>
                  </a:lnTo>
                  <a:lnTo>
                    <a:pt x="231919" y="77665"/>
                  </a:lnTo>
                  <a:lnTo>
                    <a:pt x="231529" y="78102"/>
                  </a:lnTo>
                  <a:lnTo>
                    <a:pt x="231140" y="78538"/>
                  </a:lnTo>
                  <a:lnTo>
                    <a:pt x="230757" y="78974"/>
                  </a:lnTo>
                  <a:lnTo>
                    <a:pt x="230380" y="79411"/>
                  </a:lnTo>
                  <a:lnTo>
                    <a:pt x="230002" y="79847"/>
                  </a:lnTo>
                  <a:lnTo>
                    <a:pt x="229628" y="80283"/>
                  </a:lnTo>
                  <a:lnTo>
                    <a:pt x="229263" y="80720"/>
                  </a:lnTo>
                  <a:lnTo>
                    <a:pt x="228898" y="81156"/>
                  </a:lnTo>
                  <a:lnTo>
                    <a:pt x="228534" y="81592"/>
                  </a:lnTo>
                  <a:lnTo>
                    <a:pt x="228181" y="82029"/>
                  </a:lnTo>
                  <a:lnTo>
                    <a:pt x="227830" y="82465"/>
                  </a:lnTo>
                  <a:lnTo>
                    <a:pt x="227479" y="82901"/>
                  </a:lnTo>
                  <a:lnTo>
                    <a:pt x="227136" y="83338"/>
                  </a:lnTo>
                  <a:lnTo>
                    <a:pt x="226798" y="83774"/>
                  </a:lnTo>
                  <a:lnTo>
                    <a:pt x="226461" y="84210"/>
                  </a:lnTo>
                  <a:lnTo>
                    <a:pt x="226127" y="84647"/>
                  </a:lnTo>
                  <a:lnTo>
                    <a:pt x="225804" y="85083"/>
                  </a:lnTo>
                  <a:lnTo>
                    <a:pt x="225481" y="85519"/>
                  </a:lnTo>
                  <a:lnTo>
                    <a:pt x="225158" y="85956"/>
                  </a:lnTo>
                  <a:lnTo>
                    <a:pt x="224849" y="86392"/>
                  </a:lnTo>
                  <a:lnTo>
                    <a:pt x="224542" y="86828"/>
                  </a:lnTo>
                  <a:lnTo>
                    <a:pt x="224234" y="87265"/>
                  </a:lnTo>
                  <a:lnTo>
                    <a:pt x="223935" y="87701"/>
                  </a:lnTo>
                  <a:lnTo>
                    <a:pt x="223643" y="88137"/>
                  </a:lnTo>
                  <a:lnTo>
                    <a:pt x="223350" y="88574"/>
                  </a:lnTo>
                  <a:lnTo>
                    <a:pt x="223062" y="89010"/>
                  </a:lnTo>
                  <a:lnTo>
                    <a:pt x="222785" y="89446"/>
                  </a:lnTo>
                  <a:lnTo>
                    <a:pt x="222509" y="89883"/>
                  </a:lnTo>
                  <a:lnTo>
                    <a:pt x="222233" y="90319"/>
                  </a:lnTo>
                  <a:lnTo>
                    <a:pt x="221971" y="90755"/>
                  </a:lnTo>
                  <a:lnTo>
                    <a:pt x="221711" y="91192"/>
                  </a:lnTo>
                  <a:lnTo>
                    <a:pt x="221451" y="91628"/>
                  </a:lnTo>
                  <a:lnTo>
                    <a:pt x="221201" y="92064"/>
                  </a:lnTo>
                  <a:lnTo>
                    <a:pt x="220958" y="92501"/>
                  </a:lnTo>
                  <a:lnTo>
                    <a:pt x="220715" y="92937"/>
                  </a:lnTo>
                  <a:lnTo>
                    <a:pt x="220475" y="93373"/>
                  </a:lnTo>
                  <a:lnTo>
                    <a:pt x="220249" y="93810"/>
                  </a:lnTo>
                  <a:lnTo>
                    <a:pt x="220024" y="94246"/>
                  </a:lnTo>
                  <a:lnTo>
                    <a:pt x="219798" y="94682"/>
                  </a:lnTo>
                  <a:lnTo>
                    <a:pt x="219587" y="95118"/>
                  </a:lnTo>
                  <a:lnTo>
                    <a:pt x="219379" y="95555"/>
                  </a:lnTo>
                  <a:lnTo>
                    <a:pt x="219171" y="95991"/>
                  </a:lnTo>
                  <a:lnTo>
                    <a:pt x="218972" y="96427"/>
                  </a:lnTo>
                  <a:lnTo>
                    <a:pt x="218782" y="96864"/>
                  </a:lnTo>
                  <a:lnTo>
                    <a:pt x="218591" y="97300"/>
                  </a:lnTo>
                  <a:lnTo>
                    <a:pt x="218405" y="97736"/>
                  </a:lnTo>
                  <a:lnTo>
                    <a:pt x="218232" y="98173"/>
                  </a:lnTo>
                  <a:lnTo>
                    <a:pt x="218060" y="98609"/>
                  </a:lnTo>
                  <a:lnTo>
                    <a:pt x="217888" y="99045"/>
                  </a:lnTo>
                  <a:lnTo>
                    <a:pt x="217732" y="99482"/>
                  </a:lnTo>
                  <a:lnTo>
                    <a:pt x="217578" y="99918"/>
                  </a:lnTo>
                  <a:lnTo>
                    <a:pt x="217424" y="100354"/>
                  </a:lnTo>
                  <a:lnTo>
                    <a:pt x="217280" y="100791"/>
                  </a:lnTo>
                  <a:lnTo>
                    <a:pt x="217145" y="101227"/>
                  </a:lnTo>
                  <a:lnTo>
                    <a:pt x="217010" y="101663"/>
                  </a:lnTo>
                  <a:lnTo>
                    <a:pt x="216879" y="102100"/>
                  </a:lnTo>
                  <a:lnTo>
                    <a:pt x="216762" y="102536"/>
                  </a:lnTo>
                  <a:lnTo>
                    <a:pt x="216646" y="102972"/>
                  </a:lnTo>
                  <a:lnTo>
                    <a:pt x="216530" y="103409"/>
                  </a:lnTo>
                  <a:lnTo>
                    <a:pt x="216430" y="103845"/>
                  </a:lnTo>
                  <a:lnTo>
                    <a:pt x="216333" y="104281"/>
                  </a:lnTo>
                  <a:lnTo>
                    <a:pt x="216236" y="104718"/>
                  </a:lnTo>
                  <a:lnTo>
                    <a:pt x="216149" y="105154"/>
                  </a:lnTo>
                  <a:lnTo>
                    <a:pt x="216071" y="105590"/>
                  </a:lnTo>
                  <a:lnTo>
                    <a:pt x="215993" y="106027"/>
                  </a:lnTo>
                  <a:lnTo>
                    <a:pt x="215919" y="106463"/>
                  </a:lnTo>
                  <a:lnTo>
                    <a:pt x="215860" y="106899"/>
                  </a:lnTo>
                  <a:lnTo>
                    <a:pt x="215802" y="107336"/>
                  </a:lnTo>
                  <a:lnTo>
                    <a:pt x="215743" y="107772"/>
                  </a:lnTo>
                  <a:lnTo>
                    <a:pt x="215701" y="108208"/>
                  </a:lnTo>
                  <a:lnTo>
                    <a:pt x="215662" y="108645"/>
                  </a:lnTo>
                  <a:lnTo>
                    <a:pt x="215623" y="109081"/>
                  </a:lnTo>
                  <a:lnTo>
                    <a:pt x="215594" y="109517"/>
                  </a:lnTo>
                  <a:lnTo>
                    <a:pt x="215574" y="109954"/>
                  </a:lnTo>
                  <a:lnTo>
                    <a:pt x="215555" y="110390"/>
                  </a:lnTo>
                  <a:lnTo>
                    <a:pt x="215539" y="110826"/>
                  </a:lnTo>
                  <a:lnTo>
                    <a:pt x="215539" y="111263"/>
                  </a:lnTo>
                  <a:lnTo>
                    <a:pt x="215539" y="111699"/>
                  </a:lnTo>
                  <a:lnTo>
                    <a:pt x="215539" y="112135"/>
                  </a:lnTo>
                  <a:lnTo>
                    <a:pt x="215555" y="112572"/>
                  </a:lnTo>
                  <a:lnTo>
                    <a:pt x="215574" y="113008"/>
                  </a:lnTo>
                  <a:lnTo>
                    <a:pt x="215594" y="113444"/>
                  </a:lnTo>
                  <a:lnTo>
                    <a:pt x="215623" y="113880"/>
                  </a:lnTo>
                  <a:lnTo>
                    <a:pt x="215662" y="114317"/>
                  </a:lnTo>
                  <a:lnTo>
                    <a:pt x="215701" y="114753"/>
                  </a:lnTo>
                  <a:lnTo>
                    <a:pt x="215743" y="115189"/>
                  </a:lnTo>
                  <a:lnTo>
                    <a:pt x="215802" y="115626"/>
                  </a:lnTo>
                  <a:lnTo>
                    <a:pt x="215860" y="116062"/>
                  </a:lnTo>
                  <a:lnTo>
                    <a:pt x="215919" y="116498"/>
                  </a:lnTo>
                  <a:lnTo>
                    <a:pt x="215993" y="116935"/>
                  </a:lnTo>
                  <a:lnTo>
                    <a:pt x="216071" y="117371"/>
                  </a:lnTo>
                  <a:lnTo>
                    <a:pt x="216149" y="117807"/>
                  </a:lnTo>
                  <a:lnTo>
                    <a:pt x="216236" y="118244"/>
                  </a:lnTo>
                  <a:lnTo>
                    <a:pt x="216333" y="118680"/>
                  </a:lnTo>
                  <a:lnTo>
                    <a:pt x="216430" y="119116"/>
                  </a:lnTo>
                  <a:lnTo>
                    <a:pt x="216530" y="119553"/>
                  </a:lnTo>
                  <a:lnTo>
                    <a:pt x="216646" y="119989"/>
                  </a:lnTo>
                  <a:lnTo>
                    <a:pt x="216762" y="120425"/>
                  </a:lnTo>
                  <a:lnTo>
                    <a:pt x="216879" y="120862"/>
                  </a:lnTo>
                  <a:lnTo>
                    <a:pt x="217010" y="121298"/>
                  </a:lnTo>
                  <a:lnTo>
                    <a:pt x="217145" y="121734"/>
                  </a:lnTo>
                  <a:lnTo>
                    <a:pt x="217280" y="122171"/>
                  </a:lnTo>
                  <a:lnTo>
                    <a:pt x="217424" y="122607"/>
                  </a:lnTo>
                  <a:lnTo>
                    <a:pt x="217578" y="123043"/>
                  </a:lnTo>
                  <a:lnTo>
                    <a:pt x="217732" y="123480"/>
                  </a:lnTo>
                  <a:lnTo>
                    <a:pt x="217888" y="123916"/>
                  </a:lnTo>
                  <a:lnTo>
                    <a:pt x="218060" y="124352"/>
                  </a:lnTo>
                  <a:lnTo>
                    <a:pt x="218232" y="124789"/>
                  </a:lnTo>
                  <a:lnTo>
                    <a:pt x="218405" y="125225"/>
                  </a:lnTo>
                  <a:lnTo>
                    <a:pt x="218591" y="125661"/>
                  </a:lnTo>
                  <a:lnTo>
                    <a:pt x="218782" y="126098"/>
                  </a:lnTo>
                  <a:lnTo>
                    <a:pt x="218972" y="126534"/>
                  </a:lnTo>
                  <a:lnTo>
                    <a:pt x="219171" y="126970"/>
                  </a:lnTo>
                  <a:lnTo>
                    <a:pt x="219379" y="127407"/>
                  </a:lnTo>
                  <a:lnTo>
                    <a:pt x="219587" y="127843"/>
                  </a:lnTo>
                  <a:lnTo>
                    <a:pt x="219798" y="128279"/>
                  </a:lnTo>
                  <a:lnTo>
                    <a:pt x="220024" y="128716"/>
                  </a:lnTo>
                  <a:lnTo>
                    <a:pt x="220249" y="129152"/>
                  </a:lnTo>
                  <a:lnTo>
                    <a:pt x="220475" y="129588"/>
                  </a:lnTo>
                  <a:lnTo>
                    <a:pt x="220715" y="130025"/>
                  </a:lnTo>
                  <a:lnTo>
                    <a:pt x="220958" y="130461"/>
                  </a:lnTo>
                  <a:lnTo>
                    <a:pt x="221201" y="130897"/>
                  </a:lnTo>
                  <a:lnTo>
                    <a:pt x="221451" y="131334"/>
                  </a:lnTo>
                  <a:lnTo>
                    <a:pt x="221711" y="131770"/>
                  </a:lnTo>
                  <a:lnTo>
                    <a:pt x="221971" y="132206"/>
                  </a:lnTo>
                  <a:lnTo>
                    <a:pt x="222233" y="132642"/>
                  </a:lnTo>
                  <a:lnTo>
                    <a:pt x="222509" y="133079"/>
                  </a:lnTo>
                  <a:lnTo>
                    <a:pt x="222785" y="133515"/>
                  </a:lnTo>
                  <a:lnTo>
                    <a:pt x="223062" y="133951"/>
                  </a:lnTo>
                  <a:lnTo>
                    <a:pt x="223350" y="134388"/>
                  </a:lnTo>
                  <a:lnTo>
                    <a:pt x="223643" y="134824"/>
                  </a:lnTo>
                  <a:lnTo>
                    <a:pt x="223935" y="135260"/>
                  </a:lnTo>
                  <a:lnTo>
                    <a:pt x="224234" y="135697"/>
                  </a:lnTo>
                  <a:lnTo>
                    <a:pt x="224542" y="136133"/>
                  </a:lnTo>
                  <a:lnTo>
                    <a:pt x="224849" y="136569"/>
                  </a:lnTo>
                  <a:lnTo>
                    <a:pt x="225158" y="137006"/>
                  </a:lnTo>
                  <a:lnTo>
                    <a:pt x="225481" y="137442"/>
                  </a:lnTo>
                  <a:lnTo>
                    <a:pt x="225804" y="137878"/>
                  </a:lnTo>
                  <a:lnTo>
                    <a:pt x="226127" y="138315"/>
                  </a:lnTo>
                  <a:lnTo>
                    <a:pt x="226461" y="138751"/>
                  </a:lnTo>
                  <a:lnTo>
                    <a:pt x="226798" y="139187"/>
                  </a:lnTo>
                  <a:lnTo>
                    <a:pt x="227136" y="139624"/>
                  </a:lnTo>
                  <a:lnTo>
                    <a:pt x="227479" y="140060"/>
                  </a:lnTo>
                  <a:lnTo>
                    <a:pt x="227830" y="140496"/>
                  </a:lnTo>
                  <a:lnTo>
                    <a:pt x="228181" y="140933"/>
                  </a:lnTo>
                  <a:lnTo>
                    <a:pt x="228534" y="141369"/>
                  </a:lnTo>
                  <a:lnTo>
                    <a:pt x="228898" y="141805"/>
                  </a:lnTo>
                  <a:lnTo>
                    <a:pt x="229263" y="142242"/>
                  </a:lnTo>
                  <a:lnTo>
                    <a:pt x="229628" y="142678"/>
                  </a:lnTo>
                  <a:lnTo>
                    <a:pt x="230002" y="143114"/>
                  </a:lnTo>
                  <a:lnTo>
                    <a:pt x="230380" y="143551"/>
                  </a:lnTo>
                  <a:lnTo>
                    <a:pt x="230757" y="143987"/>
                  </a:lnTo>
                  <a:lnTo>
                    <a:pt x="231140" y="144423"/>
                  </a:lnTo>
                  <a:lnTo>
                    <a:pt x="231529" y="144860"/>
                  </a:lnTo>
                  <a:lnTo>
                    <a:pt x="231919" y="145296"/>
                  </a:lnTo>
                  <a:lnTo>
                    <a:pt x="232310" y="145732"/>
                  </a:lnTo>
                  <a:lnTo>
                    <a:pt x="232711" y="146169"/>
                  </a:lnTo>
                  <a:lnTo>
                    <a:pt x="233113" y="146605"/>
                  </a:lnTo>
                  <a:lnTo>
                    <a:pt x="233514" y="147041"/>
                  </a:lnTo>
                  <a:lnTo>
                    <a:pt x="233923" y="147478"/>
                  </a:lnTo>
                  <a:lnTo>
                    <a:pt x="234336" y="147914"/>
                  </a:lnTo>
                  <a:lnTo>
                    <a:pt x="234748" y="148350"/>
                  </a:lnTo>
                  <a:lnTo>
                    <a:pt x="235164" y="148787"/>
                  </a:lnTo>
                  <a:lnTo>
                    <a:pt x="235587" y="149223"/>
                  </a:lnTo>
                  <a:lnTo>
                    <a:pt x="236009" y="149659"/>
                  </a:lnTo>
                  <a:lnTo>
                    <a:pt x="236432" y="150096"/>
                  </a:lnTo>
                  <a:lnTo>
                    <a:pt x="236865" y="150532"/>
                  </a:lnTo>
                  <a:lnTo>
                    <a:pt x="237297" y="150968"/>
                  </a:lnTo>
                  <a:lnTo>
                    <a:pt x="237729" y="151404"/>
                  </a:lnTo>
                  <a:lnTo>
                    <a:pt x="238167" y="151841"/>
                  </a:lnTo>
                  <a:lnTo>
                    <a:pt x="238609" y="152277"/>
                  </a:lnTo>
                  <a:lnTo>
                    <a:pt x="239050" y="152713"/>
                  </a:lnTo>
                  <a:lnTo>
                    <a:pt x="239494" y="153150"/>
                  </a:lnTo>
                  <a:lnTo>
                    <a:pt x="239943" y="153586"/>
                  </a:lnTo>
                  <a:lnTo>
                    <a:pt x="240392" y="154022"/>
                  </a:lnTo>
                  <a:lnTo>
                    <a:pt x="240842" y="154459"/>
                  </a:lnTo>
                  <a:lnTo>
                    <a:pt x="241298" y="154895"/>
                  </a:lnTo>
                  <a:lnTo>
                    <a:pt x="241755" y="155331"/>
                  </a:lnTo>
                  <a:lnTo>
                    <a:pt x="242212" y="155768"/>
                  </a:lnTo>
                  <a:lnTo>
                    <a:pt x="242673" y="156204"/>
                  </a:lnTo>
                  <a:lnTo>
                    <a:pt x="243136" y="156640"/>
                  </a:lnTo>
                  <a:lnTo>
                    <a:pt x="243600" y="157077"/>
                  </a:lnTo>
                  <a:lnTo>
                    <a:pt x="244065" y="157513"/>
                  </a:lnTo>
                  <a:lnTo>
                    <a:pt x="244534" y="157949"/>
                  </a:lnTo>
                  <a:lnTo>
                    <a:pt x="245004" y="158386"/>
                  </a:lnTo>
                  <a:lnTo>
                    <a:pt x="245473" y="158822"/>
                  </a:lnTo>
                  <a:lnTo>
                    <a:pt x="245947" y="159258"/>
                  </a:lnTo>
                  <a:lnTo>
                    <a:pt x="246422" y="159695"/>
                  </a:lnTo>
                  <a:lnTo>
                    <a:pt x="246896" y="160131"/>
                  </a:lnTo>
                  <a:lnTo>
                    <a:pt x="247373" y="160567"/>
                  </a:lnTo>
                  <a:lnTo>
                    <a:pt x="247852" y="161004"/>
                  </a:lnTo>
                  <a:lnTo>
                    <a:pt x="248331" y="161440"/>
                  </a:lnTo>
                  <a:lnTo>
                    <a:pt x="248811" y="161876"/>
                  </a:lnTo>
                  <a:lnTo>
                    <a:pt x="249293" y="162313"/>
                  </a:lnTo>
                  <a:lnTo>
                    <a:pt x="249775" y="162749"/>
                  </a:lnTo>
                  <a:lnTo>
                    <a:pt x="250257" y="163185"/>
                  </a:lnTo>
                  <a:lnTo>
                    <a:pt x="250742" y="163622"/>
                  </a:lnTo>
                  <a:lnTo>
                    <a:pt x="251227" y="164058"/>
                  </a:lnTo>
                  <a:lnTo>
                    <a:pt x="251712" y="164494"/>
                  </a:lnTo>
                  <a:lnTo>
                    <a:pt x="252198" y="164931"/>
                  </a:lnTo>
                  <a:lnTo>
                    <a:pt x="252685" y="165367"/>
                  </a:lnTo>
                  <a:lnTo>
                    <a:pt x="253172" y="165803"/>
                  </a:lnTo>
                  <a:lnTo>
                    <a:pt x="253660" y="166240"/>
                  </a:lnTo>
                  <a:lnTo>
                    <a:pt x="254148" y="166676"/>
                  </a:lnTo>
                  <a:lnTo>
                    <a:pt x="254636" y="167112"/>
                  </a:lnTo>
                  <a:lnTo>
                    <a:pt x="255124" y="167549"/>
                  </a:lnTo>
                  <a:lnTo>
                    <a:pt x="255612" y="167985"/>
                  </a:lnTo>
                  <a:lnTo>
                    <a:pt x="256100" y="168421"/>
                  </a:lnTo>
                  <a:lnTo>
                    <a:pt x="256588" y="168858"/>
                  </a:lnTo>
                  <a:lnTo>
                    <a:pt x="257076" y="169294"/>
                  </a:lnTo>
                  <a:lnTo>
                    <a:pt x="257564" y="169730"/>
                  </a:lnTo>
                  <a:lnTo>
                    <a:pt x="258052" y="170167"/>
                  </a:lnTo>
                  <a:lnTo>
                    <a:pt x="258539" y="170603"/>
                  </a:lnTo>
                  <a:lnTo>
                    <a:pt x="259025" y="171039"/>
                  </a:lnTo>
                  <a:lnTo>
                    <a:pt x="259512" y="171475"/>
                  </a:lnTo>
                  <a:lnTo>
                    <a:pt x="259998" y="171912"/>
                  </a:lnTo>
                  <a:lnTo>
                    <a:pt x="260482" y="172348"/>
                  </a:lnTo>
                  <a:lnTo>
                    <a:pt x="260966" y="172784"/>
                  </a:lnTo>
                  <a:lnTo>
                    <a:pt x="261450" y="173221"/>
                  </a:lnTo>
                  <a:lnTo>
                    <a:pt x="261933" y="173657"/>
                  </a:lnTo>
                  <a:lnTo>
                    <a:pt x="262414" y="174093"/>
                  </a:lnTo>
                  <a:lnTo>
                    <a:pt x="262895" y="174530"/>
                  </a:lnTo>
                  <a:lnTo>
                    <a:pt x="263375" y="174966"/>
                  </a:lnTo>
                  <a:lnTo>
                    <a:pt x="263852" y="175402"/>
                  </a:lnTo>
                  <a:lnTo>
                    <a:pt x="264329" y="175839"/>
                  </a:lnTo>
                  <a:lnTo>
                    <a:pt x="264806" y="176275"/>
                  </a:lnTo>
                  <a:lnTo>
                    <a:pt x="265279" y="176711"/>
                  </a:lnTo>
                  <a:lnTo>
                    <a:pt x="265751" y="177148"/>
                  </a:lnTo>
                  <a:lnTo>
                    <a:pt x="266224" y="177584"/>
                  </a:lnTo>
                  <a:lnTo>
                    <a:pt x="266693" y="178020"/>
                  </a:lnTo>
                  <a:lnTo>
                    <a:pt x="267160" y="178457"/>
                  </a:lnTo>
                  <a:lnTo>
                    <a:pt x="267627" y="178893"/>
                  </a:lnTo>
                  <a:lnTo>
                    <a:pt x="268092" y="179329"/>
                  </a:lnTo>
                  <a:lnTo>
                    <a:pt x="268553" y="179766"/>
                  </a:lnTo>
                  <a:lnTo>
                    <a:pt x="269013" y="180202"/>
                  </a:lnTo>
                  <a:lnTo>
                    <a:pt x="269474" y="180638"/>
                  </a:lnTo>
                  <a:lnTo>
                    <a:pt x="269928" y="181075"/>
                  </a:lnTo>
                  <a:lnTo>
                    <a:pt x="270381" y="181511"/>
                  </a:lnTo>
                  <a:lnTo>
                    <a:pt x="270835" y="181947"/>
                  </a:lnTo>
                  <a:lnTo>
                    <a:pt x="271284" y="182384"/>
                  </a:lnTo>
                  <a:lnTo>
                    <a:pt x="271729" y="182820"/>
                  </a:lnTo>
                  <a:lnTo>
                    <a:pt x="272175" y="183256"/>
                  </a:lnTo>
                  <a:lnTo>
                    <a:pt x="272618" y="183693"/>
                  </a:lnTo>
                  <a:lnTo>
                    <a:pt x="273055" y="184129"/>
                  </a:lnTo>
                  <a:lnTo>
                    <a:pt x="273491" y="184565"/>
                  </a:lnTo>
                  <a:lnTo>
                    <a:pt x="273928" y="185002"/>
                  </a:lnTo>
                  <a:lnTo>
                    <a:pt x="274357" y="185438"/>
                  </a:lnTo>
                  <a:lnTo>
                    <a:pt x="274784" y="185874"/>
                  </a:lnTo>
                  <a:lnTo>
                    <a:pt x="275211" y="186311"/>
                  </a:lnTo>
                  <a:lnTo>
                    <a:pt x="275633" y="186747"/>
                  </a:lnTo>
                  <a:lnTo>
                    <a:pt x="276050" y="187183"/>
                  </a:lnTo>
                  <a:lnTo>
                    <a:pt x="276467" y="187620"/>
                  </a:lnTo>
                  <a:lnTo>
                    <a:pt x="276881" y="188056"/>
                  </a:lnTo>
                  <a:lnTo>
                    <a:pt x="277287" y="188492"/>
                  </a:lnTo>
                  <a:lnTo>
                    <a:pt x="277693" y="188929"/>
                  </a:lnTo>
                  <a:lnTo>
                    <a:pt x="278099" y="189365"/>
                  </a:lnTo>
                  <a:lnTo>
                    <a:pt x="278495" y="189801"/>
                  </a:lnTo>
                  <a:lnTo>
                    <a:pt x="278889" y="190237"/>
                  </a:lnTo>
                  <a:lnTo>
                    <a:pt x="279283" y="190674"/>
                  </a:lnTo>
                  <a:lnTo>
                    <a:pt x="279671" y="191110"/>
                  </a:lnTo>
                  <a:lnTo>
                    <a:pt x="280053" y="191546"/>
                  </a:lnTo>
                  <a:lnTo>
                    <a:pt x="280435" y="191983"/>
                  </a:lnTo>
                  <a:lnTo>
                    <a:pt x="280814" y="192419"/>
                  </a:lnTo>
                  <a:lnTo>
                    <a:pt x="281183" y="192855"/>
                  </a:lnTo>
                  <a:lnTo>
                    <a:pt x="281551" y="193292"/>
                  </a:lnTo>
                  <a:lnTo>
                    <a:pt x="281920" y="193728"/>
                  </a:lnTo>
                  <a:lnTo>
                    <a:pt x="282277" y="194164"/>
                  </a:lnTo>
                  <a:lnTo>
                    <a:pt x="282632" y="194601"/>
                  </a:lnTo>
                  <a:lnTo>
                    <a:pt x="282987" y="195037"/>
                  </a:lnTo>
                  <a:lnTo>
                    <a:pt x="283334" y="195473"/>
                  </a:lnTo>
                  <a:lnTo>
                    <a:pt x="283675" y="195910"/>
                  </a:lnTo>
                  <a:lnTo>
                    <a:pt x="284015" y="196346"/>
                  </a:lnTo>
                  <a:lnTo>
                    <a:pt x="284353" y="196782"/>
                  </a:lnTo>
                  <a:lnTo>
                    <a:pt x="284678" y="197219"/>
                  </a:lnTo>
                  <a:lnTo>
                    <a:pt x="285004" y="197655"/>
                  </a:lnTo>
                  <a:lnTo>
                    <a:pt x="285329" y="198091"/>
                  </a:lnTo>
                  <a:lnTo>
                    <a:pt x="285641" y="198528"/>
                  </a:lnTo>
                  <a:lnTo>
                    <a:pt x="285951" y="198964"/>
                  </a:lnTo>
                  <a:lnTo>
                    <a:pt x="286261" y="199400"/>
                  </a:lnTo>
                  <a:lnTo>
                    <a:pt x="286562" y="199837"/>
                  </a:lnTo>
                  <a:lnTo>
                    <a:pt x="286856" y="200273"/>
                  </a:lnTo>
                  <a:lnTo>
                    <a:pt x="287149" y="200709"/>
                  </a:lnTo>
                  <a:lnTo>
                    <a:pt x="287440" y="201146"/>
                  </a:lnTo>
                  <a:lnTo>
                    <a:pt x="287717" y="201582"/>
                  </a:lnTo>
                  <a:lnTo>
                    <a:pt x="287994" y="202018"/>
                  </a:lnTo>
                  <a:lnTo>
                    <a:pt x="288270" y="202455"/>
                  </a:lnTo>
                  <a:lnTo>
                    <a:pt x="288533" y="202891"/>
                  </a:lnTo>
                  <a:lnTo>
                    <a:pt x="288792" y="203327"/>
                  </a:lnTo>
                  <a:lnTo>
                    <a:pt x="289052" y="203764"/>
                  </a:lnTo>
                  <a:lnTo>
                    <a:pt x="289302" y="204200"/>
                  </a:lnTo>
                  <a:lnTo>
                    <a:pt x="289544" y="204636"/>
                  </a:lnTo>
                  <a:lnTo>
                    <a:pt x="289786" y="205073"/>
                  </a:lnTo>
                  <a:lnTo>
                    <a:pt x="290025" y="205509"/>
                  </a:lnTo>
                  <a:lnTo>
                    <a:pt x="290248" y="205945"/>
                  </a:lnTo>
                  <a:lnTo>
                    <a:pt x="290472" y="206382"/>
                  </a:lnTo>
                  <a:lnTo>
                    <a:pt x="290695" y="206818"/>
                  </a:lnTo>
                  <a:lnTo>
                    <a:pt x="290903" y="207254"/>
                  </a:lnTo>
                  <a:lnTo>
                    <a:pt x="291108" y="207691"/>
                  </a:lnTo>
                  <a:lnTo>
                    <a:pt x="291313" y="208127"/>
                  </a:lnTo>
                  <a:lnTo>
                    <a:pt x="291508" y="208563"/>
                  </a:lnTo>
                  <a:lnTo>
                    <a:pt x="291694" y="208999"/>
                  </a:lnTo>
                  <a:lnTo>
                    <a:pt x="291880" y="209436"/>
                  </a:lnTo>
                  <a:lnTo>
                    <a:pt x="292063" y="209872"/>
                  </a:lnTo>
                  <a:lnTo>
                    <a:pt x="292229" y="210308"/>
                  </a:lnTo>
                  <a:lnTo>
                    <a:pt x="292395" y="210745"/>
                  </a:lnTo>
                  <a:lnTo>
                    <a:pt x="292561" y="211181"/>
                  </a:lnTo>
                  <a:lnTo>
                    <a:pt x="292712" y="211617"/>
                  </a:lnTo>
                  <a:lnTo>
                    <a:pt x="292858" y="212054"/>
                  </a:lnTo>
                  <a:lnTo>
                    <a:pt x="293005" y="212490"/>
                  </a:lnTo>
                  <a:lnTo>
                    <a:pt x="293142" y="212926"/>
                  </a:lnTo>
                  <a:lnTo>
                    <a:pt x="293268" y="213363"/>
                  </a:lnTo>
                  <a:lnTo>
                    <a:pt x="293395" y="213799"/>
                  </a:lnTo>
                  <a:lnTo>
                    <a:pt x="293519" y="214235"/>
                  </a:lnTo>
                  <a:lnTo>
                    <a:pt x="293625" y="214672"/>
                  </a:lnTo>
                  <a:lnTo>
                    <a:pt x="293730" y="215108"/>
                  </a:lnTo>
                  <a:lnTo>
                    <a:pt x="293836" y="215544"/>
                  </a:lnTo>
                  <a:lnTo>
                    <a:pt x="293926" y="215981"/>
                  </a:lnTo>
                  <a:lnTo>
                    <a:pt x="294012" y="216417"/>
                  </a:lnTo>
                  <a:lnTo>
                    <a:pt x="294097" y="216853"/>
                  </a:lnTo>
                  <a:lnTo>
                    <a:pt x="294173" y="217290"/>
                  </a:lnTo>
                  <a:lnTo>
                    <a:pt x="294238" y="217726"/>
                  </a:lnTo>
                  <a:lnTo>
                    <a:pt x="294303" y="218162"/>
                  </a:lnTo>
                  <a:lnTo>
                    <a:pt x="294365" y="218599"/>
                  </a:lnTo>
                  <a:lnTo>
                    <a:pt x="294409" y="219035"/>
                  </a:lnTo>
                  <a:lnTo>
                    <a:pt x="294452" y="219471"/>
                  </a:lnTo>
                  <a:lnTo>
                    <a:pt x="294496" y="219908"/>
                  </a:lnTo>
                  <a:lnTo>
                    <a:pt x="294524" y="220344"/>
                  </a:lnTo>
                  <a:lnTo>
                    <a:pt x="294546" y="220780"/>
                  </a:lnTo>
                  <a:lnTo>
                    <a:pt x="294569" y="221217"/>
                  </a:lnTo>
                  <a:lnTo>
                    <a:pt x="294582" y="221653"/>
                  </a:lnTo>
                  <a:lnTo>
                    <a:pt x="294584" y="222089"/>
                  </a:lnTo>
                  <a:lnTo>
                    <a:pt x="294585" y="222526"/>
                  </a:lnTo>
                  <a:lnTo>
                    <a:pt x="294585" y="22296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1006" y="873384"/>
              <a:ext cx="136492" cy="0"/>
            </a:xfrm>
            <a:custGeom>
              <a:avLst/>
              <a:pathLst>
                <a:path w="136492" h="0">
                  <a:moveTo>
                    <a:pt x="0" y="0"/>
                  </a:moveTo>
                  <a:lnTo>
                    <a:pt x="1364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63885" y="858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63885" y="644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36567" y="7843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6567" y="9522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63885" y="1003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63885" y="7028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36567" y="966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36567" y="11115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36567" y="1115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202" y="966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91202" y="743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36567" y="1107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63885" y="111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36567" y="972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36567" y="1205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250" y="6234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250" y="7795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50" y="466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250" y="1089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250" y="563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250" y="301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250" y="479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250" y="495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50" y="881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250" y="1262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50" y="6325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250" y="648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9250" y="865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250" y="7652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250" y="10033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250" y="1139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75232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68964" y="747034"/>
              <a:ext cx="562390" cy="355887"/>
            </a:xfrm>
            <a:custGeom>
              <a:avLst/>
              <a:pathLst>
                <a:path w="562390" h="355887">
                  <a:moveTo>
                    <a:pt x="141815" y="355887"/>
                  </a:moveTo>
                  <a:lnTo>
                    <a:pt x="140405" y="355190"/>
                  </a:lnTo>
                  <a:lnTo>
                    <a:pt x="138995" y="354494"/>
                  </a:lnTo>
                  <a:lnTo>
                    <a:pt x="137585" y="353798"/>
                  </a:lnTo>
                  <a:lnTo>
                    <a:pt x="136176" y="353101"/>
                  </a:lnTo>
                  <a:lnTo>
                    <a:pt x="134767" y="352405"/>
                  </a:lnTo>
                  <a:lnTo>
                    <a:pt x="133358" y="351708"/>
                  </a:lnTo>
                  <a:lnTo>
                    <a:pt x="131951" y="351012"/>
                  </a:lnTo>
                  <a:lnTo>
                    <a:pt x="130544" y="350315"/>
                  </a:lnTo>
                  <a:lnTo>
                    <a:pt x="129139" y="349619"/>
                  </a:lnTo>
                  <a:lnTo>
                    <a:pt x="127735" y="348922"/>
                  </a:lnTo>
                  <a:lnTo>
                    <a:pt x="126333" y="348226"/>
                  </a:lnTo>
                  <a:lnTo>
                    <a:pt x="124933" y="347529"/>
                  </a:lnTo>
                  <a:lnTo>
                    <a:pt x="123534" y="346833"/>
                  </a:lnTo>
                  <a:lnTo>
                    <a:pt x="122140" y="346137"/>
                  </a:lnTo>
                  <a:lnTo>
                    <a:pt x="120746" y="345440"/>
                  </a:lnTo>
                  <a:lnTo>
                    <a:pt x="119357" y="344744"/>
                  </a:lnTo>
                  <a:lnTo>
                    <a:pt x="117969" y="344047"/>
                  </a:lnTo>
                  <a:lnTo>
                    <a:pt x="116585" y="343351"/>
                  </a:lnTo>
                  <a:lnTo>
                    <a:pt x="115204" y="342654"/>
                  </a:lnTo>
                  <a:lnTo>
                    <a:pt x="113826" y="341958"/>
                  </a:lnTo>
                  <a:lnTo>
                    <a:pt x="112453" y="341261"/>
                  </a:lnTo>
                  <a:lnTo>
                    <a:pt x="111082" y="340565"/>
                  </a:lnTo>
                  <a:lnTo>
                    <a:pt x="109718" y="339869"/>
                  </a:lnTo>
                  <a:lnTo>
                    <a:pt x="108354" y="339172"/>
                  </a:lnTo>
                  <a:lnTo>
                    <a:pt x="107000" y="338476"/>
                  </a:lnTo>
                  <a:lnTo>
                    <a:pt x="105645" y="337779"/>
                  </a:lnTo>
                  <a:lnTo>
                    <a:pt x="104300" y="337083"/>
                  </a:lnTo>
                  <a:lnTo>
                    <a:pt x="102956" y="336386"/>
                  </a:lnTo>
                  <a:lnTo>
                    <a:pt x="101619" y="335690"/>
                  </a:lnTo>
                  <a:lnTo>
                    <a:pt x="100287" y="334993"/>
                  </a:lnTo>
                  <a:lnTo>
                    <a:pt x="98960" y="334297"/>
                  </a:lnTo>
                  <a:lnTo>
                    <a:pt x="97640" y="333600"/>
                  </a:lnTo>
                  <a:lnTo>
                    <a:pt x="96323" y="332904"/>
                  </a:lnTo>
                  <a:lnTo>
                    <a:pt x="95016" y="332208"/>
                  </a:lnTo>
                  <a:lnTo>
                    <a:pt x="93709" y="331511"/>
                  </a:lnTo>
                  <a:lnTo>
                    <a:pt x="92416" y="330815"/>
                  </a:lnTo>
                  <a:lnTo>
                    <a:pt x="91122" y="330118"/>
                  </a:lnTo>
                  <a:lnTo>
                    <a:pt x="89841" y="329422"/>
                  </a:lnTo>
                  <a:lnTo>
                    <a:pt x="88562" y="328725"/>
                  </a:lnTo>
                  <a:lnTo>
                    <a:pt x="87292" y="328029"/>
                  </a:lnTo>
                  <a:lnTo>
                    <a:pt x="86028" y="327332"/>
                  </a:lnTo>
                  <a:lnTo>
                    <a:pt x="84771" y="326636"/>
                  </a:lnTo>
                  <a:lnTo>
                    <a:pt x="83523" y="325939"/>
                  </a:lnTo>
                  <a:lnTo>
                    <a:pt x="82278" y="325243"/>
                  </a:lnTo>
                  <a:lnTo>
                    <a:pt x="81046" y="324547"/>
                  </a:lnTo>
                  <a:lnTo>
                    <a:pt x="79814" y="323850"/>
                  </a:lnTo>
                  <a:lnTo>
                    <a:pt x="78599" y="323154"/>
                  </a:lnTo>
                  <a:lnTo>
                    <a:pt x="77383" y="322457"/>
                  </a:lnTo>
                  <a:lnTo>
                    <a:pt x="76182" y="321761"/>
                  </a:lnTo>
                  <a:lnTo>
                    <a:pt x="74983" y="321064"/>
                  </a:lnTo>
                  <a:lnTo>
                    <a:pt x="73796" y="320368"/>
                  </a:lnTo>
                  <a:lnTo>
                    <a:pt x="72615" y="319671"/>
                  </a:lnTo>
                  <a:lnTo>
                    <a:pt x="71442" y="318975"/>
                  </a:lnTo>
                  <a:lnTo>
                    <a:pt x="70279" y="318278"/>
                  </a:lnTo>
                  <a:lnTo>
                    <a:pt x="69121" y="317582"/>
                  </a:lnTo>
                  <a:lnTo>
                    <a:pt x="67976" y="316886"/>
                  </a:lnTo>
                  <a:lnTo>
                    <a:pt x="66833" y="316189"/>
                  </a:lnTo>
                  <a:lnTo>
                    <a:pt x="65707" y="315493"/>
                  </a:lnTo>
                  <a:lnTo>
                    <a:pt x="64581" y="314796"/>
                  </a:lnTo>
                  <a:lnTo>
                    <a:pt x="63471" y="314100"/>
                  </a:lnTo>
                  <a:lnTo>
                    <a:pt x="62364" y="313403"/>
                  </a:lnTo>
                  <a:lnTo>
                    <a:pt x="61270" y="312707"/>
                  </a:lnTo>
                  <a:lnTo>
                    <a:pt x="60181" y="312010"/>
                  </a:lnTo>
                  <a:lnTo>
                    <a:pt x="59103" y="311314"/>
                  </a:lnTo>
                  <a:lnTo>
                    <a:pt x="58034" y="310617"/>
                  </a:lnTo>
                  <a:lnTo>
                    <a:pt x="56971" y="309921"/>
                  </a:lnTo>
                  <a:lnTo>
                    <a:pt x="55922" y="309225"/>
                  </a:lnTo>
                  <a:lnTo>
                    <a:pt x="54875" y="308528"/>
                  </a:lnTo>
                  <a:lnTo>
                    <a:pt x="53845" y="307832"/>
                  </a:lnTo>
                  <a:lnTo>
                    <a:pt x="52815" y="307135"/>
                  </a:lnTo>
                  <a:lnTo>
                    <a:pt x="51804" y="306439"/>
                  </a:lnTo>
                  <a:lnTo>
                    <a:pt x="50794" y="305742"/>
                  </a:lnTo>
                  <a:lnTo>
                    <a:pt x="49798" y="305046"/>
                  </a:lnTo>
                  <a:lnTo>
                    <a:pt x="48808" y="304349"/>
                  </a:lnTo>
                  <a:lnTo>
                    <a:pt x="47829" y="303653"/>
                  </a:lnTo>
                  <a:lnTo>
                    <a:pt x="46859" y="302957"/>
                  </a:lnTo>
                  <a:lnTo>
                    <a:pt x="45896" y="302260"/>
                  </a:lnTo>
                  <a:lnTo>
                    <a:pt x="44946" y="301564"/>
                  </a:lnTo>
                  <a:lnTo>
                    <a:pt x="43999" y="300867"/>
                  </a:lnTo>
                  <a:lnTo>
                    <a:pt x="43069" y="300171"/>
                  </a:lnTo>
                  <a:lnTo>
                    <a:pt x="42139" y="299474"/>
                  </a:lnTo>
                  <a:lnTo>
                    <a:pt x="41228" y="298778"/>
                  </a:lnTo>
                  <a:lnTo>
                    <a:pt x="40318" y="298081"/>
                  </a:lnTo>
                  <a:lnTo>
                    <a:pt x="39423" y="297385"/>
                  </a:lnTo>
                  <a:lnTo>
                    <a:pt x="38534" y="296688"/>
                  </a:lnTo>
                  <a:lnTo>
                    <a:pt x="37655" y="295992"/>
                  </a:lnTo>
                  <a:lnTo>
                    <a:pt x="36786" y="295296"/>
                  </a:lnTo>
                  <a:lnTo>
                    <a:pt x="35924" y="294599"/>
                  </a:lnTo>
                  <a:lnTo>
                    <a:pt x="35074" y="293903"/>
                  </a:lnTo>
                  <a:lnTo>
                    <a:pt x="34228" y="293206"/>
                  </a:lnTo>
                  <a:lnTo>
                    <a:pt x="33399" y="292510"/>
                  </a:lnTo>
                  <a:lnTo>
                    <a:pt x="32569" y="291813"/>
                  </a:lnTo>
                  <a:lnTo>
                    <a:pt x="31760" y="291117"/>
                  </a:lnTo>
                  <a:lnTo>
                    <a:pt x="30951" y="290420"/>
                  </a:lnTo>
                  <a:lnTo>
                    <a:pt x="30157" y="289724"/>
                  </a:lnTo>
                  <a:lnTo>
                    <a:pt x="29368" y="289027"/>
                  </a:lnTo>
                  <a:lnTo>
                    <a:pt x="28591" y="288331"/>
                  </a:lnTo>
                  <a:lnTo>
                    <a:pt x="27822" y="287635"/>
                  </a:lnTo>
                  <a:lnTo>
                    <a:pt x="27061" y="286938"/>
                  </a:lnTo>
                  <a:lnTo>
                    <a:pt x="26313" y="286242"/>
                  </a:lnTo>
                  <a:lnTo>
                    <a:pt x="25568" y="285545"/>
                  </a:lnTo>
                  <a:lnTo>
                    <a:pt x="24840" y="284849"/>
                  </a:lnTo>
                  <a:lnTo>
                    <a:pt x="24112" y="284152"/>
                  </a:lnTo>
                  <a:lnTo>
                    <a:pt x="23404" y="283456"/>
                  </a:lnTo>
                  <a:lnTo>
                    <a:pt x="22696" y="282759"/>
                  </a:lnTo>
                  <a:lnTo>
                    <a:pt x="22005" y="282063"/>
                  </a:lnTo>
                  <a:lnTo>
                    <a:pt x="21317" y="281366"/>
                  </a:lnTo>
                  <a:lnTo>
                    <a:pt x="20643" y="280670"/>
                  </a:lnTo>
                  <a:lnTo>
                    <a:pt x="19976" y="279974"/>
                  </a:lnTo>
                  <a:lnTo>
                    <a:pt x="19318" y="279277"/>
                  </a:lnTo>
                  <a:lnTo>
                    <a:pt x="18672" y="278581"/>
                  </a:lnTo>
                  <a:lnTo>
                    <a:pt x="18030" y="277884"/>
                  </a:lnTo>
                  <a:lnTo>
                    <a:pt x="17405" y="277188"/>
                  </a:lnTo>
                  <a:lnTo>
                    <a:pt x="16781" y="276491"/>
                  </a:lnTo>
                  <a:lnTo>
                    <a:pt x="16177" y="275795"/>
                  </a:lnTo>
                  <a:lnTo>
                    <a:pt x="15573" y="275098"/>
                  </a:lnTo>
                  <a:lnTo>
                    <a:pt x="14987" y="274402"/>
                  </a:lnTo>
                  <a:lnTo>
                    <a:pt x="14404" y="273705"/>
                  </a:lnTo>
                  <a:lnTo>
                    <a:pt x="13835" y="273009"/>
                  </a:lnTo>
                  <a:lnTo>
                    <a:pt x="13275" y="272313"/>
                  </a:lnTo>
                  <a:lnTo>
                    <a:pt x="12724" y="271616"/>
                  </a:lnTo>
                  <a:lnTo>
                    <a:pt x="12185" y="270920"/>
                  </a:lnTo>
                  <a:lnTo>
                    <a:pt x="11651" y="270223"/>
                  </a:lnTo>
                  <a:lnTo>
                    <a:pt x="11135" y="269527"/>
                  </a:lnTo>
                  <a:lnTo>
                    <a:pt x="10620" y="268830"/>
                  </a:lnTo>
                  <a:lnTo>
                    <a:pt x="10126" y="268134"/>
                  </a:lnTo>
                  <a:lnTo>
                    <a:pt x="9632" y="267437"/>
                  </a:lnTo>
                  <a:lnTo>
                    <a:pt x="9159" y="266741"/>
                  </a:lnTo>
                  <a:lnTo>
                    <a:pt x="8688" y="266045"/>
                  </a:lnTo>
                  <a:lnTo>
                    <a:pt x="8233" y="265348"/>
                  </a:lnTo>
                  <a:lnTo>
                    <a:pt x="7786" y="264652"/>
                  </a:lnTo>
                  <a:lnTo>
                    <a:pt x="7351" y="263955"/>
                  </a:lnTo>
                  <a:lnTo>
                    <a:pt x="6928" y="263259"/>
                  </a:lnTo>
                  <a:lnTo>
                    <a:pt x="6513" y="262562"/>
                  </a:lnTo>
                  <a:lnTo>
                    <a:pt x="6115" y="261866"/>
                  </a:lnTo>
                  <a:lnTo>
                    <a:pt x="5719" y="261169"/>
                  </a:lnTo>
                  <a:lnTo>
                    <a:pt x="5346" y="260473"/>
                  </a:lnTo>
                  <a:lnTo>
                    <a:pt x="4973" y="259776"/>
                  </a:lnTo>
                  <a:lnTo>
                    <a:pt x="4624" y="259080"/>
                  </a:lnTo>
                  <a:lnTo>
                    <a:pt x="4277" y="258384"/>
                  </a:lnTo>
                  <a:lnTo>
                    <a:pt x="3949" y="257687"/>
                  </a:lnTo>
                  <a:lnTo>
                    <a:pt x="3629" y="256991"/>
                  </a:lnTo>
                  <a:lnTo>
                    <a:pt x="3322" y="256294"/>
                  </a:lnTo>
                  <a:lnTo>
                    <a:pt x="3029" y="255598"/>
                  </a:lnTo>
                  <a:lnTo>
                    <a:pt x="2745" y="254901"/>
                  </a:lnTo>
                  <a:lnTo>
                    <a:pt x="2480" y="254205"/>
                  </a:lnTo>
                  <a:lnTo>
                    <a:pt x="2218" y="253508"/>
                  </a:lnTo>
                  <a:lnTo>
                    <a:pt x="1981" y="252812"/>
                  </a:lnTo>
                  <a:lnTo>
                    <a:pt x="1745" y="252115"/>
                  </a:lnTo>
                  <a:lnTo>
                    <a:pt x="1536" y="251419"/>
                  </a:lnTo>
                  <a:lnTo>
                    <a:pt x="1329" y="250723"/>
                  </a:lnTo>
                  <a:lnTo>
                    <a:pt x="1143" y="250026"/>
                  </a:lnTo>
                  <a:lnTo>
                    <a:pt x="966" y="249330"/>
                  </a:lnTo>
                  <a:lnTo>
                    <a:pt x="806" y="248633"/>
                  </a:lnTo>
                  <a:lnTo>
                    <a:pt x="660" y="247937"/>
                  </a:lnTo>
                  <a:lnTo>
                    <a:pt x="525" y="247240"/>
                  </a:lnTo>
                  <a:lnTo>
                    <a:pt x="410" y="246544"/>
                  </a:lnTo>
                  <a:lnTo>
                    <a:pt x="301" y="245847"/>
                  </a:lnTo>
                  <a:lnTo>
                    <a:pt x="219" y="245151"/>
                  </a:lnTo>
                  <a:lnTo>
                    <a:pt x="137" y="244454"/>
                  </a:lnTo>
                  <a:lnTo>
                    <a:pt x="86" y="243758"/>
                  </a:lnTo>
                  <a:lnTo>
                    <a:pt x="37" y="243062"/>
                  </a:lnTo>
                  <a:lnTo>
                    <a:pt x="14" y="242365"/>
                  </a:lnTo>
                  <a:lnTo>
                    <a:pt x="0" y="241669"/>
                  </a:lnTo>
                  <a:lnTo>
                    <a:pt x="4" y="240972"/>
                  </a:lnTo>
                  <a:lnTo>
                    <a:pt x="24" y="240276"/>
                  </a:lnTo>
                  <a:lnTo>
                    <a:pt x="57" y="239579"/>
                  </a:lnTo>
                  <a:lnTo>
                    <a:pt x="112" y="238883"/>
                  </a:lnTo>
                  <a:lnTo>
                    <a:pt x="174" y="238186"/>
                  </a:lnTo>
                  <a:lnTo>
                    <a:pt x="266" y="237490"/>
                  </a:lnTo>
                  <a:lnTo>
                    <a:pt x="357" y="236793"/>
                  </a:lnTo>
                  <a:lnTo>
                    <a:pt x="485" y="236097"/>
                  </a:lnTo>
                  <a:lnTo>
                    <a:pt x="613" y="235401"/>
                  </a:lnTo>
                  <a:lnTo>
                    <a:pt x="771" y="234704"/>
                  </a:lnTo>
                  <a:lnTo>
                    <a:pt x="937" y="234008"/>
                  </a:lnTo>
                  <a:lnTo>
                    <a:pt x="1125" y="233311"/>
                  </a:lnTo>
                  <a:lnTo>
                    <a:pt x="1329" y="232615"/>
                  </a:lnTo>
                  <a:lnTo>
                    <a:pt x="1548" y="231918"/>
                  </a:lnTo>
                  <a:lnTo>
                    <a:pt x="1791" y="231222"/>
                  </a:lnTo>
                  <a:lnTo>
                    <a:pt x="2041" y="230525"/>
                  </a:lnTo>
                  <a:lnTo>
                    <a:pt x="2323" y="229829"/>
                  </a:lnTo>
                  <a:lnTo>
                    <a:pt x="2605" y="229132"/>
                  </a:lnTo>
                  <a:lnTo>
                    <a:pt x="2926" y="228436"/>
                  </a:lnTo>
                  <a:lnTo>
                    <a:pt x="3248" y="227740"/>
                  </a:lnTo>
                  <a:lnTo>
                    <a:pt x="3602" y="227043"/>
                  </a:lnTo>
                  <a:lnTo>
                    <a:pt x="3963" y="226347"/>
                  </a:lnTo>
                  <a:lnTo>
                    <a:pt x="4349" y="225650"/>
                  </a:lnTo>
                  <a:lnTo>
                    <a:pt x="4751" y="224954"/>
                  </a:lnTo>
                  <a:lnTo>
                    <a:pt x="5170" y="224257"/>
                  </a:lnTo>
                  <a:lnTo>
                    <a:pt x="5612" y="223561"/>
                  </a:lnTo>
                  <a:lnTo>
                    <a:pt x="6064" y="222864"/>
                  </a:lnTo>
                  <a:lnTo>
                    <a:pt x="6547" y="222168"/>
                  </a:lnTo>
                  <a:lnTo>
                    <a:pt x="7032" y="221472"/>
                  </a:lnTo>
                  <a:lnTo>
                    <a:pt x="7556" y="220775"/>
                  </a:lnTo>
                  <a:lnTo>
                    <a:pt x="8080" y="220079"/>
                  </a:lnTo>
                  <a:lnTo>
                    <a:pt x="8638" y="219382"/>
                  </a:lnTo>
                  <a:lnTo>
                    <a:pt x="9203" y="218686"/>
                  </a:lnTo>
                  <a:lnTo>
                    <a:pt x="9795" y="217989"/>
                  </a:lnTo>
                  <a:lnTo>
                    <a:pt x="10400" y="217293"/>
                  </a:lnTo>
                  <a:lnTo>
                    <a:pt x="11025" y="216596"/>
                  </a:lnTo>
                  <a:lnTo>
                    <a:pt x="11671" y="215900"/>
                  </a:lnTo>
                  <a:lnTo>
                    <a:pt x="12329" y="215203"/>
                  </a:lnTo>
                  <a:lnTo>
                    <a:pt x="13016" y="214507"/>
                  </a:lnTo>
                  <a:lnTo>
                    <a:pt x="13705" y="213811"/>
                  </a:lnTo>
                  <a:lnTo>
                    <a:pt x="14433" y="213114"/>
                  </a:lnTo>
                  <a:lnTo>
                    <a:pt x="15160" y="212418"/>
                  </a:lnTo>
                  <a:lnTo>
                    <a:pt x="15922" y="211721"/>
                  </a:lnTo>
                  <a:lnTo>
                    <a:pt x="16689" y="211025"/>
                  </a:lnTo>
                  <a:lnTo>
                    <a:pt x="17483" y="210328"/>
                  </a:lnTo>
                  <a:lnTo>
                    <a:pt x="18289" y="209632"/>
                  </a:lnTo>
                  <a:lnTo>
                    <a:pt x="19114" y="208935"/>
                  </a:lnTo>
                  <a:lnTo>
                    <a:pt x="19959" y="208239"/>
                  </a:lnTo>
                  <a:lnTo>
                    <a:pt x="20815" y="207542"/>
                  </a:lnTo>
                  <a:lnTo>
                    <a:pt x="21697" y="206846"/>
                  </a:lnTo>
                  <a:lnTo>
                    <a:pt x="22584" y="206150"/>
                  </a:lnTo>
                  <a:lnTo>
                    <a:pt x="23504" y="205453"/>
                  </a:lnTo>
                  <a:lnTo>
                    <a:pt x="24424" y="204757"/>
                  </a:lnTo>
                  <a:lnTo>
                    <a:pt x="25376" y="204060"/>
                  </a:lnTo>
                  <a:lnTo>
                    <a:pt x="26332" y="203364"/>
                  </a:lnTo>
                  <a:lnTo>
                    <a:pt x="27313" y="202667"/>
                  </a:lnTo>
                  <a:lnTo>
                    <a:pt x="28305" y="201971"/>
                  </a:lnTo>
                  <a:lnTo>
                    <a:pt x="29313" y="201274"/>
                  </a:lnTo>
                  <a:lnTo>
                    <a:pt x="30339" y="200578"/>
                  </a:lnTo>
                  <a:lnTo>
                    <a:pt x="31375" y="199881"/>
                  </a:lnTo>
                  <a:lnTo>
                    <a:pt x="32433" y="199185"/>
                  </a:lnTo>
                  <a:lnTo>
                    <a:pt x="33495" y="198489"/>
                  </a:lnTo>
                  <a:lnTo>
                    <a:pt x="34585" y="197792"/>
                  </a:lnTo>
                  <a:lnTo>
                    <a:pt x="35675" y="197096"/>
                  </a:lnTo>
                  <a:lnTo>
                    <a:pt x="36793" y="196399"/>
                  </a:lnTo>
                  <a:lnTo>
                    <a:pt x="37913" y="195703"/>
                  </a:lnTo>
                  <a:lnTo>
                    <a:pt x="39055" y="195006"/>
                  </a:lnTo>
                  <a:lnTo>
                    <a:pt x="40204" y="194310"/>
                  </a:lnTo>
                  <a:lnTo>
                    <a:pt x="41367" y="193613"/>
                  </a:lnTo>
                  <a:lnTo>
                    <a:pt x="42543" y="192917"/>
                  </a:lnTo>
                  <a:lnTo>
                    <a:pt x="43729" y="192220"/>
                  </a:lnTo>
                  <a:lnTo>
                    <a:pt x="44930" y="191524"/>
                  </a:lnTo>
                  <a:lnTo>
                    <a:pt x="46136" y="190828"/>
                  </a:lnTo>
                  <a:lnTo>
                    <a:pt x="47362" y="190131"/>
                  </a:lnTo>
                  <a:lnTo>
                    <a:pt x="48587" y="189435"/>
                  </a:lnTo>
                  <a:lnTo>
                    <a:pt x="49834" y="188738"/>
                  </a:lnTo>
                  <a:lnTo>
                    <a:pt x="51082" y="188042"/>
                  </a:lnTo>
                  <a:lnTo>
                    <a:pt x="52345" y="187345"/>
                  </a:lnTo>
                  <a:lnTo>
                    <a:pt x="53614" y="186649"/>
                  </a:lnTo>
                  <a:lnTo>
                    <a:pt x="54892" y="185952"/>
                  </a:lnTo>
                  <a:lnTo>
                    <a:pt x="56179" y="185256"/>
                  </a:lnTo>
                  <a:lnTo>
                    <a:pt x="57472" y="184560"/>
                  </a:lnTo>
                  <a:lnTo>
                    <a:pt x="58775" y="183863"/>
                  </a:lnTo>
                  <a:lnTo>
                    <a:pt x="60081" y="183167"/>
                  </a:lnTo>
                  <a:lnTo>
                    <a:pt x="61398" y="182470"/>
                  </a:lnTo>
                  <a:lnTo>
                    <a:pt x="62716" y="181774"/>
                  </a:lnTo>
                  <a:lnTo>
                    <a:pt x="64046" y="181077"/>
                  </a:lnTo>
                  <a:lnTo>
                    <a:pt x="65376" y="180381"/>
                  </a:lnTo>
                  <a:lnTo>
                    <a:pt x="66714" y="179684"/>
                  </a:lnTo>
                  <a:lnTo>
                    <a:pt x="68055" y="178988"/>
                  </a:lnTo>
                  <a:lnTo>
                    <a:pt x="69400" y="178291"/>
                  </a:lnTo>
                  <a:lnTo>
                    <a:pt x="70749" y="177595"/>
                  </a:lnTo>
                  <a:lnTo>
                    <a:pt x="72100" y="176899"/>
                  </a:lnTo>
                  <a:lnTo>
                    <a:pt x="73455" y="176202"/>
                  </a:lnTo>
                  <a:lnTo>
                    <a:pt x="74811" y="175506"/>
                  </a:lnTo>
                  <a:lnTo>
                    <a:pt x="76170" y="174809"/>
                  </a:lnTo>
                  <a:lnTo>
                    <a:pt x="77529" y="174113"/>
                  </a:lnTo>
                  <a:lnTo>
                    <a:pt x="78890" y="173416"/>
                  </a:lnTo>
                  <a:lnTo>
                    <a:pt x="80251" y="172720"/>
                  </a:lnTo>
                  <a:lnTo>
                    <a:pt x="81612" y="172023"/>
                  </a:lnTo>
                  <a:lnTo>
                    <a:pt x="82973" y="171327"/>
                  </a:lnTo>
                  <a:lnTo>
                    <a:pt x="84332" y="170630"/>
                  </a:lnTo>
                  <a:lnTo>
                    <a:pt x="85690" y="169934"/>
                  </a:lnTo>
                  <a:lnTo>
                    <a:pt x="87046" y="169238"/>
                  </a:lnTo>
                  <a:lnTo>
                    <a:pt x="88400" y="168541"/>
                  </a:lnTo>
                  <a:lnTo>
                    <a:pt x="89753" y="167845"/>
                  </a:lnTo>
                  <a:lnTo>
                    <a:pt x="91100" y="167148"/>
                  </a:lnTo>
                  <a:lnTo>
                    <a:pt x="92447" y="166452"/>
                  </a:lnTo>
                  <a:lnTo>
                    <a:pt x="93785" y="165755"/>
                  </a:lnTo>
                  <a:lnTo>
                    <a:pt x="95124" y="165059"/>
                  </a:lnTo>
                  <a:lnTo>
                    <a:pt x="96453" y="164362"/>
                  </a:lnTo>
                  <a:lnTo>
                    <a:pt x="97781" y="163666"/>
                  </a:lnTo>
                  <a:lnTo>
                    <a:pt x="99100" y="162969"/>
                  </a:lnTo>
                  <a:lnTo>
                    <a:pt x="100415" y="162273"/>
                  </a:lnTo>
                  <a:lnTo>
                    <a:pt x="101724" y="161577"/>
                  </a:lnTo>
                  <a:lnTo>
                    <a:pt x="103024" y="160880"/>
                  </a:lnTo>
                  <a:lnTo>
                    <a:pt x="104320" y="160184"/>
                  </a:lnTo>
                  <a:lnTo>
                    <a:pt x="105603" y="159487"/>
                  </a:lnTo>
                  <a:lnTo>
                    <a:pt x="106886" y="158791"/>
                  </a:lnTo>
                  <a:lnTo>
                    <a:pt x="108151" y="158094"/>
                  </a:lnTo>
                  <a:lnTo>
                    <a:pt x="109416" y="157398"/>
                  </a:lnTo>
                  <a:lnTo>
                    <a:pt x="110664" y="156701"/>
                  </a:lnTo>
                  <a:lnTo>
                    <a:pt x="111908" y="156005"/>
                  </a:lnTo>
                  <a:lnTo>
                    <a:pt x="113138" y="155308"/>
                  </a:lnTo>
                  <a:lnTo>
                    <a:pt x="114361" y="154612"/>
                  </a:lnTo>
                  <a:lnTo>
                    <a:pt x="115573" y="153916"/>
                  </a:lnTo>
                  <a:lnTo>
                    <a:pt x="116772" y="153219"/>
                  </a:lnTo>
                  <a:lnTo>
                    <a:pt x="117964" y="152523"/>
                  </a:lnTo>
                  <a:lnTo>
                    <a:pt x="119138" y="151826"/>
                  </a:lnTo>
                  <a:lnTo>
                    <a:pt x="120309" y="151130"/>
                  </a:lnTo>
                  <a:lnTo>
                    <a:pt x="121456" y="150433"/>
                  </a:lnTo>
                  <a:lnTo>
                    <a:pt x="122603" y="149737"/>
                  </a:lnTo>
                  <a:lnTo>
                    <a:pt x="123725" y="149040"/>
                  </a:lnTo>
                  <a:lnTo>
                    <a:pt x="124844" y="148344"/>
                  </a:lnTo>
                  <a:lnTo>
                    <a:pt x="125943" y="147648"/>
                  </a:lnTo>
                  <a:lnTo>
                    <a:pt x="127032" y="146951"/>
                  </a:lnTo>
                  <a:lnTo>
                    <a:pt x="128106" y="146255"/>
                  </a:lnTo>
                  <a:lnTo>
                    <a:pt x="129166" y="145558"/>
                  </a:lnTo>
                  <a:lnTo>
                    <a:pt x="130214" y="144862"/>
                  </a:lnTo>
                  <a:lnTo>
                    <a:pt x="131242" y="144165"/>
                  </a:lnTo>
                  <a:lnTo>
                    <a:pt x="132265" y="143469"/>
                  </a:lnTo>
                  <a:lnTo>
                    <a:pt x="133260" y="142772"/>
                  </a:lnTo>
                  <a:lnTo>
                    <a:pt x="134254" y="142076"/>
                  </a:lnTo>
                  <a:lnTo>
                    <a:pt x="135217" y="141379"/>
                  </a:lnTo>
                  <a:lnTo>
                    <a:pt x="136178" y="140683"/>
                  </a:lnTo>
                  <a:lnTo>
                    <a:pt x="137114" y="139987"/>
                  </a:lnTo>
                  <a:lnTo>
                    <a:pt x="138040" y="139290"/>
                  </a:lnTo>
                  <a:lnTo>
                    <a:pt x="138948" y="138594"/>
                  </a:lnTo>
                  <a:lnTo>
                    <a:pt x="139839" y="137897"/>
                  </a:lnTo>
                  <a:lnTo>
                    <a:pt x="140718" y="137201"/>
                  </a:lnTo>
                  <a:lnTo>
                    <a:pt x="141573" y="136504"/>
                  </a:lnTo>
                  <a:lnTo>
                    <a:pt x="142423" y="135808"/>
                  </a:lnTo>
                  <a:lnTo>
                    <a:pt x="143243" y="135111"/>
                  </a:lnTo>
                  <a:lnTo>
                    <a:pt x="144062" y="134415"/>
                  </a:lnTo>
                  <a:lnTo>
                    <a:pt x="144847" y="133718"/>
                  </a:lnTo>
                  <a:lnTo>
                    <a:pt x="145629" y="133022"/>
                  </a:lnTo>
                  <a:lnTo>
                    <a:pt x="146384" y="132326"/>
                  </a:lnTo>
                  <a:lnTo>
                    <a:pt x="147130" y="131629"/>
                  </a:lnTo>
                  <a:lnTo>
                    <a:pt x="147855" y="130933"/>
                  </a:lnTo>
                  <a:lnTo>
                    <a:pt x="148564" y="130236"/>
                  </a:lnTo>
                  <a:lnTo>
                    <a:pt x="149259" y="129540"/>
                  </a:lnTo>
                  <a:lnTo>
                    <a:pt x="149931" y="128843"/>
                  </a:lnTo>
                  <a:lnTo>
                    <a:pt x="150596" y="128147"/>
                  </a:lnTo>
                  <a:lnTo>
                    <a:pt x="151231" y="127450"/>
                  </a:lnTo>
                  <a:lnTo>
                    <a:pt x="151866" y="126754"/>
                  </a:lnTo>
                  <a:lnTo>
                    <a:pt x="152465" y="126057"/>
                  </a:lnTo>
                  <a:lnTo>
                    <a:pt x="153064" y="125361"/>
                  </a:lnTo>
                  <a:lnTo>
                    <a:pt x="153633" y="124665"/>
                  </a:lnTo>
                  <a:lnTo>
                    <a:pt x="154195" y="123968"/>
                  </a:lnTo>
                  <a:lnTo>
                    <a:pt x="154735" y="123272"/>
                  </a:lnTo>
                  <a:lnTo>
                    <a:pt x="155261" y="122575"/>
                  </a:lnTo>
                  <a:lnTo>
                    <a:pt x="155772" y="121879"/>
                  </a:lnTo>
                  <a:lnTo>
                    <a:pt x="156263" y="121182"/>
                  </a:lnTo>
                  <a:lnTo>
                    <a:pt x="156745" y="120486"/>
                  </a:lnTo>
                  <a:lnTo>
                    <a:pt x="157201" y="119789"/>
                  </a:lnTo>
                  <a:lnTo>
                    <a:pt x="157655" y="119093"/>
                  </a:lnTo>
                  <a:lnTo>
                    <a:pt x="158076" y="118396"/>
                  </a:lnTo>
                  <a:lnTo>
                    <a:pt x="158497" y="117700"/>
                  </a:lnTo>
                  <a:lnTo>
                    <a:pt x="158890" y="117004"/>
                  </a:lnTo>
                  <a:lnTo>
                    <a:pt x="159277" y="116307"/>
                  </a:lnTo>
                  <a:lnTo>
                    <a:pt x="159644" y="115611"/>
                  </a:lnTo>
                  <a:lnTo>
                    <a:pt x="159999" y="114914"/>
                  </a:lnTo>
                  <a:lnTo>
                    <a:pt x="160339" y="114218"/>
                  </a:lnTo>
                  <a:lnTo>
                    <a:pt x="160662" y="113521"/>
                  </a:lnTo>
                  <a:lnTo>
                    <a:pt x="160977" y="112825"/>
                  </a:lnTo>
                  <a:lnTo>
                    <a:pt x="161269" y="112128"/>
                  </a:lnTo>
                  <a:lnTo>
                    <a:pt x="161560" y="111432"/>
                  </a:lnTo>
                  <a:lnTo>
                    <a:pt x="161822" y="110736"/>
                  </a:lnTo>
                  <a:lnTo>
                    <a:pt x="162084" y="110039"/>
                  </a:lnTo>
                  <a:lnTo>
                    <a:pt x="162322" y="109343"/>
                  </a:lnTo>
                  <a:lnTo>
                    <a:pt x="162556" y="108646"/>
                  </a:lnTo>
                  <a:lnTo>
                    <a:pt x="162771" y="107950"/>
                  </a:lnTo>
                  <a:lnTo>
                    <a:pt x="162978" y="107253"/>
                  </a:lnTo>
                  <a:lnTo>
                    <a:pt x="163172" y="106557"/>
                  </a:lnTo>
                  <a:lnTo>
                    <a:pt x="163352" y="105860"/>
                  </a:lnTo>
                  <a:lnTo>
                    <a:pt x="163525" y="105164"/>
                  </a:lnTo>
                  <a:lnTo>
                    <a:pt x="163681" y="104467"/>
                  </a:lnTo>
                  <a:lnTo>
                    <a:pt x="163834" y="103771"/>
                  </a:lnTo>
                  <a:lnTo>
                    <a:pt x="163966" y="103075"/>
                  </a:lnTo>
                  <a:lnTo>
                    <a:pt x="164098" y="102378"/>
                  </a:lnTo>
                  <a:lnTo>
                    <a:pt x="164211" y="101682"/>
                  </a:lnTo>
                  <a:lnTo>
                    <a:pt x="164321" y="100985"/>
                  </a:lnTo>
                  <a:lnTo>
                    <a:pt x="164416" y="100289"/>
                  </a:lnTo>
                  <a:lnTo>
                    <a:pt x="164506" y="99592"/>
                  </a:lnTo>
                  <a:lnTo>
                    <a:pt x="164586" y="98896"/>
                  </a:lnTo>
                  <a:lnTo>
                    <a:pt x="164656" y="98199"/>
                  </a:lnTo>
                  <a:lnTo>
                    <a:pt x="164721" y="97503"/>
                  </a:lnTo>
                  <a:lnTo>
                    <a:pt x="164773" y="96806"/>
                  </a:lnTo>
                  <a:lnTo>
                    <a:pt x="164824" y="96110"/>
                  </a:lnTo>
                  <a:lnTo>
                    <a:pt x="164860" y="95414"/>
                  </a:lnTo>
                  <a:lnTo>
                    <a:pt x="164897" y="94717"/>
                  </a:lnTo>
                  <a:lnTo>
                    <a:pt x="164920" y="94021"/>
                  </a:lnTo>
                  <a:lnTo>
                    <a:pt x="164942" y="93324"/>
                  </a:lnTo>
                  <a:lnTo>
                    <a:pt x="164954" y="92628"/>
                  </a:lnTo>
                  <a:lnTo>
                    <a:pt x="164963" y="91931"/>
                  </a:lnTo>
                  <a:lnTo>
                    <a:pt x="164966" y="91235"/>
                  </a:lnTo>
                  <a:lnTo>
                    <a:pt x="164963" y="90538"/>
                  </a:lnTo>
                  <a:lnTo>
                    <a:pt x="164957" y="89842"/>
                  </a:lnTo>
                  <a:lnTo>
                    <a:pt x="164945" y="89145"/>
                  </a:lnTo>
                  <a:lnTo>
                    <a:pt x="164931" y="88449"/>
                  </a:lnTo>
                  <a:lnTo>
                    <a:pt x="164910" y="87753"/>
                  </a:lnTo>
                  <a:lnTo>
                    <a:pt x="164889" y="87056"/>
                  </a:lnTo>
                  <a:lnTo>
                    <a:pt x="164861" y="86360"/>
                  </a:lnTo>
                  <a:lnTo>
                    <a:pt x="164833" y="85663"/>
                  </a:lnTo>
                  <a:lnTo>
                    <a:pt x="164801" y="84967"/>
                  </a:lnTo>
                  <a:lnTo>
                    <a:pt x="164768" y="84270"/>
                  </a:lnTo>
                  <a:lnTo>
                    <a:pt x="164732" y="83574"/>
                  </a:lnTo>
                  <a:lnTo>
                    <a:pt x="164695" y="82877"/>
                  </a:lnTo>
                  <a:lnTo>
                    <a:pt x="164657" y="82181"/>
                  </a:lnTo>
                  <a:lnTo>
                    <a:pt x="164617" y="81484"/>
                  </a:lnTo>
                  <a:lnTo>
                    <a:pt x="164577" y="80788"/>
                  </a:lnTo>
                  <a:lnTo>
                    <a:pt x="164536" y="80092"/>
                  </a:lnTo>
                  <a:lnTo>
                    <a:pt x="164495" y="79395"/>
                  </a:lnTo>
                  <a:lnTo>
                    <a:pt x="164455" y="78699"/>
                  </a:lnTo>
                  <a:lnTo>
                    <a:pt x="164414" y="78002"/>
                  </a:lnTo>
                  <a:lnTo>
                    <a:pt x="164375" y="77306"/>
                  </a:lnTo>
                  <a:lnTo>
                    <a:pt x="164337" y="76609"/>
                  </a:lnTo>
                  <a:lnTo>
                    <a:pt x="164300" y="75913"/>
                  </a:lnTo>
                  <a:lnTo>
                    <a:pt x="164264" y="75216"/>
                  </a:lnTo>
                  <a:lnTo>
                    <a:pt x="164230" y="74520"/>
                  </a:lnTo>
                  <a:lnTo>
                    <a:pt x="164199" y="73824"/>
                  </a:lnTo>
                  <a:lnTo>
                    <a:pt x="164169" y="73127"/>
                  </a:lnTo>
                  <a:lnTo>
                    <a:pt x="164143" y="72431"/>
                  </a:lnTo>
                  <a:lnTo>
                    <a:pt x="164117" y="71734"/>
                  </a:lnTo>
                  <a:lnTo>
                    <a:pt x="164098" y="71038"/>
                  </a:lnTo>
                  <a:lnTo>
                    <a:pt x="164079" y="70341"/>
                  </a:lnTo>
                  <a:lnTo>
                    <a:pt x="164066" y="69645"/>
                  </a:lnTo>
                  <a:lnTo>
                    <a:pt x="164055" y="68948"/>
                  </a:lnTo>
                  <a:lnTo>
                    <a:pt x="164050" y="68252"/>
                  </a:lnTo>
                  <a:lnTo>
                    <a:pt x="164048" y="67555"/>
                  </a:lnTo>
                  <a:lnTo>
                    <a:pt x="164050" y="66859"/>
                  </a:lnTo>
                  <a:lnTo>
                    <a:pt x="164058" y="66163"/>
                  </a:lnTo>
                  <a:lnTo>
                    <a:pt x="164068" y="65466"/>
                  </a:lnTo>
                  <a:lnTo>
                    <a:pt x="164087" y="64770"/>
                  </a:lnTo>
                  <a:lnTo>
                    <a:pt x="164106" y="64073"/>
                  </a:lnTo>
                  <a:lnTo>
                    <a:pt x="164137" y="63377"/>
                  </a:lnTo>
                  <a:lnTo>
                    <a:pt x="164167" y="62680"/>
                  </a:lnTo>
                  <a:lnTo>
                    <a:pt x="164209" y="61984"/>
                  </a:lnTo>
                  <a:lnTo>
                    <a:pt x="164252" y="61287"/>
                  </a:lnTo>
                  <a:lnTo>
                    <a:pt x="164304" y="60591"/>
                  </a:lnTo>
                  <a:lnTo>
                    <a:pt x="164361" y="59894"/>
                  </a:lnTo>
                  <a:lnTo>
                    <a:pt x="164424" y="59198"/>
                  </a:lnTo>
                  <a:lnTo>
                    <a:pt x="164495" y="58502"/>
                  </a:lnTo>
                  <a:lnTo>
                    <a:pt x="164570" y="57805"/>
                  </a:lnTo>
                  <a:lnTo>
                    <a:pt x="164656" y="57109"/>
                  </a:lnTo>
                  <a:lnTo>
                    <a:pt x="164743" y="56412"/>
                  </a:lnTo>
                  <a:lnTo>
                    <a:pt x="164845" y="55716"/>
                  </a:lnTo>
                  <a:lnTo>
                    <a:pt x="164947" y="55019"/>
                  </a:lnTo>
                  <a:lnTo>
                    <a:pt x="165062" y="54323"/>
                  </a:lnTo>
                  <a:lnTo>
                    <a:pt x="165180" y="53626"/>
                  </a:lnTo>
                  <a:lnTo>
                    <a:pt x="165309" y="52930"/>
                  </a:lnTo>
                  <a:lnTo>
                    <a:pt x="165443" y="52233"/>
                  </a:lnTo>
                  <a:lnTo>
                    <a:pt x="165585" y="51537"/>
                  </a:lnTo>
                  <a:lnTo>
                    <a:pt x="165736" y="50841"/>
                  </a:lnTo>
                  <a:lnTo>
                    <a:pt x="165893" y="50144"/>
                  </a:lnTo>
                  <a:lnTo>
                    <a:pt x="166061" y="49448"/>
                  </a:lnTo>
                  <a:lnTo>
                    <a:pt x="166231" y="48751"/>
                  </a:lnTo>
                  <a:lnTo>
                    <a:pt x="166418" y="48055"/>
                  </a:lnTo>
                  <a:lnTo>
                    <a:pt x="166604" y="47358"/>
                  </a:lnTo>
                  <a:lnTo>
                    <a:pt x="166806" y="46662"/>
                  </a:lnTo>
                  <a:lnTo>
                    <a:pt x="167011" y="45965"/>
                  </a:lnTo>
                  <a:lnTo>
                    <a:pt x="167227" y="45269"/>
                  </a:lnTo>
                  <a:lnTo>
                    <a:pt x="167450" y="44572"/>
                  </a:lnTo>
                  <a:lnTo>
                    <a:pt x="167681" y="43876"/>
                  </a:lnTo>
                  <a:lnTo>
                    <a:pt x="167922" y="43180"/>
                  </a:lnTo>
                  <a:lnTo>
                    <a:pt x="168168" y="42483"/>
                  </a:lnTo>
                  <a:lnTo>
                    <a:pt x="168427" y="41787"/>
                  </a:lnTo>
                  <a:lnTo>
                    <a:pt x="168689" y="41090"/>
                  </a:lnTo>
                  <a:lnTo>
                    <a:pt x="168966" y="40394"/>
                  </a:lnTo>
                  <a:lnTo>
                    <a:pt x="169244" y="39697"/>
                  </a:lnTo>
                  <a:lnTo>
                    <a:pt x="169538" y="39001"/>
                  </a:lnTo>
                  <a:lnTo>
                    <a:pt x="169834" y="38304"/>
                  </a:lnTo>
                  <a:lnTo>
                    <a:pt x="170143" y="37608"/>
                  </a:lnTo>
                  <a:lnTo>
                    <a:pt x="170457" y="36912"/>
                  </a:lnTo>
                  <a:lnTo>
                    <a:pt x="170781" y="36215"/>
                  </a:lnTo>
                  <a:lnTo>
                    <a:pt x="171114" y="35519"/>
                  </a:lnTo>
                  <a:lnTo>
                    <a:pt x="171452" y="34822"/>
                  </a:lnTo>
                  <a:lnTo>
                    <a:pt x="171803" y="34126"/>
                  </a:lnTo>
                  <a:lnTo>
                    <a:pt x="172156" y="33429"/>
                  </a:lnTo>
                  <a:lnTo>
                    <a:pt x="172525" y="32733"/>
                  </a:lnTo>
                  <a:lnTo>
                    <a:pt x="172893" y="32036"/>
                  </a:lnTo>
                  <a:lnTo>
                    <a:pt x="173278" y="31340"/>
                  </a:lnTo>
                  <a:lnTo>
                    <a:pt x="173665" y="30643"/>
                  </a:lnTo>
                  <a:lnTo>
                    <a:pt x="174064" y="29947"/>
                  </a:lnTo>
                  <a:lnTo>
                    <a:pt x="174468" y="29251"/>
                  </a:lnTo>
                  <a:lnTo>
                    <a:pt x="174881" y="28554"/>
                  </a:lnTo>
                  <a:lnTo>
                    <a:pt x="175302" y="27858"/>
                  </a:lnTo>
                  <a:lnTo>
                    <a:pt x="175729" y="27161"/>
                  </a:lnTo>
                  <a:lnTo>
                    <a:pt x="176166" y="26465"/>
                  </a:lnTo>
                  <a:lnTo>
                    <a:pt x="176607" y="25768"/>
                  </a:lnTo>
                  <a:lnTo>
                    <a:pt x="177061" y="25072"/>
                  </a:lnTo>
                  <a:lnTo>
                    <a:pt x="177515" y="24375"/>
                  </a:lnTo>
                  <a:lnTo>
                    <a:pt x="177985" y="23679"/>
                  </a:lnTo>
                  <a:lnTo>
                    <a:pt x="178455" y="22982"/>
                  </a:lnTo>
                  <a:lnTo>
                    <a:pt x="178937" y="22286"/>
                  </a:lnTo>
                  <a:lnTo>
                    <a:pt x="179423" y="21590"/>
                  </a:lnTo>
                  <a:lnTo>
                    <a:pt x="179918" y="20893"/>
                  </a:lnTo>
                  <a:lnTo>
                    <a:pt x="180418" y="20197"/>
                  </a:lnTo>
                  <a:lnTo>
                    <a:pt x="180925" y="19500"/>
                  </a:lnTo>
                  <a:lnTo>
                    <a:pt x="181441" y="18804"/>
                  </a:lnTo>
                  <a:lnTo>
                    <a:pt x="181959" y="18107"/>
                  </a:lnTo>
                  <a:lnTo>
                    <a:pt x="182489" y="17411"/>
                  </a:lnTo>
                  <a:lnTo>
                    <a:pt x="183019" y="16714"/>
                  </a:lnTo>
                  <a:lnTo>
                    <a:pt x="183562" y="16018"/>
                  </a:lnTo>
                  <a:lnTo>
                    <a:pt x="184106" y="15321"/>
                  </a:lnTo>
                  <a:lnTo>
                    <a:pt x="184660" y="14625"/>
                  </a:lnTo>
                  <a:lnTo>
                    <a:pt x="185217" y="13929"/>
                  </a:lnTo>
                  <a:lnTo>
                    <a:pt x="185781" y="13232"/>
                  </a:lnTo>
                  <a:lnTo>
                    <a:pt x="186350" y="12536"/>
                  </a:lnTo>
                  <a:lnTo>
                    <a:pt x="186925" y="11839"/>
                  </a:lnTo>
                  <a:lnTo>
                    <a:pt x="187506" y="11143"/>
                  </a:lnTo>
                  <a:lnTo>
                    <a:pt x="188090" y="10446"/>
                  </a:lnTo>
                  <a:lnTo>
                    <a:pt x="188683" y="9750"/>
                  </a:lnTo>
                  <a:lnTo>
                    <a:pt x="189276" y="9053"/>
                  </a:lnTo>
                  <a:lnTo>
                    <a:pt x="189880" y="8357"/>
                  </a:lnTo>
                  <a:lnTo>
                    <a:pt x="190483" y="7660"/>
                  </a:lnTo>
                  <a:lnTo>
                    <a:pt x="191096" y="6964"/>
                  </a:lnTo>
                  <a:lnTo>
                    <a:pt x="191709" y="6268"/>
                  </a:lnTo>
                  <a:lnTo>
                    <a:pt x="192330" y="5571"/>
                  </a:lnTo>
                  <a:lnTo>
                    <a:pt x="192953" y="4875"/>
                  </a:lnTo>
                  <a:lnTo>
                    <a:pt x="193581" y="4178"/>
                  </a:lnTo>
                  <a:lnTo>
                    <a:pt x="194213" y="3482"/>
                  </a:lnTo>
                  <a:lnTo>
                    <a:pt x="194848" y="2785"/>
                  </a:lnTo>
                  <a:lnTo>
                    <a:pt x="195489" y="2089"/>
                  </a:lnTo>
                  <a:lnTo>
                    <a:pt x="196131" y="1392"/>
                  </a:lnTo>
                  <a:lnTo>
                    <a:pt x="196780" y="696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696"/>
                  </a:lnTo>
                  <a:lnTo>
                    <a:pt x="366259" y="1392"/>
                  </a:lnTo>
                  <a:lnTo>
                    <a:pt x="366900" y="2089"/>
                  </a:lnTo>
                  <a:lnTo>
                    <a:pt x="367541" y="2785"/>
                  </a:lnTo>
                  <a:lnTo>
                    <a:pt x="368176" y="3482"/>
                  </a:lnTo>
                  <a:lnTo>
                    <a:pt x="368809" y="4178"/>
                  </a:lnTo>
                  <a:lnTo>
                    <a:pt x="369436" y="4875"/>
                  </a:lnTo>
                  <a:lnTo>
                    <a:pt x="370060" y="5571"/>
                  </a:lnTo>
                  <a:lnTo>
                    <a:pt x="370680" y="6268"/>
                  </a:lnTo>
                  <a:lnTo>
                    <a:pt x="371294" y="6964"/>
                  </a:lnTo>
                  <a:lnTo>
                    <a:pt x="371906" y="7660"/>
                  </a:lnTo>
                  <a:lnTo>
                    <a:pt x="372510" y="8357"/>
                  </a:lnTo>
                  <a:lnTo>
                    <a:pt x="373114" y="9053"/>
                  </a:lnTo>
                  <a:lnTo>
                    <a:pt x="373707" y="9750"/>
                  </a:lnTo>
                  <a:lnTo>
                    <a:pt x="374300" y="10446"/>
                  </a:lnTo>
                  <a:lnTo>
                    <a:pt x="374884" y="11143"/>
                  </a:lnTo>
                  <a:lnTo>
                    <a:pt x="375465" y="11839"/>
                  </a:lnTo>
                  <a:lnTo>
                    <a:pt x="376039" y="12536"/>
                  </a:lnTo>
                  <a:lnTo>
                    <a:pt x="376609" y="13232"/>
                  </a:lnTo>
                  <a:lnTo>
                    <a:pt x="377173" y="13929"/>
                  </a:lnTo>
                  <a:lnTo>
                    <a:pt x="377730" y="14625"/>
                  </a:lnTo>
                  <a:lnTo>
                    <a:pt x="378284" y="15321"/>
                  </a:lnTo>
                  <a:lnTo>
                    <a:pt x="378827" y="16018"/>
                  </a:lnTo>
                  <a:lnTo>
                    <a:pt x="379371" y="16714"/>
                  </a:lnTo>
                  <a:lnTo>
                    <a:pt x="379901" y="17411"/>
                  </a:lnTo>
                  <a:lnTo>
                    <a:pt x="380431" y="18107"/>
                  </a:lnTo>
                  <a:lnTo>
                    <a:pt x="380949" y="18804"/>
                  </a:lnTo>
                  <a:lnTo>
                    <a:pt x="381465" y="19500"/>
                  </a:lnTo>
                  <a:lnTo>
                    <a:pt x="381971" y="20197"/>
                  </a:lnTo>
                  <a:lnTo>
                    <a:pt x="382472" y="20893"/>
                  </a:lnTo>
                  <a:lnTo>
                    <a:pt x="382967" y="21590"/>
                  </a:lnTo>
                  <a:lnTo>
                    <a:pt x="383453" y="22286"/>
                  </a:lnTo>
                  <a:lnTo>
                    <a:pt x="383935" y="22982"/>
                  </a:lnTo>
                  <a:lnTo>
                    <a:pt x="384405" y="23679"/>
                  </a:lnTo>
                  <a:lnTo>
                    <a:pt x="384875" y="24375"/>
                  </a:lnTo>
                  <a:lnTo>
                    <a:pt x="385329" y="25072"/>
                  </a:lnTo>
                  <a:lnTo>
                    <a:pt x="385783" y="25768"/>
                  </a:lnTo>
                  <a:lnTo>
                    <a:pt x="386223" y="26465"/>
                  </a:lnTo>
                  <a:lnTo>
                    <a:pt x="386661" y="27161"/>
                  </a:lnTo>
                  <a:lnTo>
                    <a:pt x="387088" y="27858"/>
                  </a:lnTo>
                  <a:lnTo>
                    <a:pt x="387509" y="28554"/>
                  </a:lnTo>
                  <a:lnTo>
                    <a:pt x="387922" y="29251"/>
                  </a:lnTo>
                  <a:lnTo>
                    <a:pt x="388326" y="29947"/>
                  </a:lnTo>
                  <a:lnTo>
                    <a:pt x="388725" y="30643"/>
                  </a:lnTo>
                  <a:lnTo>
                    <a:pt x="389111" y="31340"/>
                  </a:lnTo>
                  <a:lnTo>
                    <a:pt x="389496" y="32036"/>
                  </a:lnTo>
                  <a:lnTo>
                    <a:pt x="389865" y="32733"/>
                  </a:lnTo>
                  <a:lnTo>
                    <a:pt x="390234" y="33429"/>
                  </a:lnTo>
                  <a:lnTo>
                    <a:pt x="390587" y="34126"/>
                  </a:lnTo>
                  <a:lnTo>
                    <a:pt x="390937" y="34822"/>
                  </a:lnTo>
                  <a:lnTo>
                    <a:pt x="391276" y="35519"/>
                  </a:lnTo>
                  <a:lnTo>
                    <a:pt x="391608" y="36215"/>
                  </a:lnTo>
                  <a:lnTo>
                    <a:pt x="391932" y="36912"/>
                  </a:lnTo>
                  <a:lnTo>
                    <a:pt x="392247" y="37608"/>
                  </a:lnTo>
                  <a:lnTo>
                    <a:pt x="392556" y="38304"/>
                  </a:lnTo>
                  <a:lnTo>
                    <a:pt x="392852" y="39001"/>
                  </a:lnTo>
                  <a:lnTo>
                    <a:pt x="393146" y="39697"/>
                  </a:lnTo>
                  <a:lnTo>
                    <a:pt x="393424" y="40394"/>
                  </a:lnTo>
                  <a:lnTo>
                    <a:pt x="393701" y="41090"/>
                  </a:lnTo>
                  <a:lnTo>
                    <a:pt x="393962" y="41787"/>
                  </a:lnTo>
                  <a:lnTo>
                    <a:pt x="394221" y="42483"/>
                  </a:lnTo>
                  <a:lnTo>
                    <a:pt x="394468" y="43180"/>
                  </a:lnTo>
                  <a:lnTo>
                    <a:pt x="394708" y="43876"/>
                  </a:lnTo>
                  <a:lnTo>
                    <a:pt x="394940" y="44572"/>
                  </a:lnTo>
                  <a:lnTo>
                    <a:pt x="395162" y="45269"/>
                  </a:lnTo>
                  <a:lnTo>
                    <a:pt x="395379" y="45965"/>
                  </a:lnTo>
                  <a:lnTo>
                    <a:pt x="395583" y="46662"/>
                  </a:lnTo>
                  <a:lnTo>
                    <a:pt x="395786" y="47358"/>
                  </a:lnTo>
                  <a:lnTo>
                    <a:pt x="395972" y="48055"/>
                  </a:lnTo>
                  <a:lnTo>
                    <a:pt x="396158" y="48751"/>
                  </a:lnTo>
                  <a:lnTo>
                    <a:pt x="396328" y="49448"/>
                  </a:lnTo>
                  <a:lnTo>
                    <a:pt x="396497" y="50144"/>
                  </a:lnTo>
                  <a:lnTo>
                    <a:pt x="396653" y="50841"/>
                  </a:lnTo>
                  <a:lnTo>
                    <a:pt x="396804" y="51537"/>
                  </a:lnTo>
                  <a:lnTo>
                    <a:pt x="396947" y="52233"/>
                  </a:lnTo>
                  <a:lnTo>
                    <a:pt x="397081" y="52930"/>
                  </a:lnTo>
                  <a:lnTo>
                    <a:pt x="397210" y="53626"/>
                  </a:lnTo>
                  <a:lnTo>
                    <a:pt x="397328" y="54323"/>
                  </a:lnTo>
                  <a:lnTo>
                    <a:pt x="397443" y="55019"/>
                  </a:lnTo>
                  <a:lnTo>
                    <a:pt x="397545" y="55716"/>
                  </a:lnTo>
                  <a:lnTo>
                    <a:pt x="397646" y="56412"/>
                  </a:lnTo>
                  <a:lnTo>
                    <a:pt x="397733" y="57109"/>
                  </a:lnTo>
                  <a:lnTo>
                    <a:pt x="397819" y="57805"/>
                  </a:lnTo>
                  <a:lnTo>
                    <a:pt x="397894" y="58502"/>
                  </a:lnTo>
                  <a:lnTo>
                    <a:pt x="397965" y="59198"/>
                  </a:lnTo>
                  <a:lnTo>
                    <a:pt x="398029" y="59894"/>
                  </a:lnTo>
                  <a:lnTo>
                    <a:pt x="398086" y="60591"/>
                  </a:lnTo>
                  <a:lnTo>
                    <a:pt x="398138" y="61287"/>
                  </a:lnTo>
                  <a:lnTo>
                    <a:pt x="398181" y="61984"/>
                  </a:lnTo>
                  <a:lnTo>
                    <a:pt x="398222" y="62680"/>
                  </a:lnTo>
                  <a:lnTo>
                    <a:pt x="398253" y="63377"/>
                  </a:lnTo>
                  <a:lnTo>
                    <a:pt x="398284" y="64073"/>
                  </a:lnTo>
                  <a:lnTo>
                    <a:pt x="398303" y="64770"/>
                  </a:lnTo>
                  <a:lnTo>
                    <a:pt x="398322" y="65466"/>
                  </a:lnTo>
                  <a:lnTo>
                    <a:pt x="398332" y="66163"/>
                  </a:lnTo>
                  <a:lnTo>
                    <a:pt x="398340" y="66859"/>
                  </a:lnTo>
                  <a:lnTo>
                    <a:pt x="398342" y="67555"/>
                  </a:lnTo>
                  <a:lnTo>
                    <a:pt x="398340" y="68252"/>
                  </a:lnTo>
                  <a:lnTo>
                    <a:pt x="398334" y="68948"/>
                  </a:lnTo>
                  <a:lnTo>
                    <a:pt x="398323" y="69645"/>
                  </a:lnTo>
                  <a:lnTo>
                    <a:pt x="398311" y="70341"/>
                  </a:lnTo>
                  <a:lnTo>
                    <a:pt x="398292" y="71038"/>
                  </a:lnTo>
                  <a:lnTo>
                    <a:pt x="398273" y="71734"/>
                  </a:lnTo>
                  <a:lnTo>
                    <a:pt x="398247" y="72431"/>
                  </a:lnTo>
                  <a:lnTo>
                    <a:pt x="398221" y="73127"/>
                  </a:lnTo>
                  <a:lnTo>
                    <a:pt x="398191" y="73824"/>
                  </a:lnTo>
                  <a:lnTo>
                    <a:pt x="398160" y="74520"/>
                  </a:lnTo>
                  <a:lnTo>
                    <a:pt x="398126" y="75216"/>
                  </a:lnTo>
                  <a:lnTo>
                    <a:pt x="398090" y="75913"/>
                  </a:lnTo>
                  <a:lnTo>
                    <a:pt x="398053" y="76609"/>
                  </a:lnTo>
                  <a:lnTo>
                    <a:pt x="398014" y="77306"/>
                  </a:lnTo>
                  <a:lnTo>
                    <a:pt x="397975" y="78002"/>
                  </a:lnTo>
                  <a:lnTo>
                    <a:pt x="397935" y="78699"/>
                  </a:lnTo>
                  <a:lnTo>
                    <a:pt x="397894" y="79395"/>
                  </a:lnTo>
                  <a:lnTo>
                    <a:pt x="397854" y="80092"/>
                  </a:lnTo>
                  <a:lnTo>
                    <a:pt x="397813" y="80788"/>
                  </a:lnTo>
                  <a:lnTo>
                    <a:pt x="397773" y="81484"/>
                  </a:lnTo>
                  <a:lnTo>
                    <a:pt x="397733" y="82181"/>
                  </a:lnTo>
                  <a:lnTo>
                    <a:pt x="397695" y="82877"/>
                  </a:lnTo>
                  <a:lnTo>
                    <a:pt x="397658" y="83574"/>
                  </a:lnTo>
                  <a:lnTo>
                    <a:pt x="397622" y="84270"/>
                  </a:lnTo>
                  <a:lnTo>
                    <a:pt x="397589" y="84967"/>
                  </a:lnTo>
                  <a:lnTo>
                    <a:pt x="397557" y="85663"/>
                  </a:lnTo>
                  <a:lnTo>
                    <a:pt x="397529" y="86360"/>
                  </a:lnTo>
                  <a:lnTo>
                    <a:pt x="397501" y="87056"/>
                  </a:lnTo>
                  <a:lnTo>
                    <a:pt x="397480" y="87753"/>
                  </a:lnTo>
                  <a:lnTo>
                    <a:pt x="397459" y="88449"/>
                  </a:lnTo>
                  <a:lnTo>
                    <a:pt x="397445" y="89145"/>
                  </a:lnTo>
                  <a:lnTo>
                    <a:pt x="397432" y="89842"/>
                  </a:lnTo>
                  <a:lnTo>
                    <a:pt x="397426" y="90538"/>
                  </a:lnTo>
                  <a:lnTo>
                    <a:pt x="397424" y="91235"/>
                  </a:lnTo>
                  <a:lnTo>
                    <a:pt x="397426" y="91931"/>
                  </a:lnTo>
                  <a:lnTo>
                    <a:pt x="397435" y="92628"/>
                  </a:lnTo>
                  <a:lnTo>
                    <a:pt x="397448" y="93324"/>
                  </a:lnTo>
                  <a:lnTo>
                    <a:pt x="397470" y="94021"/>
                  </a:lnTo>
                  <a:lnTo>
                    <a:pt x="397493" y="94717"/>
                  </a:lnTo>
                  <a:lnTo>
                    <a:pt x="397529" y="95414"/>
                  </a:lnTo>
                  <a:lnTo>
                    <a:pt x="397566" y="96110"/>
                  </a:lnTo>
                  <a:lnTo>
                    <a:pt x="397617" y="96806"/>
                  </a:lnTo>
                  <a:lnTo>
                    <a:pt x="397669" y="97503"/>
                  </a:lnTo>
                  <a:lnTo>
                    <a:pt x="397734" y="98199"/>
                  </a:lnTo>
                  <a:lnTo>
                    <a:pt x="397804" y="98896"/>
                  </a:lnTo>
                  <a:lnTo>
                    <a:pt x="397884" y="99592"/>
                  </a:lnTo>
                  <a:lnTo>
                    <a:pt x="397973" y="100289"/>
                  </a:lnTo>
                  <a:lnTo>
                    <a:pt x="398069" y="100985"/>
                  </a:lnTo>
                  <a:lnTo>
                    <a:pt x="398179" y="101682"/>
                  </a:lnTo>
                  <a:lnTo>
                    <a:pt x="398291" y="102378"/>
                  </a:lnTo>
                  <a:lnTo>
                    <a:pt x="398423" y="103075"/>
                  </a:lnTo>
                  <a:lnTo>
                    <a:pt x="398555" y="103771"/>
                  </a:lnTo>
                  <a:lnTo>
                    <a:pt x="398709" y="104467"/>
                  </a:lnTo>
                  <a:lnTo>
                    <a:pt x="398864" y="105164"/>
                  </a:lnTo>
                  <a:lnTo>
                    <a:pt x="399038" y="105860"/>
                  </a:lnTo>
                  <a:lnTo>
                    <a:pt x="399218" y="106557"/>
                  </a:lnTo>
                  <a:lnTo>
                    <a:pt x="399412" y="107253"/>
                  </a:lnTo>
                  <a:lnTo>
                    <a:pt x="399618" y="107950"/>
                  </a:lnTo>
                  <a:lnTo>
                    <a:pt x="399834" y="108646"/>
                  </a:lnTo>
                  <a:lnTo>
                    <a:pt x="400067" y="109343"/>
                  </a:lnTo>
                  <a:lnTo>
                    <a:pt x="400305" y="110039"/>
                  </a:lnTo>
                  <a:lnTo>
                    <a:pt x="400568" y="110736"/>
                  </a:lnTo>
                  <a:lnTo>
                    <a:pt x="400830" y="111432"/>
                  </a:lnTo>
                  <a:lnTo>
                    <a:pt x="401120" y="112128"/>
                  </a:lnTo>
                  <a:lnTo>
                    <a:pt x="401412" y="112825"/>
                  </a:lnTo>
                  <a:lnTo>
                    <a:pt x="401728" y="113521"/>
                  </a:lnTo>
                  <a:lnTo>
                    <a:pt x="402050" y="114218"/>
                  </a:lnTo>
                  <a:lnTo>
                    <a:pt x="402391" y="114914"/>
                  </a:lnTo>
                  <a:lnTo>
                    <a:pt x="402746" y="115611"/>
                  </a:lnTo>
                  <a:lnTo>
                    <a:pt x="403112" y="116307"/>
                  </a:lnTo>
                  <a:lnTo>
                    <a:pt x="403500" y="117004"/>
                  </a:lnTo>
                  <a:lnTo>
                    <a:pt x="403893" y="117700"/>
                  </a:lnTo>
                  <a:lnTo>
                    <a:pt x="404314" y="118396"/>
                  </a:lnTo>
                  <a:lnTo>
                    <a:pt x="404735" y="119093"/>
                  </a:lnTo>
                  <a:lnTo>
                    <a:pt x="405189" y="119789"/>
                  </a:lnTo>
                  <a:lnTo>
                    <a:pt x="405644" y="120486"/>
                  </a:lnTo>
                  <a:lnTo>
                    <a:pt x="406127" y="121182"/>
                  </a:lnTo>
                  <a:lnTo>
                    <a:pt x="406617" y="121879"/>
                  </a:lnTo>
                  <a:lnTo>
                    <a:pt x="407129" y="122575"/>
                  </a:lnTo>
                  <a:lnTo>
                    <a:pt x="407655" y="123272"/>
                  </a:lnTo>
                  <a:lnTo>
                    <a:pt x="408195" y="123968"/>
                  </a:lnTo>
                  <a:lnTo>
                    <a:pt x="408757" y="124665"/>
                  </a:lnTo>
                  <a:lnTo>
                    <a:pt x="409326" y="125361"/>
                  </a:lnTo>
                  <a:lnTo>
                    <a:pt x="409924" y="126057"/>
                  </a:lnTo>
                  <a:lnTo>
                    <a:pt x="410523" y="126754"/>
                  </a:lnTo>
                  <a:lnTo>
                    <a:pt x="411158" y="127450"/>
                  </a:lnTo>
                  <a:lnTo>
                    <a:pt x="411793" y="128147"/>
                  </a:lnTo>
                  <a:lnTo>
                    <a:pt x="412459" y="128843"/>
                  </a:lnTo>
                  <a:lnTo>
                    <a:pt x="413131" y="129540"/>
                  </a:lnTo>
                  <a:lnTo>
                    <a:pt x="413826" y="130236"/>
                  </a:lnTo>
                  <a:lnTo>
                    <a:pt x="414535" y="130933"/>
                  </a:lnTo>
                  <a:lnTo>
                    <a:pt x="415260" y="131629"/>
                  </a:lnTo>
                  <a:lnTo>
                    <a:pt x="416006" y="132326"/>
                  </a:lnTo>
                  <a:lnTo>
                    <a:pt x="416760" y="133022"/>
                  </a:lnTo>
                  <a:lnTo>
                    <a:pt x="417543" y="133718"/>
                  </a:lnTo>
                  <a:lnTo>
                    <a:pt x="418327" y="134415"/>
                  </a:lnTo>
                  <a:lnTo>
                    <a:pt x="419147" y="135111"/>
                  </a:lnTo>
                  <a:lnTo>
                    <a:pt x="419966" y="135808"/>
                  </a:lnTo>
                  <a:lnTo>
                    <a:pt x="420816" y="136504"/>
                  </a:lnTo>
                  <a:lnTo>
                    <a:pt x="421672" y="137201"/>
                  </a:lnTo>
                  <a:lnTo>
                    <a:pt x="422551" y="137897"/>
                  </a:lnTo>
                  <a:lnTo>
                    <a:pt x="423442" y="138594"/>
                  </a:lnTo>
                  <a:lnTo>
                    <a:pt x="424349" y="139290"/>
                  </a:lnTo>
                  <a:lnTo>
                    <a:pt x="425276" y="139987"/>
                  </a:lnTo>
                  <a:lnTo>
                    <a:pt x="426211" y="140683"/>
                  </a:lnTo>
                  <a:lnTo>
                    <a:pt x="427172" y="141379"/>
                  </a:lnTo>
                  <a:lnTo>
                    <a:pt x="428135" y="142076"/>
                  </a:lnTo>
                  <a:lnTo>
                    <a:pt x="429130" y="142772"/>
                  </a:lnTo>
                  <a:lnTo>
                    <a:pt x="430125" y="143469"/>
                  </a:lnTo>
                  <a:lnTo>
                    <a:pt x="431148" y="144165"/>
                  </a:lnTo>
                  <a:lnTo>
                    <a:pt x="432175" y="144862"/>
                  </a:lnTo>
                  <a:lnTo>
                    <a:pt x="433224" y="145558"/>
                  </a:lnTo>
                  <a:lnTo>
                    <a:pt x="434283" y="146255"/>
                  </a:lnTo>
                  <a:lnTo>
                    <a:pt x="435357" y="146951"/>
                  </a:lnTo>
                  <a:lnTo>
                    <a:pt x="436447" y="147648"/>
                  </a:lnTo>
                  <a:lnTo>
                    <a:pt x="437545" y="148344"/>
                  </a:lnTo>
                  <a:lnTo>
                    <a:pt x="438664" y="149040"/>
                  </a:lnTo>
                  <a:lnTo>
                    <a:pt x="439786" y="149737"/>
                  </a:lnTo>
                  <a:lnTo>
                    <a:pt x="440933" y="150433"/>
                  </a:lnTo>
                  <a:lnTo>
                    <a:pt x="442081" y="151130"/>
                  </a:lnTo>
                  <a:lnTo>
                    <a:pt x="443252" y="151826"/>
                  </a:lnTo>
                  <a:lnTo>
                    <a:pt x="444426" y="152523"/>
                  </a:lnTo>
                  <a:lnTo>
                    <a:pt x="445618" y="153219"/>
                  </a:lnTo>
                  <a:lnTo>
                    <a:pt x="446817" y="153916"/>
                  </a:lnTo>
                  <a:lnTo>
                    <a:pt x="448028" y="154612"/>
                  </a:lnTo>
                  <a:lnTo>
                    <a:pt x="449251" y="155308"/>
                  </a:lnTo>
                  <a:lnTo>
                    <a:pt x="450481" y="156005"/>
                  </a:lnTo>
                  <a:lnTo>
                    <a:pt x="451726" y="156701"/>
                  </a:lnTo>
                  <a:lnTo>
                    <a:pt x="452973" y="157398"/>
                  </a:lnTo>
                  <a:lnTo>
                    <a:pt x="454239" y="158094"/>
                  </a:lnTo>
                  <a:lnTo>
                    <a:pt x="455504" y="158791"/>
                  </a:lnTo>
                  <a:lnTo>
                    <a:pt x="456786" y="159487"/>
                  </a:lnTo>
                  <a:lnTo>
                    <a:pt x="458070" y="160184"/>
                  </a:lnTo>
                  <a:lnTo>
                    <a:pt x="459366" y="160880"/>
                  </a:lnTo>
                  <a:lnTo>
                    <a:pt x="460666" y="161577"/>
                  </a:lnTo>
                  <a:lnTo>
                    <a:pt x="461974" y="162273"/>
                  </a:lnTo>
                  <a:lnTo>
                    <a:pt x="463289" y="162969"/>
                  </a:lnTo>
                  <a:lnTo>
                    <a:pt x="464609" y="163666"/>
                  </a:lnTo>
                  <a:lnTo>
                    <a:pt x="465937" y="164362"/>
                  </a:lnTo>
                  <a:lnTo>
                    <a:pt x="467266" y="165059"/>
                  </a:lnTo>
                  <a:lnTo>
                    <a:pt x="468605" y="165755"/>
                  </a:lnTo>
                  <a:lnTo>
                    <a:pt x="469943" y="166452"/>
                  </a:lnTo>
                  <a:lnTo>
                    <a:pt x="471290" y="167148"/>
                  </a:lnTo>
                  <a:lnTo>
                    <a:pt x="472637" y="167845"/>
                  </a:lnTo>
                  <a:lnTo>
                    <a:pt x="473989" y="168541"/>
                  </a:lnTo>
                  <a:lnTo>
                    <a:pt x="475343" y="169238"/>
                  </a:lnTo>
                  <a:lnTo>
                    <a:pt x="476700" y="169934"/>
                  </a:lnTo>
                  <a:lnTo>
                    <a:pt x="478058" y="170630"/>
                  </a:lnTo>
                  <a:lnTo>
                    <a:pt x="479417" y="171327"/>
                  </a:lnTo>
                  <a:lnTo>
                    <a:pt x="480778" y="172023"/>
                  </a:lnTo>
                  <a:lnTo>
                    <a:pt x="482139" y="172720"/>
                  </a:lnTo>
                  <a:lnTo>
                    <a:pt x="483500" y="173416"/>
                  </a:lnTo>
                  <a:lnTo>
                    <a:pt x="484860" y="174113"/>
                  </a:lnTo>
                  <a:lnTo>
                    <a:pt x="486220" y="174809"/>
                  </a:lnTo>
                  <a:lnTo>
                    <a:pt x="487579" y="175506"/>
                  </a:lnTo>
                  <a:lnTo>
                    <a:pt x="488934" y="176202"/>
                  </a:lnTo>
                  <a:lnTo>
                    <a:pt x="490289" y="176899"/>
                  </a:lnTo>
                  <a:lnTo>
                    <a:pt x="491641" y="177595"/>
                  </a:lnTo>
                  <a:lnTo>
                    <a:pt x="492990" y="178291"/>
                  </a:lnTo>
                  <a:lnTo>
                    <a:pt x="494335" y="178988"/>
                  </a:lnTo>
                  <a:lnTo>
                    <a:pt x="495675" y="179684"/>
                  </a:lnTo>
                  <a:lnTo>
                    <a:pt x="497014" y="180381"/>
                  </a:lnTo>
                  <a:lnTo>
                    <a:pt x="498344" y="181077"/>
                  </a:lnTo>
                  <a:lnTo>
                    <a:pt x="499674" y="181774"/>
                  </a:lnTo>
                  <a:lnTo>
                    <a:pt x="500991" y="182470"/>
                  </a:lnTo>
                  <a:lnTo>
                    <a:pt x="502309" y="183167"/>
                  </a:lnTo>
                  <a:lnTo>
                    <a:pt x="503615" y="183863"/>
                  </a:lnTo>
                  <a:lnTo>
                    <a:pt x="504918" y="184560"/>
                  </a:lnTo>
                  <a:lnTo>
                    <a:pt x="506211" y="185256"/>
                  </a:lnTo>
                  <a:lnTo>
                    <a:pt x="507497" y="185952"/>
                  </a:lnTo>
                  <a:lnTo>
                    <a:pt x="508776" y="186649"/>
                  </a:lnTo>
                  <a:lnTo>
                    <a:pt x="510044" y="187345"/>
                  </a:lnTo>
                  <a:lnTo>
                    <a:pt x="511308" y="188042"/>
                  </a:lnTo>
                  <a:lnTo>
                    <a:pt x="512555" y="188738"/>
                  </a:lnTo>
                  <a:lnTo>
                    <a:pt x="513802" y="189435"/>
                  </a:lnTo>
                  <a:lnTo>
                    <a:pt x="515028" y="190131"/>
                  </a:lnTo>
                  <a:lnTo>
                    <a:pt x="516254" y="190828"/>
                  </a:lnTo>
                  <a:lnTo>
                    <a:pt x="517459" y="191524"/>
                  </a:lnTo>
                  <a:lnTo>
                    <a:pt x="518661" y="192220"/>
                  </a:lnTo>
                  <a:lnTo>
                    <a:pt x="519846" y="192917"/>
                  </a:lnTo>
                  <a:lnTo>
                    <a:pt x="521022" y="193613"/>
                  </a:lnTo>
                  <a:lnTo>
                    <a:pt x="522186" y="194310"/>
                  </a:lnTo>
                  <a:lnTo>
                    <a:pt x="523335" y="195006"/>
                  </a:lnTo>
                  <a:lnTo>
                    <a:pt x="524476" y="195703"/>
                  </a:lnTo>
                  <a:lnTo>
                    <a:pt x="525596" y="196399"/>
                  </a:lnTo>
                  <a:lnTo>
                    <a:pt x="526715" y="197096"/>
                  </a:lnTo>
                  <a:lnTo>
                    <a:pt x="527804" y="197792"/>
                  </a:lnTo>
                  <a:lnTo>
                    <a:pt x="528894" y="198489"/>
                  </a:lnTo>
                  <a:lnTo>
                    <a:pt x="529957" y="199185"/>
                  </a:lnTo>
                  <a:lnTo>
                    <a:pt x="531015" y="199881"/>
                  </a:lnTo>
                  <a:lnTo>
                    <a:pt x="532051" y="200578"/>
                  </a:lnTo>
                  <a:lnTo>
                    <a:pt x="533076" y="201274"/>
                  </a:lnTo>
                  <a:lnTo>
                    <a:pt x="534085" y="201971"/>
                  </a:lnTo>
                  <a:lnTo>
                    <a:pt x="535076" y="202667"/>
                  </a:lnTo>
                  <a:lnTo>
                    <a:pt x="536057" y="203364"/>
                  </a:lnTo>
                  <a:lnTo>
                    <a:pt x="537014" y="204060"/>
                  </a:lnTo>
                  <a:lnTo>
                    <a:pt x="537966" y="204757"/>
                  </a:lnTo>
                  <a:lnTo>
                    <a:pt x="538886" y="205453"/>
                  </a:lnTo>
                  <a:lnTo>
                    <a:pt x="539806" y="206150"/>
                  </a:lnTo>
                  <a:lnTo>
                    <a:pt x="540692" y="206846"/>
                  </a:lnTo>
                  <a:lnTo>
                    <a:pt x="541575" y="207542"/>
                  </a:lnTo>
                  <a:lnTo>
                    <a:pt x="542431" y="208239"/>
                  </a:lnTo>
                  <a:lnTo>
                    <a:pt x="543276" y="208935"/>
                  </a:lnTo>
                  <a:lnTo>
                    <a:pt x="544101" y="209632"/>
                  </a:lnTo>
                  <a:lnTo>
                    <a:pt x="544907" y="210328"/>
                  </a:lnTo>
                  <a:lnTo>
                    <a:pt x="545701" y="211025"/>
                  </a:lnTo>
                  <a:lnTo>
                    <a:pt x="546468" y="211721"/>
                  </a:lnTo>
                  <a:lnTo>
                    <a:pt x="547230" y="212418"/>
                  </a:lnTo>
                  <a:lnTo>
                    <a:pt x="547957" y="213114"/>
                  </a:lnTo>
                  <a:lnTo>
                    <a:pt x="548684" y="213811"/>
                  </a:lnTo>
                  <a:lnTo>
                    <a:pt x="549374" y="214507"/>
                  </a:lnTo>
                  <a:lnTo>
                    <a:pt x="550061" y="215203"/>
                  </a:lnTo>
                  <a:lnTo>
                    <a:pt x="550718" y="215900"/>
                  </a:lnTo>
                  <a:lnTo>
                    <a:pt x="551365" y="216596"/>
                  </a:lnTo>
                  <a:lnTo>
                    <a:pt x="551989" y="217293"/>
                  </a:lnTo>
                  <a:lnTo>
                    <a:pt x="552595" y="217989"/>
                  </a:lnTo>
                  <a:lnTo>
                    <a:pt x="553187" y="218686"/>
                  </a:lnTo>
                  <a:lnTo>
                    <a:pt x="553751" y="219382"/>
                  </a:lnTo>
                  <a:lnTo>
                    <a:pt x="554310" y="220079"/>
                  </a:lnTo>
                  <a:lnTo>
                    <a:pt x="554834" y="220775"/>
                  </a:lnTo>
                  <a:lnTo>
                    <a:pt x="555358" y="221472"/>
                  </a:lnTo>
                  <a:lnTo>
                    <a:pt x="555843" y="222168"/>
                  </a:lnTo>
                  <a:lnTo>
                    <a:pt x="556326" y="222864"/>
                  </a:lnTo>
                  <a:lnTo>
                    <a:pt x="556777" y="223561"/>
                  </a:lnTo>
                  <a:lnTo>
                    <a:pt x="557220" y="224257"/>
                  </a:lnTo>
                  <a:lnTo>
                    <a:pt x="557639" y="224954"/>
                  </a:lnTo>
                  <a:lnTo>
                    <a:pt x="558040" y="225650"/>
                  </a:lnTo>
                  <a:lnTo>
                    <a:pt x="558427" y="226347"/>
                  </a:lnTo>
                  <a:lnTo>
                    <a:pt x="558788" y="227043"/>
                  </a:lnTo>
                  <a:lnTo>
                    <a:pt x="559142" y="227740"/>
                  </a:lnTo>
                  <a:lnTo>
                    <a:pt x="559463" y="228436"/>
                  </a:lnTo>
                  <a:lnTo>
                    <a:pt x="559785" y="229132"/>
                  </a:lnTo>
                  <a:lnTo>
                    <a:pt x="560067" y="229829"/>
                  </a:lnTo>
                  <a:lnTo>
                    <a:pt x="560348" y="230525"/>
                  </a:lnTo>
                  <a:lnTo>
                    <a:pt x="560599" y="231222"/>
                  </a:lnTo>
                  <a:lnTo>
                    <a:pt x="560842" y="231918"/>
                  </a:lnTo>
                  <a:lnTo>
                    <a:pt x="561061" y="232615"/>
                  </a:lnTo>
                  <a:lnTo>
                    <a:pt x="561265" y="233311"/>
                  </a:lnTo>
                  <a:lnTo>
                    <a:pt x="561453" y="234008"/>
                  </a:lnTo>
                  <a:lnTo>
                    <a:pt x="561619" y="234704"/>
                  </a:lnTo>
                  <a:lnTo>
                    <a:pt x="561777" y="235401"/>
                  </a:lnTo>
                  <a:lnTo>
                    <a:pt x="561905" y="236097"/>
                  </a:lnTo>
                  <a:lnTo>
                    <a:pt x="562033" y="236793"/>
                  </a:lnTo>
                  <a:lnTo>
                    <a:pt x="562124" y="237490"/>
                  </a:lnTo>
                  <a:lnTo>
                    <a:pt x="562216" y="238186"/>
                  </a:lnTo>
                  <a:lnTo>
                    <a:pt x="562277" y="238883"/>
                  </a:lnTo>
                  <a:lnTo>
                    <a:pt x="562333" y="239579"/>
                  </a:lnTo>
                  <a:lnTo>
                    <a:pt x="562366" y="240276"/>
                  </a:lnTo>
                  <a:lnTo>
                    <a:pt x="562385" y="240972"/>
                  </a:lnTo>
                  <a:lnTo>
                    <a:pt x="562390" y="241669"/>
                  </a:lnTo>
                  <a:lnTo>
                    <a:pt x="562375" y="242365"/>
                  </a:lnTo>
                  <a:lnTo>
                    <a:pt x="562352" y="243062"/>
                  </a:lnTo>
                  <a:lnTo>
                    <a:pt x="562304" y="243758"/>
                  </a:lnTo>
                  <a:lnTo>
                    <a:pt x="562253" y="244454"/>
                  </a:lnTo>
                  <a:lnTo>
                    <a:pt x="562171" y="245151"/>
                  </a:lnTo>
                  <a:lnTo>
                    <a:pt x="562089" y="245847"/>
                  </a:lnTo>
                  <a:lnTo>
                    <a:pt x="561979" y="246544"/>
                  </a:lnTo>
                  <a:lnTo>
                    <a:pt x="561865" y="247240"/>
                  </a:lnTo>
                  <a:lnTo>
                    <a:pt x="561730" y="247937"/>
                  </a:lnTo>
                  <a:lnTo>
                    <a:pt x="561584" y="248633"/>
                  </a:lnTo>
                  <a:lnTo>
                    <a:pt x="561423" y="249330"/>
                  </a:lnTo>
                  <a:lnTo>
                    <a:pt x="561246" y="250026"/>
                  </a:lnTo>
                  <a:lnTo>
                    <a:pt x="561061" y="250723"/>
                  </a:lnTo>
                  <a:lnTo>
                    <a:pt x="560854" y="251419"/>
                  </a:lnTo>
                  <a:lnTo>
                    <a:pt x="560645" y="252115"/>
                  </a:lnTo>
                  <a:lnTo>
                    <a:pt x="560408" y="252812"/>
                  </a:lnTo>
                  <a:lnTo>
                    <a:pt x="560172" y="253508"/>
                  </a:lnTo>
                  <a:lnTo>
                    <a:pt x="559910" y="254205"/>
                  </a:lnTo>
                  <a:lnTo>
                    <a:pt x="559645" y="254901"/>
                  </a:lnTo>
                  <a:lnTo>
                    <a:pt x="559361" y="255598"/>
                  </a:lnTo>
                  <a:lnTo>
                    <a:pt x="559068" y="256294"/>
                  </a:lnTo>
                  <a:lnTo>
                    <a:pt x="558761" y="256991"/>
                  </a:lnTo>
                  <a:lnTo>
                    <a:pt x="558441" y="257687"/>
                  </a:lnTo>
                  <a:lnTo>
                    <a:pt x="558113" y="258384"/>
                  </a:lnTo>
                  <a:lnTo>
                    <a:pt x="557766" y="259080"/>
                  </a:lnTo>
                  <a:lnTo>
                    <a:pt x="557416" y="259776"/>
                  </a:lnTo>
                  <a:lnTo>
                    <a:pt x="557044" y="260473"/>
                  </a:lnTo>
                  <a:lnTo>
                    <a:pt x="556671" y="261169"/>
                  </a:lnTo>
                  <a:lnTo>
                    <a:pt x="556275" y="261866"/>
                  </a:lnTo>
                  <a:lnTo>
                    <a:pt x="555877" y="262562"/>
                  </a:lnTo>
                  <a:lnTo>
                    <a:pt x="555461" y="263259"/>
                  </a:lnTo>
                  <a:lnTo>
                    <a:pt x="555039" y="263955"/>
                  </a:lnTo>
                  <a:lnTo>
                    <a:pt x="554603" y="264652"/>
                  </a:lnTo>
                  <a:lnTo>
                    <a:pt x="554156" y="265348"/>
                  </a:lnTo>
                  <a:lnTo>
                    <a:pt x="553702" y="266045"/>
                  </a:lnTo>
                  <a:lnTo>
                    <a:pt x="553231" y="266741"/>
                  </a:lnTo>
                  <a:lnTo>
                    <a:pt x="552757" y="267437"/>
                  </a:lnTo>
                  <a:lnTo>
                    <a:pt x="552264" y="268134"/>
                  </a:lnTo>
                  <a:lnTo>
                    <a:pt x="551770" y="268830"/>
                  </a:lnTo>
                  <a:lnTo>
                    <a:pt x="551255" y="269527"/>
                  </a:lnTo>
                  <a:lnTo>
                    <a:pt x="550738" y="270223"/>
                  </a:lnTo>
                  <a:lnTo>
                    <a:pt x="550205" y="270920"/>
                  </a:lnTo>
                  <a:lnTo>
                    <a:pt x="549666" y="271616"/>
                  </a:lnTo>
                  <a:lnTo>
                    <a:pt x="549115" y="272313"/>
                  </a:lnTo>
                  <a:lnTo>
                    <a:pt x="548554" y="273009"/>
                  </a:lnTo>
                  <a:lnTo>
                    <a:pt x="547986" y="273705"/>
                  </a:lnTo>
                  <a:lnTo>
                    <a:pt x="547403" y="274402"/>
                  </a:lnTo>
                  <a:lnTo>
                    <a:pt x="546817" y="275098"/>
                  </a:lnTo>
                  <a:lnTo>
                    <a:pt x="546213" y="275795"/>
                  </a:lnTo>
                  <a:lnTo>
                    <a:pt x="545609" y="276491"/>
                  </a:lnTo>
                  <a:lnTo>
                    <a:pt x="544985" y="277188"/>
                  </a:lnTo>
                  <a:lnTo>
                    <a:pt x="544359" y="277884"/>
                  </a:lnTo>
                  <a:lnTo>
                    <a:pt x="543718" y="278581"/>
                  </a:lnTo>
                  <a:lnTo>
                    <a:pt x="543072" y="279277"/>
                  </a:lnTo>
                  <a:lnTo>
                    <a:pt x="542414" y="279974"/>
                  </a:lnTo>
                  <a:lnTo>
                    <a:pt x="541747" y="280670"/>
                  </a:lnTo>
                  <a:lnTo>
                    <a:pt x="541072" y="281366"/>
                  </a:lnTo>
                  <a:lnTo>
                    <a:pt x="540385" y="282063"/>
                  </a:lnTo>
                  <a:lnTo>
                    <a:pt x="539694" y="282759"/>
                  </a:lnTo>
                  <a:lnTo>
                    <a:pt x="538986" y="283456"/>
                  </a:lnTo>
                  <a:lnTo>
                    <a:pt x="538278" y="284152"/>
                  </a:lnTo>
                  <a:lnTo>
                    <a:pt x="537550" y="284849"/>
                  </a:lnTo>
                  <a:lnTo>
                    <a:pt x="536821" y="285545"/>
                  </a:lnTo>
                  <a:lnTo>
                    <a:pt x="536077" y="286242"/>
                  </a:lnTo>
                  <a:lnTo>
                    <a:pt x="535328" y="286938"/>
                  </a:lnTo>
                  <a:lnTo>
                    <a:pt x="534567" y="287635"/>
                  </a:lnTo>
                  <a:lnTo>
                    <a:pt x="533799" y="288331"/>
                  </a:lnTo>
                  <a:lnTo>
                    <a:pt x="533021" y="289027"/>
                  </a:lnTo>
                  <a:lnTo>
                    <a:pt x="532232" y="289724"/>
                  </a:lnTo>
                  <a:lnTo>
                    <a:pt x="531439" y="290420"/>
                  </a:lnTo>
                  <a:lnTo>
                    <a:pt x="530630" y="291117"/>
                  </a:lnTo>
                  <a:lnTo>
                    <a:pt x="529820" y="291813"/>
                  </a:lnTo>
                  <a:lnTo>
                    <a:pt x="528991" y="292510"/>
                  </a:lnTo>
                  <a:lnTo>
                    <a:pt x="528162" y="293206"/>
                  </a:lnTo>
                  <a:lnTo>
                    <a:pt x="527316" y="293903"/>
                  </a:lnTo>
                  <a:lnTo>
                    <a:pt x="526466" y="294599"/>
                  </a:lnTo>
                  <a:lnTo>
                    <a:pt x="525604" y="295296"/>
                  </a:lnTo>
                  <a:lnTo>
                    <a:pt x="524734" y="295992"/>
                  </a:lnTo>
                  <a:lnTo>
                    <a:pt x="523856" y="296688"/>
                  </a:lnTo>
                  <a:lnTo>
                    <a:pt x="522966" y="297385"/>
                  </a:lnTo>
                  <a:lnTo>
                    <a:pt x="522072" y="298081"/>
                  </a:lnTo>
                  <a:lnTo>
                    <a:pt x="521162" y="298778"/>
                  </a:lnTo>
                  <a:lnTo>
                    <a:pt x="520251" y="299474"/>
                  </a:lnTo>
                  <a:lnTo>
                    <a:pt x="519321" y="300171"/>
                  </a:lnTo>
                  <a:lnTo>
                    <a:pt x="518391" y="300867"/>
                  </a:lnTo>
                  <a:lnTo>
                    <a:pt x="517444" y="301564"/>
                  </a:lnTo>
                  <a:lnTo>
                    <a:pt x="516494" y="302260"/>
                  </a:lnTo>
                  <a:lnTo>
                    <a:pt x="515531" y="302957"/>
                  </a:lnTo>
                  <a:lnTo>
                    <a:pt x="514561" y="303653"/>
                  </a:lnTo>
                  <a:lnTo>
                    <a:pt x="513581" y="304349"/>
                  </a:lnTo>
                  <a:lnTo>
                    <a:pt x="512591" y="305046"/>
                  </a:lnTo>
                  <a:lnTo>
                    <a:pt x="511596" y="305742"/>
                  </a:lnTo>
                  <a:lnTo>
                    <a:pt x="510586" y="306439"/>
                  </a:lnTo>
                  <a:lnTo>
                    <a:pt x="509574" y="307135"/>
                  </a:lnTo>
                  <a:lnTo>
                    <a:pt x="508545" y="307832"/>
                  </a:lnTo>
                  <a:lnTo>
                    <a:pt x="507515" y="308528"/>
                  </a:lnTo>
                  <a:lnTo>
                    <a:pt x="506468" y="309225"/>
                  </a:lnTo>
                  <a:lnTo>
                    <a:pt x="505419" y="309921"/>
                  </a:lnTo>
                  <a:lnTo>
                    <a:pt x="504356" y="310617"/>
                  </a:lnTo>
                  <a:lnTo>
                    <a:pt x="503287" y="311314"/>
                  </a:lnTo>
                  <a:lnTo>
                    <a:pt x="502208" y="312010"/>
                  </a:lnTo>
                  <a:lnTo>
                    <a:pt x="501120" y="312707"/>
                  </a:lnTo>
                  <a:lnTo>
                    <a:pt x="500026" y="313403"/>
                  </a:lnTo>
                  <a:lnTo>
                    <a:pt x="498919" y="314100"/>
                  </a:lnTo>
                  <a:lnTo>
                    <a:pt x="497809" y="314796"/>
                  </a:lnTo>
                  <a:lnTo>
                    <a:pt x="496683" y="315493"/>
                  </a:lnTo>
                  <a:lnTo>
                    <a:pt x="495557" y="316189"/>
                  </a:lnTo>
                  <a:lnTo>
                    <a:pt x="494413" y="316886"/>
                  </a:lnTo>
                  <a:lnTo>
                    <a:pt x="493268" y="317582"/>
                  </a:lnTo>
                  <a:lnTo>
                    <a:pt x="492110" y="318278"/>
                  </a:lnTo>
                  <a:lnTo>
                    <a:pt x="490947" y="318975"/>
                  </a:lnTo>
                  <a:lnTo>
                    <a:pt x="489775" y="319671"/>
                  </a:lnTo>
                  <a:lnTo>
                    <a:pt x="488593" y="320368"/>
                  </a:lnTo>
                  <a:lnTo>
                    <a:pt x="487407" y="321064"/>
                  </a:lnTo>
                  <a:lnTo>
                    <a:pt x="486208" y="321761"/>
                  </a:lnTo>
                  <a:lnTo>
                    <a:pt x="485007" y="322457"/>
                  </a:lnTo>
                  <a:lnTo>
                    <a:pt x="483791" y="323154"/>
                  </a:lnTo>
                  <a:lnTo>
                    <a:pt x="482575" y="323850"/>
                  </a:lnTo>
                  <a:lnTo>
                    <a:pt x="481344" y="324547"/>
                  </a:lnTo>
                  <a:lnTo>
                    <a:pt x="480111" y="325243"/>
                  </a:lnTo>
                  <a:lnTo>
                    <a:pt x="478867" y="325939"/>
                  </a:lnTo>
                  <a:lnTo>
                    <a:pt x="477619" y="326636"/>
                  </a:lnTo>
                  <a:lnTo>
                    <a:pt x="476361" y="327332"/>
                  </a:lnTo>
                  <a:lnTo>
                    <a:pt x="475097" y="328029"/>
                  </a:lnTo>
                  <a:lnTo>
                    <a:pt x="473828" y="328725"/>
                  </a:lnTo>
                  <a:lnTo>
                    <a:pt x="472549" y="329422"/>
                  </a:lnTo>
                  <a:lnTo>
                    <a:pt x="471267" y="330118"/>
                  </a:lnTo>
                  <a:lnTo>
                    <a:pt x="469974" y="330815"/>
                  </a:lnTo>
                  <a:lnTo>
                    <a:pt x="468681" y="331511"/>
                  </a:lnTo>
                  <a:lnTo>
                    <a:pt x="467374" y="332208"/>
                  </a:lnTo>
                  <a:lnTo>
                    <a:pt x="466067" y="332904"/>
                  </a:lnTo>
                  <a:lnTo>
                    <a:pt x="464750" y="333600"/>
                  </a:lnTo>
                  <a:lnTo>
                    <a:pt x="463430" y="334297"/>
                  </a:lnTo>
                  <a:lnTo>
                    <a:pt x="462103" y="334993"/>
                  </a:lnTo>
                  <a:lnTo>
                    <a:pt x="460770" y="335690"/>
                  </a:lnTo>
                  <a:lnTo>
                    <a:pt x="459434" y="336386"/>
                  </a:lnTo>
                  <a:lnTo>
                    <a:pt x="458090" y="337083"/>
                  </a:lnTo>
                  <a:lnTo>
                    <a:pt x="456744" y="337779"/>
                  </a:lnTo>
                  <a:lnTo>
                    <a:pt x="455390" y="338476"/>
                  </a:lnTo>
                  <a:lnTo>
                    <a:pt x="454036" y="339172"/>
                  </a:lnTo>
                  <a:lnTo>
                    <a:pt x="452672" y="339869"/>
                  </a:lnTo>
                  <a:lnTo>
                    <a:pt x="451308" y="340565"/>
                  </a:lnTo>
                  <a:lnTo>
                    <a:pt x="449937" y="341261"/>
                  </a:lnTo>
                  <a:lnTo>
                    <a:pt x="448564" y="341958"/>
                  </a:lnTo>
                  <a:lnTo>
                    <a:pt x="447186" y="342654"/>
                  </a:lnTo>
                  <a:lnTo>
                    <a:pt x="445805" y="343351"/>
                  </a:lnTo>
                  <a:lnTo>
                    <a:pt x="444421" y="344047"/>
                  </a:lnTo>
                  <a:lnTo>
                    <a:pt x="443033" y="344744"/>
                  </a:lnTo>
                  <a:lnTo>
                    <a:pt x="441644" y="345440"/>
                  </a:lnTo>
                  <a:lnTo>
                    <a:pt x="440250" y="346137"/>
                  </a:lnTo>
                  <a:lnTo>
                    <a:pt x="438855" y="346833"/>
                  </a:lnTo>
                  <a:lnTo>
                    <a:pt x="437456" y="347529"/>
                  </a:lnTo>
                  <a:lnTo>
                    <a:pt x="436057" y="348226"/>
                  </a:lnTo>
                  <a:lnTo>
                    <a:pt x="434654" y="348922"/>
                  </a:lnTo>
                  <a:lnTo>
                    <a:pt x="433251" y="349619"/>
                  </a:lnTo>
                  <a:lnTo>
                    <a:pt x="431846" y="350315"/>
                  </a:lnTo>
                  <a:lnTo>
                    <a:pt x="430439" y="351012"/>
                  </a:lnTo>
                  <a:lnTo>
                    <a:pt x="429032" y="351708"/>
                  </a:lnTo>
                  <a:lnTo>
                    <a:pt x="427623" y="352405"/>
                  </a:lnTo>
                  <a:lnTo>
                    <a:pt x="426214" y="353101"/>
                  </a:lnTo>
                  <a:lnTo>
                    <a:pt x="424804" y="353798"/>
                  </a:lnTo>
                  <a:lnTo>
                    <a:pt x="423395" y="354494"/>
                  </a:lnTo>
                  <a:lnTo>
                    <a:pt x="421985" y="355190"/>
                  </a:lnTo>
                  <a:lnTo>
                    <a:pt x="420575" y="3558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7877" y="966079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3842" y="931371"/>
              <a:ext cx="562390" cy="350559"/>
            </a:xfrm>
            <a:custGeom>
              <a:avLst/>
              <a:pathLst>
                <a:path w="562390" h="350559">
                  <a:moveTo>
                    <a:pt x="78669" y="350559"/>
                  </a:moveTo>
                  <a:lnTo>
                    <a:pt x="77668" y="349873"/>
                  </a:lnTo>
                  <a:lnTo>
                    <a:pt x="76675" y="349187"/>
                  </a:lnTo>
                  <a:lnTo>
                    <a:pt x="75682" y="348501"/>
                  </a:lnTo>
                  <a:lnTo>
                    <a:pt x="74704" y="347815"/>
                  </a:lnTo>
                  <a:lnTo>
                    <a:pt x="73726" y="347129"/>
                  </a:lnTo>
                  <a:lnTo>
                    <a:pt x="72754" y="346443"/>
                  </a:lnTo>
                  <a:lnTo>
                    <a:pt x="71793" y="345757"/>
                  </a:lnTo>
                  <a:lnTo>
                    <a:pt x="70832" y="345071"/>
                  </a:lnTo>
                  <a:lnTo>
                    <a:pt x="69882" y="344385"/>
                  </a:lnTo>
                  <a:lnTo>
                    <a:pt x="68938" y="343699"/>
                  </a:lnTo>
                  <a:lnTo>
                    <a:pt x="67995" y="343013"/>
                  </a:lnTo>
                  <a:lnTo>
                    <a:pt x="67067" y="342327"/>
                  </a:lnTo>
                  <a:lnTo>
                    <a:pt x="66140" y="341641"/>
                  </a:lnTo>
                  <a:lnTo>
                    <a:pt x="65220" y="340955"/>
                  </a:lnTo>
                  <a:lnTo>
                    <a:pt x="64310" y="340269"/>
                  </a:lnTo>
                  <a:lnTo>
                    <a:pt x="63400" y="339583"/>
                  </a:lnTo>
                  <a:lnTo>
                    <a:pt x="62504" y="338897"/>
                  </a:lnTo>
                  <a:lnTo>
                    <a:pt x="61612" y="338211"/>
                  </a:lnTo>
                  <a:lnTo>
                    <a:pt x="60723" y="337525"/>
                  </a:lnTo>
                  <a:lnTo>
                    <a:pt x="59848" y="336839"/>
                  </a:lnTo>
                  <a:lnTo>
                    <a:pt x="58973" y="336153"/>
                  </a:lnTo>
                  <a:lnTo>
                    <a:pt x="58109" y="335467"/>
                  </a:lnTo>
                  <a:lnTo>
                    <a:pt x="57251" y="334781"/>
                  </a:lnTo>
                  <a:lnTo>
                    <a:pt x="56394" y="334095"/>
                  </a:lnTo>
                  <a:lnTo>
                    <a:pt x="55555" y="333409"/>
                  </a:lnTo>
                  <a:lnTo>
                    <a:pt x="54716" y="332723"/>
                  </a:lnTo>
                  <a:lnTo>
                    <a:pt x="53883" y="332037"/>
                  </a:lnTo>
                  <a:lnTo>
                    <a:pt x="53062" y="331351"/>
                  </a:lnTo>
                  <a:lnTo>
                    <a:pt x="52241" y="330664"/>
                  </a:lnTo>
                  <a:lnTo>
                    <a:pt x="51434" y="329978"/>
                  </a:lnTo>
                  <a:lnTo>
                    <a:pt x="50631" y="329292"/>
                  </a:lnTo>
                  <a:lnTo>
                    <a:pt x="49831" y="328606"/>
                  </a:lnTo>
                  <a:lnTo>
                    <a:pt x="49047" y="327920"/>
                  </a:lnTo>
                  <a:lnTo>
                    <a:pt x="48262" y="327234"/>
                  </a:lnTo>
                  <a:lnTo>
                    <a:pt x="47487" y="326548"/>
                  </a:lnTo>
                  <a:lnTo>
                    <a:pt x="46721" y="325862"/>
                  </a:lnTo>
                  <a:lnTo>
                    <a:pt x="45955" y="325176"/>
                  </a:lnTo>
                  <a:lnTo>
                    <a:pt x="45205" y="324490"/>
                  </a:lnTo>
                  <a:lnTo>
                    <a:pt x="44457" y="323804"/>
                  </a:lnTo>
                  <a:lnTo>
                    <a:pt x="43715" y="323118"/>
                  </a:lnTo>
                  <a:lnTo>
                    <a:pt x="42985" y="322432"/>
                  </a:lnTo>
                  <a:lnTo>
                    <a:pt x="42255" y="321746"/>
                  </a:lnTo>
                  <a:lnTo>
                    <a:pt x="41538" y="321060"/>
                  </a:lnTo>
                  <a:lnTo>
                    <a:pt x="40826" y="320374"/>
                  </a:lnTo>
                  <a:lnTo>
                    <a:pt x="40116" y="319688"/>
                  </a:lnTo>
                  <a:lnTo>
                    <a:pt x="39423" y="319002"/>
                  </a:lnTo>
                  <a:lnTo>
                    <a:pt x="38729" y="318316"/>
                  </a:lnTo>
                  <a:lnTo>
                    <a:pt x="38044" y="317630"/>
                  </a:lnTo>
                  <a:lnTo>
                    <a:pt x="37368" y="316944"/>
                  </a:lnTo>
                  <a:lnTo>
                    <a:pt x="36693" y="316258"/>
                  </a:lnTo>
                  <a:lnTo>
                    <a:pt x="36033" y="315572"/>
                  </a:lnTo>
                  <a:lnTo>
                    <a:pt x="35375" y="314886"/>
                  </a:lnTo>
                  <a:lnTo>
                    <a:pt x="34721" y="314200"/>
                  </a:lnTo>
                  <a:lnTo>
                    <a:pt x="34081" y="313514"/>
                  </a:lnTo>
                  <a:lnTo>
                    <a:pt x="33442" y="312828"/>
                  </a:lnTo>
                  <a:lnTo>
                    <a:pt x="32812" y="312142"/>
                  </a:lnTo>
                  <a:lnTo>
                    <a:pt x="32190" y="311456"/>
                  </a:lnTo>
                  <a:lnTo>
                    <a:pt x="31568" y="310770"/>
                  </a:lnTo>
                  <a:lnTo>
                    <a:pt x="30963" y="310084"/>
                  </a:lnTo>
                  <a:lnTo>
                    <a:pt x="30358" y="309398"/>
                  </a:lnTo>
                  <a:lnTo>
                    <a:pt x="29760" y="308712"/>
                  </a:lnTo>
                  <a:lnTo>
                    <a:pt x="29172" y="308026"/>
                  </a:lnTo>
                  <a:lnTo>
                    <a:pt x="28585" y="307340"/>
                  </a:lnTo>
                  <a:lnTo>
                    <a:pt x="28010" y="306654"/>
                  </a:lnTo>
                  <a:lnTo>
                    <a:pt x="27439" y="305968"/>
                  </a:lnTo>
                  <a:lnTo>
                    <a:pt x="26871" y="305281"/>
                  </a:lnTo>
                  <a:lnTo>
                    <a:pt x="26318" y="304595"/>
                  </a:lnTo>
                  <a:lnTo>
                    <a:pt x="25764" y="303909"/>
                  </a:lnTo>
                  <a:lnTo>
                    <a:pt x="25219" y="303223"/>
                  </a:lnTo>
                  <a:lnTo>
                    <a:pt x="24682" y="302537"/>
                  </a:lnTo>
                  <a:lnTo>
                    <a:pt x="24145" y="301851"/>
                  </a:lnTo>
                  <a:lnTo>
                    <a:pt x="23623" y="301165"/>
                  </a:lnTo>
                  <a:lnTo>
                    <a:pt x="23102" y="300479"/>
                  </a:lnTo>
                  <a:lnTo>
                    <a:pt x="22587" y="299793"/>
                  </a:lnTo>
                  <a:lnTo>
                    <a:pt x="22082" y="299107"/>
                  </a:lnTo>
                  <a:lnTo>
                    <a:pt x="21578" y="298421"/>
                  </a:lnTo>
                  <a:lnTo>
                    <a:pt x="21085" y="297735"/>
                  </a:lnTo>
                  <a:lnTo>
                    <a:pt x="20596" y="297049"/>
                  </a:lnTo>
                  <a:lnTo>
                    <a:pt x="20109" y="296363"/>
                  </a:lnTo>
                  <a:lnTo>
                    <a:pt x="19637" y="295677"/>
                  </a:lnTo>
                  <a:lnTo>
                    <a:pt x="19164" y="294991"/>
                  </a:lnTo>
                  <a:lnTo>
                    <a:pt x="18699" y="294305"/>
                  </a:lnTo>
                  <a:lnTo>
                    <a:pt x="18242" y="293619"/>
                  </a:lnTo>
                  <a:lnTo>
                    <a:pt x="17786" y="292933"/>
                  </a:lnTo>
                  <a:lnTo>
                    <a:pt x="17342" y="292247"/>
                  </a:lnTo>
                  <a:lnTo>
                    <a:pt x="16901" y="291561"/>
                  </a:lnTo>
                  <a:lnTo>
                    <a:pt x="16463" y="290875"/>
                  </a:lnTo>
                  <a:lnTo>
                    <a:pt x="16037" y="290189"/>
                  </a:lnTo>
                  <a:lnTo>
                    <a:pt x="15611" y="289503"/>
                  </a:lnTo>
                  <a:lnTo>
                    <a:pt x="15194" y="288817"/>
                  </a:lnTo>
                  <a:lnTo>
                    <a:pt x="14783" y="288131"/>
                  </a:lnTo>
                  <a:lnTo>
                    <a:pt x="14373" y="287445"/>
                  </a:lnTo>
                  <a:lnTo>
                    <a:pt x="13977" y="286759"/>
                  </a:lnTo>
                  <a:lnTo>
                    <a:pt x="13581" y="286073"/>
                  </a:lnTo>
                  <a:lnTo>
                    <a:pt x="13191" y="285387"/>
                  </a:lnTo>
                  <a:lnTo>
                    <a:pt x="12810" y="284701"/>
                  </a:lnTo>
                  <a:lnTo>
                    <a:pt x="12429" y="284015"/>
                  </a:lnTo>
                  <a:lnTo>
                    <a:pt x="12059" y="283329"/>
                  </a:lnTo>
                  <a:lnTo>
                    <a:pt x="11693" y="282643"/>
                  </a:lnTo>
                  <a:lnTo>
                    <a:pt x="11329" y="281957"/>
                  </a:lnTo>
                  <a:lnTo>
                    <a:pt x="10977" y="281271"/>
                  </a:lnTo>
                  <a:lnTo>
                    <a:pt x="10626" y="280585"/>
                  </a:lnTo>
                  <a:lnTo>
                    <a:pt x="10282" y="279898"/>
                  </a:lnTo>
                  <a:lnTo>
                    <a:pt x="9945" y="279212"/>
                  </a:lnTo>
                  <a:lnTo>
                    <a:pt x="9608" y="278526"/>
                  </a:lnTo>
                  <a:lnTo>
                    <a:pt x="9284" y="277840"/>
                  </a:lnTo>
                  <a:lnTo>
                    <a:pt x="8962" y="277154"/>
                  </a:lnTo>
                  <a:lnTo>
                    <a:pt x="8644" y="276468"/>
                  </a:lnTo>
                  <a:lnTo>
                    <a:pt x="8336" y="275782"/>
                  </a:lnTo>
                  <a:lnTo>
                    <a:pt x="8028" y="275096"/>
                  </a:lnTo>
                  <a:lnTo>
                    <a:pt x="7729" y="274410"/>
                  </a:lnTo>
                  <a:lnTo>
                    <a:pt x="7436" y="273724"/>
                  </a:lnTo>
                  <a:lnTo>
                    <a:pt x="7143" y="273038"/>
                  </a:lnTo>
                  <a:lnTo>
                    <a:pt x="6864" y="272352"/>
                  </a:lnTo>
                  <a:lnTo>
                    <a:pt x="6584" y="271666"/>
                  </a:lnTo>
                  <a:lnTo>
                    <a:pt x="6311" y="270980"/>
                  </a:lnTo>
                  <a:lnTo>
                    <a:pt x="6047" y="270294"/>
                  </a:lnTo>
                  <a:lnTo>
                    <a:pt x="5782" y="269608"/>
                  </a:lnTo>
                  <a:lnTo>
                    <a:pt x="5529" y="268922"/>
                  </a:lnTo>
                  <a:lnTo>
                    <a:pt x="5279" y="268236"/>
                  </a:lnTo>
                  <a:lnTo>
                    <a:pt x="5031" y="267550"/>
                  </a:lnTo>
                  <a:lnTo>
                    <a:pt x="4795" y="266864"/>
                  </a:lnTo>
                  <a:lnTo>
                    <a:pt x="4560" y="266178"/>
                  </a:lnTo>
                  <a:lnTo>
                    <a:pt x="4332" y="265492"/>
                  </a:lnTo>
                  <a:lnTo>
                    <a:pt x="4111" y="264806"/>
                  </a:lnTo>
                  <a:lnTo>
                    <a:pt x="3890" y="264120"/>
                  </a:lnTo>
                  <a:lnTo>
                    <a:pt x="3683" y="263434"/>
                  </a:lnTo>
                  <a:lnTo>
                    <a:pt x="3476" y="262748"/>
                  </a:lnTo>
                  <a:lnTo>
                    <a:pt x="3275" y="262062"/>
                  </a:lnTo>
                  <a:lnTo>
                    <a:pt x="3083" y="261376"/>
                  </a:lnTo>
                  <a:lnTo>
                    <a:pt x="2891" y="260690"/>
                  </a:lnTo>
                  <a:lnTo>
                    <a:pt x="2710" y="260004"/>
                  </a:lnTo>
                  <a:lnTo>
                    <a:pt x="2533" y="259318"/>
                  </a:lnTo>
                  <a:lnTo>
                    <a:pt x="2358" y="258632"/>
                  </a:lnTo>
                  <a:lnTo>
                    <a:pt x="2196" y="257946"/>
                  </a:lnTo>
                  <a:lnTo>
                    <a:pt x="2034" y="257260"/>
                  </a:lnTo>
                  <a:lnTo>
                    <a:pt x="1880" y="256574"/>
                  </a:lnTo>
                  <a:lnTo>
                    <a:pt x="1734" y="255888"/>
                  </a:lnTo>
                  <a:lnTo>
                    <a:pt x="1587" y="255202"/>
                  </a:lnTo>
                  <a:lnTo>
                    <a:pt x="1454" y="254515"/>
                  </a:lnTo>
                  <a:lnTo>
                    <a:pt x="1323" y="253829"/>
                  </a:lnTo>
                  <a:lnTo>
                    <a:pt x="1196" y="253143"/>
                  </a:lnTo>
                  <a:lnTo>
                    <a:pt x="1080" y="252457"/>
                  </a:lnTo>
                  <a:lnTo>
                    <a:pt x="965" y="251771"/>
                  </a:lnTo>
                  <a:lnTo>
                    <a:pt x="859" y="251085"/>
                  </a:lnTo>
                  <a:lnTo>
                    <a:pt x="760" y="250399"/>
                  </a:lnTo>
                  <a:lnTo>
                    <a:pt x="661" y="249713"/>
                  </a:lnTo>
                  <a:lnTo>
                    <a:pt x="577" y="249027"/>
                  </a:lnTo>
                  <a:lnTo>
                    <a:pt x="493" y="248341"/>
                  </a:lnTo>
                  <a:lnTo>
                    <a:pt x="416" y="247655"/>
                  </a:lnTo>
                  <a:lnTo>
                    <a:pt x="348" y="246969"/>
                  </a:lnTo>
                  <a:lnTo>
                    <a:pt x="281" y="246283"/>
                  </a:lnTo>
                  <a:lnTo>
                    <a:pt x="227" y="245597"/>
                  </a:lnTo>
                  <a:lnTo>
                    <a:pt x="176" y="244911"/>
                  </a:lnTo>
                  <a:lnTo>
                    <a:pt x="128" y="244225"/>
                  </a:lnTo>
                  <a:lnTo>
                    <a:pt x="94" y="243539"/>
                  </a:lnTo>
                  <a:lnTo>
                    <a:pt x="59" y="242853"/>
                  </a:lnTo>
                  <a:lnTo>
                    <a:pt x="35" y="242167"/>
                  </a:lnTo>
                  <a:lnTo>
                    <a:pt x="18" y="241481"/>
                  </a:lnTo>
                  <a:lnTo>
                    <a:pt x="0" y="240795"/>
                  </a:lnTo>
                  <a:lnTo>
                    <a:pt x="0" y="240109"/>
                  </a:lnTo>
                  <a:lnTo>
                    <a:pt x="0" y="239423"/>
                  </a:lnTo>
                  <a:lnTo>
                    <a:pt x="6" y="238737"/>
                  </a:lnTo>
                  <a:lnTo>
                    <a:pt x="23" y="238051"/>
                  </a:lnTo>
                  <a:lnTo>
                    <a:pt x="40" y="237365"/>
                  </a:lnTo>
                  <a:lnTo>
                    <a:pt x="71" y="236679"/>
                  </a:lnTo>
                  <a:lnTo>
                    <a:pt x="106" y="235993"/>
                  </a:lnTo>
                  <a:lnTo>
                    <a:pt x="143" y="235307"/>
                  </a:lnTo>
                  <a:lnTo>
                    <a:pt x="196" y="234621"/>
                  </a:lnTo>
                  <a:lnTo>
                    <a:pt x="250" y="233935"/>
                  </a:lnTo>
                  <a:lnTo>
                    <a:pt x="312" y="233249"/>
                  </a:lnTo>
                  <a:lnTo>
                    <a:pt x="383" y="232563"/>
                  </a:lnTo>
                  <a:lnTo>
                    <a:pt x="455" y="231877"/>
                  </a:lnTo>
                  <a:lnTo>
                    <a:pt x="542" y="231191"/>
                  </a:lnTo>
                  <a:lnTo>
                    <a:pt x="632" y="230505"/>
                  </a:lnTo>
                  <a:lnTo>
                    <a:pt x="727" y="229819"/>
                  </a:lnTo>
                  <a:lnTo>
                    <a:pt x="835" y="229132"/>
                  </a:lnTo>
                  <a:lnTo>
                    <a:pt x="944" y="228446"/>
                  </a:lnTo>
                  <a:lnTo>
                    <a:pt x="1065" y="227760"/>
                  </a:lnTo>
                  <a:lnTo>
                    <a:pt x="1192" y="227074"/>
                  </a:lnTo>
                  <a:lnTo>
                    <a:pt x="1320" y="226388"/>
                  </a:lnTo>
                  <a:lnTo>
                    <a:pt x="1467" y="225702"/>
                  </a:lnTo>
                  <a:lnTo>
                    <a:pt x="1613" y="225016"/>
                  </a:lnTo>
                  <a:lnTo>
                    <a:pt x="1768" y="224330"/>
                  </a:lnTo>
                  <a:lnTo>
                    <a:pt x="1933" y="223644"/>
                  </a:lnTo>
                  <a:lnTo>
                    <a:pt x="2099" y="222958"/>
                  </a:lnTo>
                  <a:lnTo>
                    <a:pt x="2280" y="222272"/>
                  </a:lnTo>
                  <a:lnTo>
                    <a:pt x="2465" y="221586"/>
                  </a:lnTo>
                  <a:lnTo>
                    <a:pt x="2654" y="220900"/>
                  </a:lnTo>
                  <a:lnTo>
                    <a:pt x="2858" y="220214"/>
                  </a:lnTo>
                  <a:lnTo>
                    <a:pt x="3063" y="219528"/>
                  </a:lnTo>
                  <a:lnTo>
                    <a:pt x="3279" y="218842"/>
                  </a:lnTo>
                  <a:lnTo>
                    <a:pt x="3503" y="218156"/>
                  </a:lnTo>
                  <a:lnTo>
                    <a:pt x="3727" y="217470"/>
                  </a:lnTo>
                  <a:lnTo>
                    <a:pt x="3970" y="216784"/>
                  </a:lnTo>
                  <a:lnTo>
                    <a:pt x="4214" y="216098"/>
                  </a:lnTo>
                  <a:lnTo>
                    <a:pt x="4464" y="215412"/>
                  </a:lnTo>
                  <a:lnTo>
                    <a:pt x="4728" y="214726"/>
                  </a:lnTo>
                  <a:lnTo>
                    <a:pt x="4991" y="214040"/>
                  </a:lnTo>
                  <a:lnTo>
                    <a:pt x="5269" y="213354"/>
                  </a:lnTo>
                  <a:lnTo>
                    <a:pt x="5553" y="212668"/>
                  </a:lnTo>
                  <a:lnTo>
                    <a:pt x="5838" y="211982"/>
                  </a:lnTo>
                  <a:lnTo>
                    <a:pt x="6141" y="211296"/>
                  </a:lnTo>
                  <a:lnTo>
                    <a:pt x="6444" y="210610"/>
                  </a:lnTo>
                  <a:lnTo>
                    <a:pt x="6757" y="209924"/>
                  </a:lnTo>
                  <a:lnTo>
                    <a:pt x="7080" y="209238"/>
                  </a:lnTo>
                  <a:lnTo>
                    <a:pt x="7402" y="208552"/>
                  </a:lnTo>
                  <a:lnTo>
                    <a:pt x="7743" y="207866"/>
                  </a:lnTo>
                  <a:lnTo>
                    <a:pt x="8085" y="207180"/>
                  </a:lnTo>
                  <a:lnTo>
                    <a:pt x="8433" y="206494"/>
                  </a:lnTo>
                  <a:lnTo>
                    <a:pt x="8794" y="205808"/>
                  </a:lnTo>
                  <a:lnTo>
                    <a:pt x="9156" y="205122"/>
                  </a:lnTo>
                  <a:lnTo>
                    <a:pt x="9531" y="204436"/>
                  </a:lnTo>
                  <a:lnTo>
                    <a:pt x="9912" y="203750"/>
                  </a:lnTo>
                  <a:lnTo>
                    <a:pt x="10294" y="203063"/>
                  </a:lnTo>
                  <a:lnTo>
                    <a:pt x="10695" y="202377"/>
                  </a:lnTo>
                  <a:lnTo>
                    <a:pt x="11095" y="201691"/>
                  </a:lnTo>
                  <a:lnTo>
                    <a:pt x="11503" y="201005"/>
                  </a:lnTo>
                  <a:lnTo>
                    <a:pt x="11923" y="200319"/>
                  </a:lnTo>
                  <a:lnTo>
                    <a:pt x="12342" y="199633"/>
                  </a:lnTo>
                  <a:lnTo>
                    <a:pt x="12777" y="198947"/>
                  </a:lnTo>
                  <a:lnTo>
                    <a:pt x="13215" y="198261"/>
                  </a:lnTo>
                  <a:lnTo>
                    <a:pt x="13656" y="197575"/>
                  </a:lnTo>
                  <a:lnTo>
                    <a:pt x="14113" y="196889"/>
                  </a:lnTo>
                  <a:lnTo>
                    <a:pt x="14569" y="196203"/>
                  </a:lnTo>
                  <a:lnTo>
                    <a:pt x="15036" y="195517"/>
                  </a:lnTo>
                  <a:lnTo>
                    <a:pt x="15511" y="194831"/>
                  </a:lnTo>
                  <a:lnTo>
                    <a:pt x="15986" y="194145"/>
                  </a:lnTo>
                  <a:lnTo>
                    <a:pt x="16477" y="193459"/>
                  </a:lnTo>
                  <a:lnTo>
                    <a:pt x="16970" y="192773"/>
                  </a:lnTo>
                  <a:lnTo>
                    <a:pt x="17468" y="192087"/>
                  </a:lnTo>
                  <a:lnTo>
                    <a:pt x="17977" y="191401"/>
                  </a:lnTo>
                  <a:lnTo>
                    <a:pt x="18487" y="190715"/>
                  </a:lnTo>
                  <a:lnTo>
                    <a:pt x="19009" y="190029"/>
                  </a:lnTo>
                  <a:lnTo>
                    <a:pt x="19535" y="189343"/>
                  </a:lnTo>
                  <a:lnTo>
                    <a:pt x="20064" y="188657"/>
                  </a:lnTo>
                  <a:lnTo>
                    <a:pt x="20606" y="187971"/>
                  </a:lnTo>
                  <a:lnTo>
                    <a:pt x="21149" y="187285"/>
                  </a:lnTo>
                  <a:lnTo>
                    <a:pt x="21700" y="186599"/>
                  </a:lnTo>
                  <a:lnTo>
                    <a:pt x="22259" y="185913"/>
                  </a:lnTo>
                  <a:lnTo>
                    <a:pt x="22817" y="185227"/>
                  </a:lnTo>
                  <a:lnTo>
                    <a:pt x="23389" y="184541"/>
                  </a:lnTo>
                  <a:lnTo>
                    <a:pt x="23963" y="183855"/>
                  </a:lnTo>
                  <a:lnTo>
                    <a:pt x="24541" y="183169"/>
                  </a:lnTo>
                  <a:lnTo>
                    <a:pt x="25129" y="182483"/>
                  </a:lnTo>
                  <a:lnTo>
                    <a:pt x="25718" y="181797"/>
                  </a:lnTo>
                  <a:lnTo>
                    <a:pt x="26316" y="181111"/>
                  </a:lnTo>
                  <a:lnTo>
                    <a:pt x="26918" y="180425"/>
                  </a:lnTo>
                  <a:lnTo>
                    <a:pt x="27521" y="179739"/>
                  </a:lnTo>
                  <a:lnTo>
                    <a:pt x="28137" y="179053"/>
                  </a:lnTo>
                  <a:lnTo>
                    <a:pt x="28753" y="178367"/>
                  </a:lnTo>
                  <a:lnTo>
                    <a:pt x="29375" y="177680"/>
                  </a:lnTo>
                  <a:lnTo>
                    <a:pt x="30003" y="176994"/>
                  </a:lnTo>
                  <a:lnTo>
                    <a:pt x="30632" y="176308"/>
                  </a:lnTo>
                  <a:lnTo>
                    <a:pt x="31270" y="175622"/>
                  </a:lnTo>
                  <a:lnTo>
                    <a:pt x="31911" y="174936"/>
                  </a:lnTo>
                  <a:lnTo>
                    <a:pt x="32554" y="174250"/>
                  </a:lnTo>
                  <a:lnTo>
                    <a:pt x="33205" y="173564"/>
                  </a:lnTo>
                  <a:lnTo>
                    <a:pt x="33857" y="172878"/>
                  </a:lnTo>
                  <a:lnTo>
                    <a:pt x="34515" y="172192"/>
                  </a:lnTo>
                  <a:lnTo>
                    <a:pt x="35177" y="171506"/>
                  </a:lnTo>
                  <a:lnTo>
                    <a:pt x="35840" y="170820"/>
                  </a:lnTo>
                  <a:lnTo>
                    <a:pt x="36511" y="170134"/>
                  </a:lnTo>
                  <a:lnTo>
                    <a:pt x="37183" y="169448"/>
                  </a:lnTo>
                  <a:lnTo>
                    <a:pt x="37858" y="168762"/>
                  </a:lnTo>
                  <a:lnTo>
                    <a:pt x="38539" y="168076"/>
                  </a:lnTo>
                  <a:lnTo>
                    <a:pt x="39219" y="167390"/>
                  </a:lnTo>
                  <a:lnTo>
                    <a:pt x="39906" y="166704"/>
                  </a:lnTo>
                  <a:lnTo>
                    <a:pt x="40594" y="166018"/>
                  </a:lnTo>
                  <a:lnTo>
                    <a:pt x="41284" y="165332"/>
                  </a:lnTo>
                  <a:lnTo>
                    <a:pt x="41980" y="164646"/>
                  </a:lnTo>
                  <a:lnTo>
                    <a:pt x="42675" y="163960"/>
                  </a:lnTo>
                  <a:lnTo>
                    <a:pt x="43374" y="163274"/>
                  </a:lnTo>
                  <a:lnTo>
                    <a:pt x="44076" y="162588"/>
                  </a:lnTo>
                  <a:lnTo>
                    <a:pt x="44778" y="161902"/>
                  </a:lnTo>
                  <a:lnTo>
                    <a:pt x="45485" y="161216"/>
                  </a:lnTo>
                  <a:lnTo>
                    <a:pt x="46192" y="160530"/>
                  </a:lnTo>
                  <a:lnTo>
                    <a:pt x="46901" y="159844"/>
                  </a:lnTo>
                  <a:lnTo>
                    <a:pt x="47612" y="159158"/>
                  </a:lnTo>
                  <a:lnTo>
                    <a:pt x="48324" y="158472"/>
                  </a:lnTo>
                  <a:lnTo>
                    <a:pt x="49038" y="157786"/>
                  </a:lnTo>
                  <a:lnTo>
                    <a:pt x="49753" y="157100"/>
                  </a:lnTo>
                  <a:lnTo>
                    <a:pt x="50469" y="156414"/>
                  </a:lnTo>
                  <a:lnTo>
                    <a:pt x="51187" y="155728"/>
                  </a:lnTo>
                  <a:lnTo>
                    <a:pt x="51905" y="155042"/>
                  </a:lnTo>
                  <a:lnTo>
                    <a:pt x="52623" y="154356"/>
                  </a:lnTo>
                  <a:lnTo>
                    <a:pt x="53343" y="153670"/>
                  </a:lnTo>
                  <a:lnTo>
                    <a:pt x="54062" y="152984"/>
                  </a:lnTo>
                  <a:lnTo>
                    <a:pt x="54783" y="152297"/>
                  </a:lnTo>
                  <a:lnTo>
                    <a:pt x="55503" y="151611"/>
                  </a:lnTo>
                  <a:lnTo>
                    <a:pt x="56223" y="150925"/>
                  </a:lnTo>
                  <a:lnTo>
                    <a:pt x="56944" y="150239"/>
                  </a:lnTo>
                  <a:lnTo>
                    <a:pt x="57664" y="149553"/>
                  </a:lnTo>
                  <a:lnTo>
                    <a:pt x="58384" y="148867"/>
                  </a:lnTo>
                  <a:lnTo>
                    <a:pt x="59103" y="148181"/>
                  </a:lnTo>
                  <a:lnTo>
                    <a:pt x="59822" y="147495"/>
                  </a:lnTo>
                  <a:lnTo>
                    <a:pt x="60540" y="146809"/>
                  </a:lnTo>
                  <a:lnTo>
                    <a:pt x="61257" y="146123"/>
                  </a:lnTo>
                  <a:lnTo>
                    <a:pt x="61973" y="145437"/>
                  </a:lnTo>
                  <a:lnTo>
                    <a:pt x="62688" y="144751"/>
                  </a:lnTo>
                  <a:lnTo>
                    <a:pt x="63403" y="144065"/>
                  </a:lnTo>
                  <a:lnTo>
                    <a:pt x="64114" y="143379"/>
                  </a:lnTo>
                  <a:lnTo>
                    <a:pt x="64825" y="142693"/>
                  </a:lnTo>
                  <a:lnTo>
                    <a:pt x="65536" y="142007"/>
                  </a:lnTo>
                  <a:lnTo>
                    <a:pt x="66242" y="141321"/>
                  </a:lnTo>
                  <a:lnTo>
                    <a:pt x="66949" y="140635"/>
                  </a:lnTo>
                  <a:lnTo>
                    <a:pt x="67652" y="139949"/>
                  </a:lnTo>
                  <a:lnTo>
                    <a:pt x="68353" y="139263"/>
                  </a:lnTo>
                  <a:lnTo>
                    <a:pt x="69055" y="138577"/>
                  </a:lnTo>
                  <a:lnTo>
                    <a:pt x="69750" y="137891"/>
                  </a:lnTo>
                  <a:lnTo>
                    <a:pt x="70445" y="137205"/>
                  </a:lnTo>
                  <a:lnTo>
                    <a:pt x="71138" y="136519"/>
                  </a:lnTo>
                  <a:lnTo>
                    <a:pt x="71826" y="135833"/>
                  </a:lnTo>
                  <a:lnTo>
                    <a:pt x="72514" y="135147"/>
                  </a:lnTo>
                  <a:lnTo>
                    <a:pt x="73197" y="134461"/>
                  </a:lnTo>
                  <a:lnTo>
                    <a:pt x="73877" y="133775"/>
                  </a:lnTo>
                  <a:lnTo>
                    <a:pt x="74558" y="133089"/>
                  </a:lnTo>
                  <a:lnTo>
                    <a:pt x="75229" y="132403"/>
                  </a:lnTo>
                  <a:lnTo>
                    <a:pt x="75901" y="131717"/>
                  </a:lnTo>
                  <a:lnTo>
                    <a:pt x="76569" y="131031"/>
                  </a:lnTo>
                  <a:lnTo>
                    <a:pt x="77232" y="130345"/>
                  </a:lnTo>
                  <a:lnTo>
                    <a:pt x="77895" y="129659"/>
                  </a:lnTo>
                  <a:lnTo>
                    <a:pt x="78550" y="128973"/>
                  </a:lnTo>
                  <a:lnTo>
                    <a:pt x="79203" y="128287"/>
                  </a:lnTo>
                  <a:lnTo>
                    <a:pt x="79854" y="127601"/>
                  </a:lnTo>
                  <a:lnTo>
                    <a:pt x="80496" y="126914"/>
                  </a:lnTo>
                  <a:lnTo>
                    <a:pt x="81139" y="126228"/>
                  </a:lnTo>
                  <a:lnTo>
                    <a:pt x="81775" y="125542"/>
                  </a:lnTo>
                  <a:lnTo>
                    <a:pt x="82407" y="124856"/>
                  </a:lnTo>
                  <a:lnTo>
                    <a:pt x="83038" y="124170"/>
                  </a:lnTo>
                  <a:lnTo>
                    <a:pt x="83659" y="123484"/>
                  </a:lnTo>
                  <a:lnTo>
                    <a:pt x="84279" y="122798"/>
                  </a:lnTo>
                  <a:lnTo>
                    <a:pt x="84894" y="122112"/>
                  </a:lnTo>
                  <a:lnTo>
                    <a:pt x="85502" y="121426"/>
                  </a:lnTo>
                  <a:lnTo>
                    <a:pt x="86110" y="120740"/>
                  </a:lnTo>
                  <a:lnTo>
                    <a:pt x="86709" y="120054"/>
                  </a:lnTo>
                  <a:lnTo>
                    <a:pt x="87304" y="119368"/>
                  </a:lnTo>
                  <a:lnTo>
                    <a:pt x="87898" y="118682"/>
                  </a:lnTo>
                  <a:lnTo>
                    <a:pt x="88481" y="117996"/>
                  </a:lnTo>
                  <a:lnTo>
                    <a:pt x="89063" y="117310"/>
                  </a:lnTo>
                  <a:lnTo>
                    <a:pt x="89639" y="116624"/>
                  </a:lnTo>
                  <a:lnTo>
                    <a:pt x="90208" y="115938"/>
                  </a:lnTo>
                  <a:lnTo>
                    <a:pt x="90777" y="115252"/>
                  </a:lnTo>
                  <a:lnTo>
                    <a:pt x="91334" y="114566"/>
                  </a:lnTo>
                  <a:lnTo>
                    <a:pt x="91889" y="113880"/>
                  </a:lnTo>
                  <a:lnTo>
                    <a:pt x="92441" y="113194"/>
                  </a:lnTo>
                  <a:lnTo>
                    <a:pt x="92982" y="112508"/>
                  </a:lnTo>
                  <a:lnTo>
                    <a:pt x="93523" y="111822"/>
                  </a:lnTo>
                  <a:lnTo>
                    <a:pt x="94056" y="111136"/>
                  </a:lnTo>
                  <a:lnTo>
                    <a:pt x="94583" y="110450"/>
                  </a:lnTo>
                  <a:lnTo>
                    <a:pt x="95109" y="109764"/>
                  </a:lnTo>
                  <a:lnTo>
                    <a:pt x="95622" y="109078"/>
                  </a:lnTo>
                  <a:lnTo>
                    <a:pt x="96135" y="108392"/>
                  </a:lnTo>
                  <a:lnTo>
                    <a:pt x="96641" y="107706"/>
                  </a:lnTo>
                  <a:lnTo>
                    <a:pt x="97139" y="107020"/>
                  </a:lnTo>
                  <a:lnTo>
                    <a:pt x="97637" y="106334"/>
                  </a:lnTo>
                  <a:lnTo>
                    <a:pt x="98124" y="105648"/>
                  </a:lnTo>
                  <a:lnTo>
                    <a:pt x="98607" y="104962"/>
                  </a:lnTo>
                  <a:lnTo>
                    <a:pt x="99088" y="104276"/>
                  </a:lnTo>
                  <a:lnTo>
                    <a:pt x="99556" y="103590"/>
                  </a:lnTo>
                  <a:lnTo>
                    <a:pt x="100025" y="102904"/>
                  </a:lnTo>
                  <a:lnTo>
                    <a:pt x="100485" y="102218"/>
                  </a:lnTo>
                  <a:lnTo>
                    <a:pt x="100939" y="101531"/>
                  </a:lnTo>
                  <a:lnTo>
                    <a:pt x="101393" y="100845"/>
                  </a:lnTo>
                  <a:lnTo>
                    <a:pt x="101833" y="100159"/>
                  </a:lnTo>
                  <a:lnTo>
                    <a:pt x="102272" y="99473"/>
                  </a:lnTo>
                  <a:lnTo>
                    <a:pt x="102707" y="98787"/>
                  </a:lnTo>
                  <a:lnTo>
                    <a:pt x="103132" y="98101"/>
                  </a:lnTo>
                  <a:lnTo>
                    <a:pt x="103556" y="97415"/>
                  </a:lnTo>
                  <a:lnTo>
                    <a:pt x="103970" y="96729"/>
                  </a:lnTo>
                  <a:lnTo>
                    <a:pt x="104381" y="96043"/>
                  </a:lnTo>
                  <a:lnTo>
                    <a:pt x="104789" y="95357"/>
                  </a:lnTo>
                  <a:lnTo>
                    <a:pt x="105185" y="94671"/>
                  </a:lnTo>
                  <a:lnTo>
                    <a:pt x="105581" y="93985"/>
                  </a:lnTo>
                  <a:lnTo>
                    <a:pt x="105971" y="93299"/>
                  </a:lnTo>
                  <a:lnTo>
                    <a:pt x="106353" y="92613"/>
                  </a:lnTo>
                  <a:lnTo>
                    <a:pt x="106735" y="91927"/>
                  </a:lnTo>
                  <a:lnTo>
                    <a:pt x="107105" y="91241"/>
                  </a:lnTo>
                  <a:lnTo>
                    <a:pt x="107473" y="90555"/>
                  </a:lnTo>
                  <a:lnTo>
                    <a:pt x="107838" y="89869"/>
                  </a:lnTo>
                  <a:lnTo>
                    <a:pt x="108193" y="89183"/>
                  </a:lnTo>
                  <a:lnTo>
                    <a:pt x="108548" y="88497"/>
                  </a:lnTo>
                  <a:lnTo>
                    <a:pt x="108894" y="87811"/>
                  </a:lnTo>
                  <a:lnTo>
                    <a:pt x="109236" y="87125"/>
                  </a:lnTo>
                  <a:lnTo>
                    <a:pt x="109578" y="86439"/>
                  </a:lnTo>
                  <a:lnTo>
                    <a:pt x="109907" y="85753"/>
                  </a:lnTo>
                  <a:lnTo>
                    <a:pt x="110236" y="85067"/>
                  </a:lnTo>
                  <a:lnTo>
                    <a:pt x="110560" y="84381"/>
                  </a:lnTo>
                  <a:lnTo>
                    <a:pt x="110878" y="83695"/>
                  </a:lnTo>
                  <a:lnTo>
                    <a:pt x="111195" y="83009"/>
                  </a:lnTo>
                  <a:lnTo>
                    <a:pt x="111503" y="82323"/>
                  </a:lnTo>
                  <a:lnTo>
                    <a:pt x="111808" y="81637"/>
                  </a:lnTo>
                  <a:lnTo>
                    <a:pt x="112112" y="80951"/>
                  </a:lnTo>
                  <a:lnTo>
                    <a:pt x="112406" y="80265"/>
                  </a:lnTo>
                  <a:lnTo>
                    <a:pt x="112700" y="79579"/>
                  </a:lnTo>
                  <a:lnTo>
                    <a:pt x="112989" y="78893"/>
                  </a:lnTo>
                  <a:lnTo>
                    <a:pt x="113273" y="78207"/>
                  </a:lnTo>
                  <a:lnTo>
                    <a:pt x="113557" y="77521"/>
                  </a:lnTo>
                  <a:lnTo>
                    <a:pt x="113831" y="76835"/>
                  </a:lnTo>
                  <a:lnTo>
                    <a:pt x="114105" y="76148"/>
                  </a:lnTo>
                  <a:lnTo>
                    <a:pt x="114376" y="75462"/>
                  </a:lnTo>
                  <a:lnTo>
                    <a:pt x="114640" y="74776"/>
                  </a:lnTo>
                  <a:lnTo>
                    <a:pt x="114905" y="74090"/>
                  </a:lnTo>
                  <a:lnTo>
                    <a:pt x="115164" y="73404"/>
                  </a:lnTo>
                  <a:lnTo>
                    <a:pt x="115420" y="72718"/>
                  </a:lnTo>
                  <a:lnTo>
                    <a:pt x="115675" y="72032"/>
                  </a:lnTo>
                  <a:lnTo>
                    <a:pt x="115923" y="71346"/>
                  </a:lnTo>
                  <a:lnTo>
                    <a:pt x="116171" y="70660"/>
                  </a:lnTo>
                  <a:lnTo>
                    <a:pt x="116416" y="69974"/>
                  </a:lnTo>
                  <a:lnTo>
                    <a:pt x="116656" y="69288"/>
                  </a:lnTo>
                  <a:lnTo>
                    <a:pt x="116897" y="68602"/>
                  </a:lnTo>
                  <a:lnTo>
                    <a:pt x="117132" y="67916"/>
                  </a:lnTo>
                  <a:lnTo>
                    <a:pt x="117367" y="67230"/>
                  </a:lnTo>
                  <a:lnTo>
                    <a:pt x="117600" y="66544"/>
                  </a:lnTo>
                  <a:lnTo>
                    <a:pt x="117829" y="65858"/>
                  </a:lnTo>
                  <a:lnTo>
                    <a:pt x="118057" y="65172"/>
                  </a:lnTo>
                  <a:lnTo>
                    <a:pt x="118283" y="64486"/>
                  </a:lnTo>
                  <a:lnTo>
                    <a:pt x="118507" y="63800"/>
                  </a:lnTo>
                  <a:lnTo>
                    <a:pt x="118730" y="63114"/>
                  </a:lnTo>
                  <a:lnTo>
                    <a:pt x="118950" y="62428"/>
                  </a:lnTo>
                  <a:lnTo>
                    <a:pt x="119169" y="61742"/>
                  </a:lnTo>
                  <a:lnTo>
                    <a:pt x="119388" y="61056"/>
                  </a:lnTo>
                  <a:lnTo>
                    <a:pt x="119604" y="60370"/>
                  </a:lnTo>
                  <a:lnTo>
                    <a:pt x="119820" y="59684"/>
                  </a:lnTo>
                  <a:lnTo>
                    <a:pt x="120035" y="58998"/>
                  </a:lnTo>
                  <a:lnTo>
                    <a:pt x="120249" y="58312"/>
                  </a:lnTo>
                  <a:lnTo>
                    <a:pt x="120462" y="57626"/>
                  </a:lnTo>
                  <a:lnTo>
                    <a:pt x="120674" y="56940"/>
                  </a:lnTo>
                  <a:lnTo>
                    <a:pt x="120887" y="56254"/>
                  </a:lnTo>
                  <a:lnTo>
                    <a:pt x="121098" y="55568"/>
                  </a:lnTo>
                  <a:lnTo>
                    <a:pt x="121310" y="54882"/>
                  </a:lnTo>
                  <a:lnTo>
                    <a:pt x="121521" y="54196"/>
                  </a:lnTo>
                  <a:lnTo>
                    <a:pt x="121732" y="53510"/>
                  </a:lnTo>
                  <a:lnTo>
                    <a:pt x="121944" y="52824"/>
                  </a:lnTo>
                  <a:lnTo>
                    <a:pt x="122155" y="52138"/>
                  </a:lnTo>
                  <a:lnTo>
                    <a:pt x="122367" y="51452"/>
                  </a:lnTo>
                  <a:lnTo>
                    <a:pt x="122580" y="50765"/>
                  </a:lnTo>
                  <a:lnTo>
                    <a:pt x="122793" y="50079"/>
                  </a:lnTo>
                  <a:lnTo>
                    <a:pt x="123007" y="49393"/>
                  </a:lnTo>
                  <a:lnTo>
                    <a:pt x="123221" y="48707"/>
                  </a:lnTo>
                  <a:lnTo>
                    <a:pt x="123437" y="48021"/>
                  </a:lnTo>
                  <a:lnTo>
                    <a:pt x="123654" y="47335"/>
                  </a:lnTo>
                  <a:lnTo>
                    <a:pt x="123872" y="46649"/>
                  </a:lnTo>
                  <a:lnTo>
                    <a:pt x="124091" y="45963"/>
                  </a:lnTo>
                  <a:lnTo>
                    <a:pt x="124311" y="45277"/>
                  </a:lnTo>
                  <a:lnTo>
                    <a:pt x="124534" y="44591"/>
                  </a:lnTo>
                  <a:lnTo>
                    <a:pt x="124758" y="43905"/>
                  </a:lnTo>
                  <a:lnTo>
                    <a:pt x="124983" y="43219"/>
                  </a:lnTo>
                  <a:lnTo>
                    <a:pt x="125212" y="42533"/>
                  </a:lnTo>
                  <a:lnTo>
                    <a:pt x="125441" y="41847"/>
                  </a:lnTo>
                  <a:lnTo>
                    <a:pt x="125673" y="41161"/>
                  </a:lnTo>
                  <a:lnTo>
                    <a:pt x="125907" y="40475"/>
                  </a:lnTo>
                  <a:lnTo>
                    <a:pt x="126142" y="39789"/>
                  </a:lnTo>
                  <a:lnTo>
                    <a:pt x="126383" y="39103"/>
                  </a:lnTo>
                  <a:lnTo>
                    <a:pt x="126624" y="38417"/>
                  </a:lnTo>
                  <a:lnTo>
                    <a:pt x="126868" y="37731"/>
                  </a:lnTo>
                  <a:lnTo>
                    <a:pt x="127116" y="37045"/>
                  </a:lnTo>
                  <a:lnTo>
                    <a:pt x="127364" y="36359"/>
                  </a:lnTo>
                  <a:lnTo>
                    <a:pt x="127618" y="35673"/>
                  </a:lnTo>
                  <a:lnTo>
                    <a:pt x="127874" y="34987"/>
                  </a:lnTo>
                  <a:lnTo>
                    <a:pt x="128132" y="34301"/>
                  </a:lnTo>
                  <a:lnTo>
                    <a:pt x="128396" y="33615"/>
                  </a:lnTo>
                  <a:lnTo>
                    <a:pt x="128661" y="32929"/>
                  </a:lnTo>
                  <a:lnTo>
                    <a:pt x="128931" y="32243"/>
                  </a:lnTo>
                  <a:lnTo>
                    <a:pt x="129205" y="31557"/>
                  </a:lnTo>
                  <a:lnTo>
                    <a:pt x="129479" y="30871"/>
                  </a:lnTo>
                  <a:lnTo>
                    <a:pt x="129762" y="30185"/>
                  </a:lnTo>
                  <a:lnTo>
                    <a:pt x="130046" y="29499"/>
                  </a:lnTo>
                  <a:lnTo>
                    <a:pt x="130333" y="28813"/>
                  </a:lnTo>
                  <a:lnTo>
                    <a:pt x="130627" y="28127"/>
                  </a:lnTo>
                  <a:lnTo>
                    <a:pt x="130921" y="27441"/>
                  </a:lnTo>
                  <a:lnTo>
                    <a:pt x="131224" y="26755"/>
                  </a:lnTo>
                  <a:lnTo>
                    <a:pt x="131529" y="26069"/>
                  </a:lnTo>
                  <a:lnTo>
                    <a:pt x="131835" y="25382"/>
                  </a:lnTo>
                  <a:lnTo>
                    <a:pt x="132153" y="24696"/>
                  </a:lnTo>
                  <a:lnTo>
                    <a:pt x="132470" y="24010"/>
                  </a:lnTo>
                  <a:lnTo>
                    <a:pt x="132792" y="23324"/>
                  </a:lnTo>
                  <a:lnTo>
                    <a:pt x="133122" y="22638"/>
                  </a:lnTo>
                  <a:lnTo>
                    <a:pt x="133451" y="21952"/>
                  </a:lnTo>
                  <a:lnTo>
                    <a:pt x="133791" y="21266"/>
                  </a:lnTo>
                  <a:lnTo>
                    <a:pt x="134132" y="20580"/>
                  </a:lnTo>
                  <a:lnTo>
                    <a:pt x="134477" y="19894"/>
                  </a:lnTo>
                  <a:lnTo>
                    <a:pt x="134832" y="19208"/>
                  </a:lnTo>
                  <a:lnTo>
                    <a:pt x="135187" y="18522"/>
                  </a:lnTo>
                  <a:lnTo>
                    <a:pt x="135550" y="17836"/>
                  </a:lnTo>
                  <a:lnTo>
                    <a:pt x="135918" y="17150"/>
                  </a:lnTo>
                  <a:lnTo>
                    <a:pt x="136286" y="16464"/>
                  </a:lnTo>
                  <a:lnTo>
                    <a:pt x="136668" y="15778"/>
                  </a:lnTo>
                  <a:lnTo>
                    <a:pt x="137050" y="15092"/>
                  </a:lnTo>
                  <a:lnTo>
                    <a:pt x="137437" y="14406"/>
                  </a:lnTo>
                  <a:lnTo>
                    <a:pt x="137833" y="13720"/>
                  </a:lnTo>
                  <a:lnTo>
                    <a:pt x="138229" y="13034"/>
                  </a:lnTo>
                  <a:lnTo>
                    <a:pt x="138636" y="12348"/>
                  </a:lnTo>
                  <a:lnTo>
                    <a:pt x="139046" y="11662"/>
                  </a:lnTo>
                  <a:lnTo>
                    <a:pt x="139459" y="10976"/>
                  </a:lnTo>
                  <a:lnTo>
                    <a:pt x="139883" y="10290"/>
                  </a:lnTo>
                  <a:lnTo>
                    <a:pt x="140308" y="9604"/>
                  </a:lnTo>
                  <a:lnTo>
                    <a:pt x="140740" y="8918"/>
                  </a:lnTo>
                  <a:lnTo>
                    <a:pt x="141180" y="8232"/>
                  </a:lnTo>
                  <a:lnTo>
                    <a:pt x="141619" y="7546"/>
                  </a:lnTo>
                  <a:lnTo>
                    <a:pt x="142072" y="6860"/>
                  </a:lnTo>
                  <a:lnTo>
                    <a:pt x="142526" y="6174"/>
                  </a:lnTo>
                  <a:lnTo>
                    <a:pt x="142984" y="5488"/>
                  </a:lnTo>
                  <a:lnTo>
                    <a:pt x="143453" y="4802"/>
                  </a:lnTo>
                  <a:lnTo>
                    <a:pt x="143922" y="4116"/>
                  </a:lnTo>
                  <a:lnTo>
                    <a:pt x="144401" y="3430"/>
                  </a:lnTo>
                  <a:lnTo>
                    <a:pt x="144885" y="2744"/>
                  </a:lnTo>
                  <a:lnTo>
                    <a:pt x="145370" y="2058"/>
                  </a:lnTo>
                  <a:lnTo>
                    <a:pt x="145868" y="1372"/>
                  </a:lnTo>
                  <a:lnTo>
                    <a:pt x="146367" y="686"/>
                  </a:lnTo>
                  <a:lnTo>
                    <a:pt x="146872" y="0"/>
                  </a:lnTo>
                  <a:lnTo>
                    <a:pt x="415517" y="0"/>
                  </a:lnTo>
                  <a:lnTo>
                    <a:pt x="416023" y="686"/>
                  </a:lnTo>
                  <a:lnTo>
                    <a:pt x="416521" y="1372"/>
                  </a:lnTo>
                  <a:lnTo>
                    <a:pt x="417020" y="2058"/>
                  </a:lnTo>
                  <a:lnTo>
                    <a:pt x="417505" y="2744"/>
                  </a:lnTo>
                  <a:lnTo>
                    <a:pt x="417988" y="3430"/>
                  </a:lnTo>
                  <a:lnTo>
                    <a:pt x="418468" y="4116"/>
                  </a:lnTo>
                  <a:lnTo>
                    <a:pt x="418936" y="4802"/>
                  </a:lnTo>
                  <a:lnTo>
                    <a:pt x="419405" y="5488"/>
                  </a:lnTo>
                  <a:lnTo>
                    <a:pt x="419864" y="6174"/>
                  </a:lnTo>
                  <a:lnTo>
                    <a:pt x="420318" y="6860"/>
                  </a:lnTo>
                  <a:lnTo>
                    <a:pt x="420771" y="7546"/>
                  </a:lnTo>
                  <a:lnTo>
                    <a:pt x="421210" y="8232"/>
                  </a:lnTo>
                  <a:lnTo>
                    <a:pt x="421649" y="8918"/>
                  </a:lnTo>
                  <a:lnTo>
                    <a:pt x="422082" y="9604"/>
                  </a:lnTo>
                  <a:lnTo>
                    <a:pt x="422507" y="10290"/>
                  </a:lnTo>
                  <a:lnTo>
                    <a:pt x="422931" y="10976"/>
                  </a:lnTo>
                  <a:lnTo>
                    <a:pt x="423344" y="11662"/>
                  </a:lnTo>
                  <a:lnTo>
                    <a:pt x="423754" y="12348"/>
                  </a:lnTo>
                  <a:lnTo>
                    <a:pt x="424161" y="13034"/>
                  </a:lnTo>
                  <a:lnTo>
                    <a:pt x="424557" y="13720"/>
                  </a:lnTo>
                  <a:lnTo>
                    <a:pt x="424952" y="14406"/>
                  </a:lnTo>
                  <a:lnTo>
                    <a:pt x="425340" y="15092"/>
                  </a:lnTo>
                  <a:lnTo>
                    <a:pt x="425722" y="15778"/>
                  </a:lnTo>
                  <a:lnTo>
                    <a:pt x="426103" y="16464"/>
                  </a:lnTo>
                  <a:lnTo>
                    <a:pt x="426472" y="17150"/>
                  </a:lnTo>
                  <a:lnTo>
                    <a:pt x="426840" y="17836"/>
                  </a:lnTo>
                  <a:lnTo>
                    <a:pt x="427203" y="18522"/>
                  </a:lnTo>
                  <a:lnTo>
                    <a:pt x="427558" y="19208"/>
                  </a:lnTo>
                  <a:lnTo>
                    <a:pt x="427912" y="19894"/>
                  </a:lnTo>
                  <a:lnTo>
                    <a:pt x="428257" y="20580"/>
                  </a:lnTo>
                  <a:lnTo>
                    <a:pt x="428599" y="21266"/>
                  </a:lnTo>
                  <a:lnTo>
                    <a:pt x="428939" y="21952"/>
                  </a:lnTo>
                  <a:lnTo>
                    <a:pt x="429268" y="22638"/>
                  </a:lnTo>
                  <a:lnTo>
                    <a:pt x="429597" y="23324"/>
                  </a:lnTo>
                  <a:lnTo>
                    <a:pt x="429920" y="24010"/>
                  </a:lnTo>
                  <a:lnTo>
                    <a:pt x="430237" y="24696"/>
                  </a:lnTo>
                  <a:lnTo>
                    <a:pt x="430554" y="25382"/>
                  </a:lnTo>
                  <a:lnTo>
                    <a:pt x="430861" y="26069"/>
                  </a:lnTo>
                  <a:lnTo>
                    <a:pt x="431166" y="26755"/>
                  </a:lnTo>
                  <a:lnTo>
                    <a:pt x="431468" y="27441"/>
                  </a:lnTo>
                  <a:lnTo>
                    <a:pt x="431763" y="28127"/>
                  </a:lnTo>
                  <a:lnTo>
                    <a:pt x="432057" y="28813"/>
                  </a:lnTo>
                  <a:lnTo>
                    <a:pt x="432344" y="29499"/>
                  </a:lnTo>
                  <a:lnTo>
                    <a:pt x="432628" y="30185"/>
                  </a:lnTo>
                  <a:lnTo>
                    <a:pt x="432911" y="30871"/>
                  </a:lnTo>
                  <a:lnTo>
                    <a:pt x="433185" y="31557"/>
                  </a:lnTo>
                  <a:lnTo>
                    <a:pt x="433459" y="32243"/>
                  </a:lnTo>
                  <a:lnTo>
                    <a:pt x="433729" y="32929"/>
                  </a:lnTo>
                  <a:lnTo>
                    <a:pt x="433993" y="33615"/>
                  </a:lnTo>
                  <a:lnTo>
                    <a:pt x="434258" y="34301"/>
                  </a:lnTo>
                  <a:lnTo>
                    <a:pt x="434516" y="34987"/>
                  </a:lnTo>
                  <a:lnTo>
                    <a:pt x="434772" y="35673"/>
                  </a:lnTo>
                  <a:lnTo>
                    <a:pt x="435026" y="36359"/>
                  </a:lnTo>
                  <a:lnTo>
                    <a:pt x="435274" y="37045"/>
                  </a:lnTo>
                  <a:lnTo>
                    <a:pt x="435522" y="37731"/>
                  </a:lnTo>
                  <a:lnTo>
                    <a:pt x="435766" y="38417"/>
                  </a:lnTo>
                  <a:lnTo>
                    <a:pt x="436007" y="39103"/>
                  </a:lnTo>
                  <a:lnTo>
                    <a:pt x="436248" y="39789"/>
                  </a:lnTo>
                  <a:lnTo>
                    <a:pt x="436482" y="40475"/>
                  </a:lnTo>
                  <a:lnTo>
                    <a:pt x="436717" y="41161"/>
                  </a:lnTo>
                  <a:lnTo>
                    <a:pt x="436949" y="41847"/>
                  </a:lnTo>
                  <a:lnTo>
                    <a:pt x="437178" y="42533"/>
                  </a:lnTo>
                  <a:lnTo>
                    <a:pt x="437407" y="43219"/>
                  </a:lnTo>
                  <a:lnTo>
                    <a:pt x="437632" y="43905"/>
                  </a:lnTo>
                  <a:lnTo>
                    <a:pt x="437855" y="44591"/>
                  </a:lnTo>
                  <a:lnTo>
                    <a:pt x="438079" y="45277"/>
                  </a:lnTo>
                  <a:lnTo>
                    <a:pt x="438298" y="45963"/>
                  </a:lnTo>
                  <a:lnTo>
                    <a:pt x="438518" y="46649"/>
                  </a:lnTo>
                  <a:lnTo>
                    <a:pt x="438736" y="47335"/>
                  </a:lnTo>
                  <a:lnTo>
                    <a:pt x="438952" y="48021"/>
                  </a:lnTo>
                  <a:lnTo>
                    <a:pt x="439169" y="48707"/>
                  </a:lnTo>
                  <a:lnTo>
                    <a:pt x="439383" y="49393"/>
                  </a:lnTo>
                  <a:lnTo>
                    <a:pt x="439597" y="50079"/>
                  </a:lnTo>
                  <a:lnTo>
                    <a:pt x="439810" y="50765"/>
                  </a:lnTo>
                  <a:lnTo>
                    <a:pt x="440022" y="51452"/>
                  </a:lnTo>
                  <a:lnTo>
                    <a:pt x="440234" y="52138"/>
                  </a:lnTo>
                  <a:lnTo>
                    <a:pt x="440446" y="52824"/>
                  </a:lnTo>
                  <a:lnTo>
                    <a:pt x="440657" y="53510"/>
                  </a:lnTo>
                  <a:lnTo>
                    <a:pt x="440869" y="54196"/>
                  </a:lnTo>
                  <a:lnTo>
                    <a:pt x="441080" y="54882"/>
                  </a:lnTo>
                  <a:lnTo>
                    <a:pt x="441291" y="55568"/>
                  </a:lnTo>
                  <a:lnTo>
                    <a:pt x="441503" y="56254"/>
                  </a:lnTo>
                  <a:lnTo>
                    <a:pt x="441715" y="56940"/>
                  </a:lnTo>
                  <a:lnTo>
                    <a:pt x="441927" y="57626"/>
                  </a:lnTo>
                  <a:lnTo>
                    <a:pt x="442141" y="58312"/>
                  </a:lnTo>
                  <a:lnTo>
                    <a:pt x="442355" y="58998"/>
                  </a:lnTo>
                  <a:lnTo>
                    <a:pt x="442569" y="59684"/>
                  </a:lnTo>
                  <a:lnTo>
                    <a:pt x="442786" y="60370"/>
                  </a:lnTo>
                  <a:lnTo>
                    <a:pt x="443002" y="61056"/>
                  </a:lnTo>
                  <a:lnTo>
                    <a:pt x="443220" y="61742"/>
                  </a:lnTo>
                  <a:lnTo>
                    <a:pt x="443440" y="62428"/>
                  </a:lnTo>
                  <a:lnTo>
                    <a:pt x="443659" y="63114"/>
                  </a:lnTo>
                  <a:lnTo>
                    <a:pt x="443883" y="63800"/>
                  </a:lnTo>
                  <a:lnTo>
                    <a:pt x="444107" y="64486"/>
                  </a:lnTo>
                  <a:lnTo>
                    <a:pt x="444332" y="65172"/>
                  </a:lnTo>
                  <a:lnTo>
                    <a:pt x="444561" y="65858"/>
                  </a:lnTo>
                  <a:lnTo>
                    <a:pt x="444790" y="66544"/>
                  </a:lnTo>
                  <a:lnTo>
                    <a:pt x="445023" y="67230"/>
                  </a:lnTo>
                  <a:lnTo>
                    <a:pt x="445257" y="67916"/>
                  </a:lnTo>
                  <a:lnTo>
                    <a:pt x="445492" y="68602"/>
                  </a:lnTo>
                  <a:lnTo>
                    <a:pt x="445733" y="69288"/>
                  </a:lnTo>
                  <a:lnTo>
                    <a:pt x="445974" y="69974"/>
                  </a:lnTo>
                  <a:lnTo>
                    <a:pt x="446219" y="70660"/>
                  </a:lnTo>
                  <a:lnTo>
                    <a:pt x="446467" y="71346"/>
                  </a:lnTo>
                  <a:lnTo>
                    <a:pt x="446715" y="72032"/>
                  </a:lnTo>
                  <a:lnTo>
                    <a:pt x="446970" y="72718"/>
                  </a:lnTo>
                  <a:lnTo>
                    <a:pt x="447226" y="73404"/>
                  </a:lnTo>
                  <a:lnTo>
                    <a:pt x="447485" y="74090"/>
                  </a:lnTo>
                  <a:lnTo>
                    <a:pt x="447749" y="74776"/>
                  </a:lnTo>
                  <a:lnTo>
                    <a:pt x="448014" y="75462"/>
                  </a:lnTo>
                  <a:lnTo>
                    <a:pt x="448285" y="76148"/>
                  </a:lnTo>
                  <a:lnTo>
                    <a:pt x="448559" y="76835"/>
                  </a:lnTo>
                  <a:lnTo>
                    <a:pt x="448833" y="77521"/>
                  </a:lnTo>
                  <a:lnTo>
                    <a:pt x="449117" y="78207"/>
                  </a:lnTo>
                  <a:lnTo>
                    <a:pt x="449401" y="78893"/>
                  </a:lnTo>
                  <a:lnTo>
                    <a:pt x="449689" y="79579"/>
                  </a:lnTo>
                  <a:lnTo>
                    <a:pt x="449984" y="80265"/>
                  </a:lnTo>
                  <a:lnTo>
                    <a:pt x="450278" y="80951"/>
                  </a:lnTo>
                  <a:lnTo>
                    <a:pt x="450582" y="81637"/>
                  </a:lnTo>
                  <a:lnTo>
                    <a:pt x="450887" y="82323"/>
                  </a:lnTo>
                  <a:lnTo>
                    <a:pt x="451195" y="83009"/>
                  </a:lnTo>
                  <a:lnTo>
                    <a:pt x="451512" y="83695"/>
                  </a:lnTo>
                  <a:lnTo>
                    <a:pt x="451829" y="84381"/>
                  </a:lnTo>
                  <a:lnTo>
                    <a:pt x="452154" y="85067"/>
                  </a:lnTo>
                  <a:lnTo>
                    <a:pt x="452483" y="85753"/>
                  </a:lnTo>
                  <a:lnTo>
                    <a:pt x="452812" y="86439"/>
                  </a:lnTo>
                  <a:lnTo>
                    <a:pt x="453154" y="87125"/>
                  </a:lnTo>
                  <a:lnTo>
                    <a:pt x="453496" y="87811"/>
                  </a:lnTo>
                  <a:lnTo>
                    <a:pt x="453842" y="88497"/>
                  </a:lnTo>
                  <a:lnTo>
                    <a:pt x="454197" y="89183"/>
                  </a:lnTo>
                  <a:lnTo>
                    <a:pt x="454552" y="89869"/>
                  </a:lnTo>
                  <a:lnTo>
                    <a:pt x="454917" y="90555"/>
                  </a:lnTo>
                  <a:lnTo>
                    <a:pt x="455285" y="91241"/>
                  </a:lnTo>
                  <a:lnTo>
                    <a:pt x="455655" y="91927"/>
                  </a:lnTo>
                  <a:lnTo>
                    <a:pt x="456037" y="92613"/>
                  </a:lnTo>
                  <a:lnTo>
                    <a:pt x="456419" y="93299"/>
                  </a:lnTo>
                  <a:lnTo>
                    <a:pt x="456808" y="93985"/>
                  </a:lnTo>
                  <a:lnTo>
                    <a:pt x="457204" y="94671"/>
                  </a:lnTo>
                  <a:lnTo>
                    <a:pt x="457600" y="95357"/>
                  </a:lnTo>
                  <a:lnTo>
                    <a:pt x="458009" y="96043"/>
                  </a:lnTo>
                  <a:lnTo>
                    <a:pt x="458419" y="96729"/>
                  </a:lnTo>
                  <a:lnTo>
                    <a:pt x="458834" y="97415"/>
                  </a:lnTo>
                  <a:lnTo>
                    <a:pt x="459258" y="98101"/>
                  </a:lnTo>
                  <a:lnTo>
                    <a:pt x="459683" y="98787"/>
                  </a:lnTo>
                  <a:lnTo>
                    <a:pt x="460117" y="99473"/>
                  </a:lnTo>
                  <a:lnTo>
                    <a:pt x="460556" y="100159"/>
                  </a:lnTo>
                  <a:lnTo>
                    <a:pt x="460996" y="100845"/>
                  </a:lnTo>
                  <a:lnTo>
                    <a:pt x="461450" y="101531"/>
                  </a:lnTo>
                  <a:lnTo>
                    <a:pt x="461904" y="102218"/>
                  </a:lnTo>
                  <a:lnTo>
                    <a:pt x="462365" y="102904"/>
                  </a:lnTo>
                  <a:lnTo>
                    <a:pt x="462833" y="103590"/>
                  </a:lnTo>
                  <a:lnTo>
                    <a:pt x="463302" y="104276"/>
                  </a:lnTo>
                  <a:lnTo>
                    <a:pt x="463783" y="104962"/>
                  </a:lnTo>
                  <a:lnTo>
                    <a:pt x="464266" y="105648"/>
                  </a:lnTo>
                  <a:lnTo>
                    <a:pt x="464752" y="106334"/>
                  </a:lnTo>
                  <a:lnTo>
                    <a:pt x="465250" y="107020"/>
                  </a:lnTo>
                  <a:lnTo>
                    <a:pt x="465749" y="107706"/>
                  </a:lnTo>
                  <a:lnTo>
                    <a:pt x="466255" y="108392"/>
                  </a:lnTo>
                  <a:lnTo>
                    <a:pt x="466768" y="109078"/>
                  </a:lnTo>
                  <a:lnTo>
                    <a:pt x="467280" y="109764"/>
                  </a:lnTo>
                  <a:lnTo>
                    <a:pt x="467807" y="110450"/>
                  </a:lnTo>
                  <a:lnTo>
                    <a:pt x="468334" y="111136"/>
                  </a:lnTo>
                  <a:lnTo>
                    <a:pt x="468866" y="111822"/>
                  </a:lnTo>
                  <a:lnTo>
                    <a:pt x="469408" y="112508"/>
                  </a:lnTo>
                  <a:lnTo>
                    <a:pt x="469949" y="113194"/>
                  </a:lnTo>
                  <a:lnTo>
                    <a:pt x="470501" y="113880"/>
                  </a:lnTo>
                  <a:lnTo>
                    <a:pt x="471056" y="114566"/>
                  </a:lnTo>
                  <a:lnTo>
                    <a:pt x="471613" y="115252"/>
                  </a:lnTo>
                  <a:lnTo>
                    <a:pt x="472182" y="115938"/>
                  </a:lnTo>
                  <a:lnTo>
                    <a:pt x="472751" y="116624"/>
                  </a:lnTo>
                  <a:lnTo>
                    <a:pt x="473327" y="117310"/>
                  </a:lnTo>
                  <a:lnTo>
                    <a:pt x="473909" y="117996"/>
                  </a:lnTo>
                  <a:lnTo>
                    <a:pt x="474491" y="118682"/>
                  </a:lnTo>
                  <a:lnTo>
                    <a:pt x="475085" y="119368"/>
                  </a:lnTo>
                  <a:lnTo>
                    <a:pt x="475681" y="120054"/>
                  </a:lnTo>
                  <a:lnTo>
                    <a:pt x="476279" y="120740"/>
                  </a:lnTo>
                  <a:lnTo>
                    <a:pt x="476887" y="121426"/>
                  </a:lnTo>
                  <a:lnTo>
                    <a:pt x="477495" y="122112"/>
                  </a:lnTo>
                  <a:lnTo>
                    <a:pt x="478111" y="122798"/>
                  </a:lnTo>
                  <a:lnTo>
                    <a:pt x="478731" y="123484"/>
                  </a:lnTo>
                  <a:lnTo>
                    <a:pt x="479352" y="124170"/>
                  </a:lnTo>
                  <a:lnTo>
                    <a:pt x="479983" y="124856"/>
                  </a:lnTo>
                  <a:lnTo>
                    <a:pt x="480615" y="125542"/>
                  </a:lnTo>
                  <a:lnTo>
                    <a:pt x="481251" y="126228"/>
                  </a:lnTo>
                  <a:lnTo>
                    <a:pt x="481893" y="126914"/>
                  </a:lnTo>
                  <a:lnTo>
                    <a:pt x="482536" y="127601"/>
                  </a:lnTo>
                  <a:lnTo>
                    <a:pt x="483187" y="128287"/>
                  </a:lnTo>
                  <a:lnTo>
                    <a:pt x="483840" y="128973"/>
                  </a:lnTo>
                  <a:lnTo>
                    <a:pt x="484495" y="129659"/>
                  </a:lnTo>
                  <a:lnTo>
                    <a:pt x="485158" y="130345"/>
                  </a:lnTo>
                  <a:lnTo>
                    <a:pt x="485820" y="131031"/>
                  </a:lnTo>
                  <a:lnTo>
                    <a:pt x="486488" y="131717"/>
                  </a:lnTo>
                  <a:lnTo>
                    <a:pt x="487160" y="132403"/>
                  </a:lnTo>
                  <a:lnTo>
                    <a:pt x="487832" y="133089"/>
                  </a:lnTo>
                  <a:lnTo>
                    <a:pt x="488512" y="133775"/>
                  </a:lnTo>
                  <a:lnTo>
                    <a:pt x="489192" y="134461"/>
                  </a:lnTo>
                  <a:lnTo>
                    <a:pt x="489875" y="135147"/>
                  </a:lnTo>
                  <a:lnTo>
                    <a:pt x="490563" y="135833"/>
                  </a:lnTo>
                  <a:lnTo>
                    <a:pt x="491251" y="136519"/>
                  </a:lnTo>
                  <a:lnTo>
                    <a:pt x="491945" y="137205"/>
                  </a:lnTo>
                  <a:lnTo>
                    <a:pt x="492639" y="137891"/>
                  </a:lnTo>
                  <a:lnTo>
                    <a:pt x="493335" y="138577"/>
                  </a:lnTo>
                  <a:lnTo>
                    <a:pt x="494036" y="139263"/>
                  </a:lnTo>
                  <a:lnTo>
                    <a:pt x="494737" y="139949"/>
                  </a:lnTo>
                  <a:lnTo>
                    <a:pt x="495441" y="140635"/>
                  </a:lnTo>
                  <a:lnTo>
                    <a:pt x="496147" y="141321"/>
                  </a:lnTo>
                  <a:lnTo>
                    <a:pt x="496854" y="142007"/>
                  </a:lnTo>
                  <a:lnTo>
                    <a:pt x="497564" y="142693"/>
                  </a:lnTo>
                  <a:lnTo>
                    <a:pt x="498275" y="143379"/>
                  </a:lnTo>
                  <a:lnTo>
                    <a:pt x="498987" y="144065"/>
                  </a:lnTo>
                  <a:lnTo>
                    <a:pt x="499702" y="144751"/>
                  </a:lnTo>
                  <a:lnTo>
                    <a:pt x="500416" y="145437"/>
                  </a:lnTo>
                  <a:lnTo>
                    <a:pt x="501133" y="146123"/>
                  </a:lnTo>
                  <a:lnTo>
                    <a:pt x="501850" y="146809"/>
                  </a:lnTo>
                  <a:lnTo>
                    <a:pt x="502568" y="147495"/>
                  </a:lnTo>
                  <a:lnTo>
                    <a:pt x="503287" y="148181"/>
                  </a:lnTo>
                  <a:lnTo>
                    <a:pt x="504006" y="148867"/>
                  </a:lnTo>
                  <a:lnTo>
                    <a:pt x="504726" y="149553"/>
                  </a:lnTo>
                  <a:lnTo>
                    <a:pt x="505446" y="150239"/>
                  </a:lnTo>
                  <a:lnTo>
                    <a:pt x="506166" y="150925"/>
                  </a:lnTo>
                  <a:lnTo>
                    <a:pt x="506887" y="151611"/>
                  </a:lnTo>
                  <a:lnTo>
                    <a:pt x="507607" y="152297"/>
                  </a:lnTo>
                  <a:lnTo>
                    <a:pt x="508327" y="152984"/>
                  </a:lnTo>
                  <a:lnTo>
                    <a:pt x="509047" y="153670"/>
                  </a:lnTo>
                  <a:lnTo>
                    <a:pt x="509767" y="154356"/>
                  </a:lnTo>
                  <a:lnTo>
                    <a:pt x="510485" y="155042"/>
                  </a:lnTo>
                  <a:lnTo>
                    <a:pt x="511203" y="155728"/>
                  </a:lnTo>
                  <a:lnTo>
                    <a:pt x="511921" y="156414"/>
                  </a:lnTo>
                  <a:lnTo>
                    <a:pt x="512636" y="157100"/>
                  </a:lnTo>
                  <a:lnTo>
                    <a:pt x="513352" y="157786"/>
                  </a:lnTo>
                  <a:lnTo>
                    <a:pt x="514066" y="158472"/>
                  </a:lnTo>
                  <a:lnTo>
                    <a:pt x="514777" y="159158"/>
                  </a:lnTo>
                  <a:lnTo>
                    <a:pt x="515489" y="159844"/>
                  </a:lnTo>
                  <a:lnTo>
                    <a:pt x="516198" y="160530"/>
                  </a:lnTo>
                  <a:lnTo>
                    <a:pt x="516905" y="161216"/>
                  </a:lnTo>
                  <a:lnTo>
                    <a:pt x="517612" y="161902"/>
                  </a:lnTo>
                  <a:lnTo>
                    <a:pt x="518314" y="162588"/>
                  </a:lnTo>
                  <a:lnTo>
                    <a:pt x="519015" y="163274"/>
                  </a:lnTo>
                  <a:lnTo>
                    <a:pt x="519714" y="163960"/>
                  </a:lnTo>
                  <a:lnTo>
                    <a:pt x="520410" y="164646"/>
                  </a:lnTo>
                  <a:lnTo>
                    <a:pt x="521106" y="165332"/>
                  </a:lnTo>
                  <a:lnTo>
                    <a:pt x="521795" y="166018"/>
                  </a:lnTo>
                  <a:lnTo>
                    <a:pt x="522484" y="166704"/>
                  </a:lnTo>
                  <a:lnTo>
                    <a:pt x="523170" y="167390"/>
                  </a:lnTo>
                  <a:lnTo>
                    <a:pt x="523851" y="168076"/>
                  </a:lnTo>
                  <a:lnTo>
                    <a:pt x="524532" y="168762"/>
                  </a:lnTo>
                  <a:lnTo>
                    <a:pt x="525207" y="169448"/>
                  </a:lnTo>
                  <a:lnTo>
                    <a:pt x="525879" y="170134"/>
                  </a:lnTo>
                  <a:lnTo>
                    <a:pt x="526550" y="170820"/>
                  </a:lnTo>
                  <a:lnTo>
                    <a:pt x="527212" y="171506"/>
                  </a:lnTo>
                  <a:lnTo>
                    <a:pt x="527875" y="172192"/>
                  </a:lnTo>
                  <a:lnTo>
                    <a:pt x="528532" y="172878"/>
                  </a:lnTo>
                  <a:lnTo>
                    <a:pt x="529184" y="173564"/>
                  </a:lnTo>
                  <a:lnTo>
                    <a:pt x="529836" y="174250"/>
                  </a:lnTo>
                  <a:lnTo>
                    <a:pt x="530479" y="174936"/>
                  </a:lnTo>
                  <a:lnTo>
                    <a:pt x="531119" y="175622"/>
                  </a:lnTo>
                  <a:lnTo>
                    <a:pt x="531758" y="176308"/>
                  </a:lnTo>
                  <a:lnTo>
                    <a:pt x="532386" y="176994"/>
                  </a:lnTo>
                  <a:lnTo>
                    <a:pt x="533015" y="177680"/>
                  </a:lnTo>
                  <a:lnTo>
                    <a:pt x="533636" y="178367"/>
                  </a:lnTo>
                  <a:lnTo>
                    <a:pt x="534252" y="179053"/>
                  </a:lnTo>
                  <a:lnTo>
                    <a:pt x="534868" y="179739"/>
                  </a:lnTo>
                  <a:lnTo>
                    <a:pt x="535471" y="180425"/>
                  </a:lnTo>
                  <a:lnTo>
                    <a:pt x="536074" y="181111"/>
                  </a:lnTo>
                  <a:lnTo>
                    <a:pt x="536672" y="181797"/>
                  </a:lnTo>
                  <a:lnTo>
                    <a:pt x="537260" y="182483"/>
                  </a:lnTo>
                  <a:lnTo>
                    <a:pt x="537849" y="183169"/>
                  </a:lnTo>
                  <a:lnTo>
                    <a:pt x="538427" y="183855"/>
                  </a:lnTo>
                  <a:lnTo>
                    <a:pt x="539000" y="184541"/>
                  </a:lnTo>
                  <a:lnTo>
                    <a:pt x="539573" y="185227"/>
                  </a:lnTo>
                  <a:lnTo>
                    <a:pt x="540131" y="185913"/>
                  </a:lnTo>
                  <a:lnTo>
                    <a:pt x="540690" y="186599"/>
                  </a:lnTo>
                  <a:lnTo>
                    <a:pt x="541240" y="187285"/>
                  </a:lnTo>
                  <a:lnTo>
                    <a:pt x="541783" y="187971"/>
                  </a:lnTo>
                  <a:lnTo>
                    <a:pt x="542326" y="188657"/>
                  </a:lnTo>
                  <a:lnTo>
                    <a:pt x="542854" y="189343"/>
                  </a:lnTo>
                  <a:lnTo>
                    <a:pt x="543381" y="190029"/>
                  </a:lnTo>
                  <a:lnTo>
                    <a:pt x="543903" y="190715"/>
                  </a:lnTo>
                  <a:lnTo>
                    <a:pt x="544412" y="191401"/>
                  </a:lnTo>
                  <a:lnTo>
                    <a:pt x="544922" y="192087"/>
                  </a:lnTo>
                  <a:lnTo>
                    <a:pt x="545420" y="192773"/>
                  </a:lnTo>
                  <a:lnTo>
                    <a:pt x="545912" y="193459"/>
                  </a:lnTo>
                  <a:lnTo>
                    <a:pt x="546404" y="194145"/>
                  </a:lnTo>
                  <a:lnTo>
                    <a:pt x="546879" y="194831"/>
                  </a:lnTo>
                  <a:lnTo>
                    <a:pt x="547353" y="195517"/>
                  </a:lnTo>
                  <a:lnTo>
                    <a:pt x="547820" y="196203"/>
                  </a:lnTo>
                  <a:lnTo>
                    <a:pt x="548277" y="196889"/>
                  </a:lnTo>
                  <a:lnTo>
                    <a:pt x="548733" y="197575"/>
                  </a:lnTo>
                  <a:lnTo>
                    <a:pt x="549175" y="198261"/>
                  </a:lnTo>
                  <a:lnTo>
                    <a:pt x="549613" y="198947"/>
                  </a:lnTo>
                  <a:lnTo>
                    <a:pt x="550048" y="199633"/>
                  </a:lnTo>
                  <a:lnTo>
                    <a:pt x="550467" y="200319"/>
                  </a:lnTo>
                  <a:lnTo>
                    <a:pt x="550886" y="201005"/>
                  </a:lnTo>
                  <a:lnTo>
                    <a:pt x="551295" y="201691"/>
                  </a:lnTo>
                  <a:lnTo>
                    <a:pt x="551695" y="202377"/>
                  </a:lnTo>
                  <a:lnTo>
                    <a:pt x="552096" y="203063"/>
                  </a:lnTo>
                  <a:lnTo>
                    <a:pt x="552478" y="203750"/>
                  </a:lnTo>
                  <a:lnTo>
                    <a:pt x="552859" y="204436"/>
                  </a:lnTo>
                  <a:lnTo>
                    <a:pt x="553233" y="205122"/>
                  </a:lnTo>
                  <a:lnTo>
                    <a:pt x="553595" y="205808"/>
                  </a:lnTo>
                  <a:lnTo>
                    <a:pt x="553957" y="206494"/>
                  </a:lnTo>
                  <a:lnTo>
                    <a:pt x="554305" y="207180"/>
                  </a:lnTo>
                  <a:lnTo>
                    <a:pt x="554647" y="207866"/>
                  </a:lnTo>
                  <a:lnTo>
                    <a:pt x="554987" y="208552"/>
                  </a:lnTo>
                  <a:lnTo>
                    <a:pt x="555310" y="209238"/>
                  </a:lnTo>
                  <a:lnTo>
                    <a:pt x="555633" y="209924"/>
                  </a:lnTo>
                  <a:lnTo>
                    <a:pt x="555945" y="210610"/>
                  </a:lnTo>
                  <a:lnTo>
                    <a:pt x="556248" y="211296"/>
                  </a:lnTo>
                  <a:lnTo>
                    <a:pt x="556551" y="211982"/>
                  </a:lnTo>
                  <a:lnTo>
                    <a:pt x="556837" y="212668"/>
                  </a:lnTo>
                  <a:lnTo>
                    <a:pt x="557120" y="213354"/>
                  </a:lnTo>
                  <a:lnTo>
                    <a:pt x="557398" y="214040"/>
                  </a:lnTo>
                  <a:lnTo>
                    <a:pt x="557662" y="214726"/>
                  </a:lnTo>
                  <a:lnTo>
                    <a:pt x="557925" y="215412"/>
                  </a:lnTo>
                  <a:lnTo>
                    <a:pt x="558176" y="216098"/>
                  </a:lnTo>
                  <a:lnTo>
                    <a:pt x="558420" y="216784"/>
                  </a:lnTo>
                  <a:lnTo>
                    <a:pt x="558663" y="217470"/>
                  </a:lnTo>
                  <a:lnTo>
                    <a:pt x="558887" y="218156"/>
                  </a:lnTo>
                  <a:lnTo>
                    <a:pt x="559111" y="218842"/>
                  </a:lnTo>
                  <a:lnTo>
                    <a:pt x="559327" y="219528"/>
                  </a:lnTo>
                  <a:lnTo>
                    <a:pt x="559531" y="220214"/>
                  </a:lnTo>
                  <a:lnTo>
                    <a:pt x="559736" y="220900"/>
                  </a:lnTo>
                  <a:lnTo>
                    <a:pt x="559925" y="221586"/>
                  </a:lnTo>
                  <a:lnTo>
                    <a:pt x="560110" y="222272"/>
                  </a:lnTo>
                  <a:lnTo>
                    <a:pt x="560291" y="222958"/>
                  </a:lnTo>
                  <a:lnTo>
                    <a:pt x="560456" y="223644"/>
                  </a:lnTo>
                  <a:lnTo>
                    <a:pt x="560622" y="224330"/>
                  </a:lnTo>
                  <a:lnTo>
                    <a:pt x="560777" y="225016"/>
                  </a:lnTo>
                  <a:lnTo>
                    <a:pt x="560923" y="225702"/>
                  </a:lnTo>
                  <a:lnTo>
                    <a:pt x="561069" y="226388"/>
                  </a:lnTo>
                  <a:lnTo>
                    <a:pt x="561198" y="227074"/>
                  </a:lnTo>
                  <a:lnTo>
                    <a:pt x="561325" y="227760"/>
                  </a:lnTo>
                  <a:lnTo>
                    <a:pt x="561446" y="228446"/>
                  </a:lnTo>
                  <a:lnTo>
                    <a:pt x="561554" y="229132"/>
                  </a:lnTo>
                  <a:lnTo>
                    <a:pt x="561663" y="229819"/>
                  </a:lnTo>
                  <a:lnTo>
                    <a:pt x="561758" y="230505"/>
                  </a:lnTo>
                  <a:lnTo>
                    <a:pt x="561847" y="231191"/>
                  </a:lnTo>
                  <a:lnTo>
                    <a:pt x="561935" y="231877"/>
                  </a:lnTo>
                  <a:lnTo>
                    <a:pt x="562006" y="232563"/>
                  </a:lnTo>
                  <a:lnTo>
                    <a:pt x="562078" y="233249"/>
                  </a:lnTo>
                  <a:lnTo>
                    <a:pt x="562140" y="233935"/>
                  </a:lnTo>
                  <a:lnTo>
                    <a:pt x="562193" y="234621"/>
                  </a:lnTo>
                  <a:lnTo>
                    <a:pt x="562246" y="235307"/>
                  </a:lnTo>
                  <a:lnTo>
                    <a:pt x="562284" y="235993"/>
                  </a:lnTo>
                  <a:lnTo>
                    <a:pt x="562319" y="236679"/>
                  </a:lnTo>
                  <a:lnTo>
                    <a:pt x="562349" y="237365"/>
                  </a:lnTo>
                  <a:lnTo>
                    <a:pt x="562367" y="238051"/>
                  </a:lnTo>
                  <a:lnTo>
                    <a:pt x="562384" y="238737"/>
                  </a:lnTo>
                  <a:lnTo>
                    <a:pt x="562390" y="239423"/>
                  </a:lnTo>
                  <a:lnTo>
                    <a:pt x="562390" y="240109"/>
                  </a:lnTo>
                  <a:lnTo>
                    <a:pt x="562389" y="240795"/>
                  </a:lnTo>
                  <a:lnTo>
                    <a:pt x="562372" y="241481"/>
                  </a:lnTo>
                  <a:lnTo>
                    <a:pt x="562355" y="242167"/>
                  </a:lnTo>
                  <a:lnTo>
                    <a:pt x="562330" y="242853"/>
                  </a:lnTo>
                  <a:lnTo>
                    <a:pt x="562296" y="243539"/>
                  </a:lnTo>
                  <a:lnTo>
                    <a:pt x="562262" y="244225"/>
                  </a:lnTo>
                  <a:lnTo>
                    <a:pt x="562214" y="244911"/>
                  </a:lnTo>
                  <a:lnTo>
                    <a:pt x="562163" y="245597"/>
                  </a:lnTo>
                  <a:lnTo>
                    <a:pt x="562109" y="246283"/>
                  </a:lnTo>
                  <a:lnTo>
                    <a:pt x="562041" y="246969"/>
                  </a:lnTo>
                  <a:lnTo>
                    <a:pt x="561974" y="247655"/>
                  </a:lnTo>
                  <a:lnTo>
                    <a:pt x="561897" y="248341"/>
                  </a:lnTo>
                  <a:lnTo>
                    <a:pt x="561813" y="249027"/>
                  </a:lnTo>
                  <a:lnTo>
                    <a:pt x="561729" y="249713"/>
                  </a:lnTo>
                  <a:lnTo>
                    <a:pt x="561630" y="250399"/>
                  </a:lnTo>
                  <a:lnTo>
                    <a:pt x="561530" y="251085"/>
                  </a:lnTo>
                  <a:lnTo>
                    <a:pt x="561425" y="251771"/>
                  </a:lnTo>
                  <a:lnTo>
                    <a:pt x="561309" y="252457"/>
                  </a:lnTo>
                  <a:lnTo>
                    <a:pt x="561194" y="253143"/>
                  </a:lnTo>
                  <a:lnTo>
                    <a:pt x="561067" y="253829"/>
                  </a:lnTo>
                  <a:lnTo>
                    <a:pt x="560936" y="254515"/>
                  </a:lnTo>
                  <a:lnTo>
                    <a:pt x="560803" y="255202"/>
                  </a:lnTo>
                  <a:lnTo>
                    <a:pt x="560656" y="255888"/>
                  </a:lnTo>
                  <a:lnTo>
                    <a:pt x="560509" y="256574"/>
                  </a:lnTo>
                  <a:lnTo>
                    <a:pt x="560355" y="257260"/>
                  </a:lnTo>
                  <a:lnTo>
                    <a:pt x="560193" y="257946"/>
                  </a:lnTo>
                  <a:lnTo>
                    <a:pt x="560031" y="258632"/>
                  </a:lnTo>
                  <a:lnTo>
                    <a:pt x="559856" y="259318"/>
                  </a:lnTo>
                  <a:lnTo>
                    <a:pt x="559679" y="260004"/>
                  </a:lnTo>
                  <a:lnTo>
                    <a:pt x="559499" y="260690"/>
                  </a:lnTo>
                  <a:lnTo>
                    <a:pt x="559307" y="261376"/>
                  </a:lnTo>
                  <a:lnTo>
                    <a:pt x="559115" y="262062"/>
                  </a:lnTo>
                  <a:lnTo>
                    <a:pt x="558914" y="262748"/>
                  </a:lnTo>
                  <a:lnTo>
                    <a:pt x="558707" y="263434"/>
                  </a:lnTo>
                  <a:lnTo>
                    <a:pt x="558500" y="264120"/>
                  </a:lnTo>
                  <a:lnTo>
                    <a:pt x="558279" y="264806"/>
                  </a:lnTo>
                  <a:lnTo>
                    <a:pt x="558057" y="265492"/>
                  </a:lnTo>
                  <a:lnTo>
                    <a:pt x="557830" y="266178"/>
                  </a:lnTo>
                  <a:lnTo>
                    <a:pt x="557594" y="266864"/>
                  </a:lnTo>
                  <a:lnTo>
                    <a:pt x="557358" y="267550"/>
                  </a:lnTo>
                  <a:lnTo>
                    <a:pt x="557111" y="268236"/>
                  </a:lnTo>
                  <a:lnTo>
                    <a:pt x="556861" y="268922"/>
                  </a:lnTo>
                  <a:lnTo>
                    <a:pt x="556608" y="269608"/>
                  </a:lnTo>
                  <a:lnTo>
                    <a:pt x="556343" y="270294"/>
                  </a:lnTo>
                  <a:lnTo>
                    <a:pt x="556078" y="270980"/>
                  </a:lnTo>
                  <a:lnTo>
                    <a:pt x="555805" y="271666"/>
                  </a:lnTo>
                  <a:lnTo>
                    <a:pt x="555526" y="272352"/>
                  </a:lnTo>
                  <a:lnTo>
                    <a:pt x="555247" y="273038"/>
                  </a:lnTo>
                  <a:lnTo>
                    <a:pt x="554954" y="273724"/>
                  </a:lnTo>
                  <a:lnTo>
                    <a:pt x="554660" y="274410"/>
                  </a:lnTo>
                  <a:lnTo>
                    <a:pt x="554362" y="275096"/>
                  </a:lnTo>
                  <a:lnTo>
                    <a:pt x="554054" y="275782"/>
                  </a:lnTo>
                  <a:lnTo>
                    <a:pt x="553746" y="276468"/>
                  </a:lnTo>
                  <a:lnTo>
                    <a:pt x="553428" y="277154"/>
                  </a:lnTo>
                  <a:lnTo>
                    <a:pt x="553105" y="277840"/>
                  </a:lnTo>
                  <a:lnTo>
                    <a:pt x="552782" y="278526"/>
                  </a:lnTo>
                  <a:lnTo>
                    <a:pt x="552445" y="279212"/>
                  </a:lnTo>
                  <a:lnTo>
                    <a:pt x="552108" y="279898"/>
                  </a:lnTo>
                  <a:lnTo>
                    <a:pt x="551764" y="280585"/>
                  </a:lnTo>
                  <a:lnTo>
                    <a:pt x="551412" y="281271"/>
                  </a:lnTo>
                  <a:lnTo>
                    <a:pt x="551061" y="281957"/>
                  </a:lnTo>
                  <a:lnTo>
                    <a:pt x="550697" y="282643"/>
                  </a:lnTo>
                  <a:lnTo>
                    <a:pt x="550330" y="283329"/>
                  </a:lnTo>
                  <a:lnTo>
                    <a:pt x="549961" y="284015"/>
                  </a:lnTo>
                  <a:lnTo>
                    <a:pt x="549580" y="284701"/>
                  </a:lnTo>
                  <a:lnTo>
                    <a:pt x="549199" y="285387"/>
                  </a:lnTo>
                  <a:lnTo>
                    <a:pt x="548809" y="286073"/>
                  </a:lnTo>
                  <a:lnTo>
                    <a:pt x="548413" y="286759"/>
                  </a:lnTo>
                  <a:lnTo>
                    <a:pt x="548017" y="287445"/>
                  </a:lnTo>
                  <a:lnTo>
                    <a:pt x="547606" y="288131"/>
                  </a:lnTo>
                  <a:lnTo>
                    <a:pt x="547195" y="288817"/>
                  </a:lnTo>
                  <a:lnTo>
                    <a:pt x="546779" y="289503"/>
                  </a:lnTo>
                  <a:lnTo>
                    <a:pt x="546353" y="290189"/>
                  </a:lnTo>
                  <a:lnTo>
                    <a:pt x="545927" y="290875"/>
                  </a:lnTo>
                  <a:lnTo>
                    <a:pt x="545489" y="291561"/>
                  </a:lnTo>
                  <a:lnTo>
                    <a:pt x="545048" y="292247"/>
                  </a:lnTo>
                  <a:lnTo>
                    <a:pt x="544604" y="292933"/>
                  </a:lnTo>
                  <a:lnTo>
                    <a:pt x="544147" y="293619"/>
                  </a:lnTo>
                  <a:lnTo>
                    <a:pt x="543691" y="294305"/>
                  </a:lnTo>
                  <a:lnTo>
                    <a:pt x="543225" y="294991"/>
                  </a:lnTo>
                  <a:lnTo>
                    <a:pt x="542753" y="295677"/>
                  </a:lnTo>
                  <a:lnTo>
                    <a:pt x="542280" y="296363"/>
                  </a:lnTo>
                  <a:lnTo>
                    <a:pt x="541793" y="297049"/>
                  </a:lnTo>
                  <a:lnTo>
                    <a:pt x="541305" y="297735"/>
                  </a:lnTo>
                  <a:lnTo>
                    <a:pt x="540812" y="298421"/>
                  </a:lnTo>
                  <a:lnTo>
                    <a:pt x="540307" y="299107"/>
                  </a:lnTo>
                  <a:lnTo>
                    <a:pt x="539803" y="299793"/>
                  </a:lnTo>
                  <a:lnTo>
                    <a:pt x="539287" y="300479"/>
                  </a:lnTo>
                  <a:lnTo>
                    <a:pt x="538767" y="301165"/>
                  </a:lnTo>
                  <a:lnTo>
                    <a:pt x="538245" y="301851"/>
                  </a:lnTo>
                  <a:lnTo>
                    <a:pt x="537708" y="302537"/>
                  </a:lnTo>
                  <a:lnTo>
                    <a:pt x="537171" y="303223"/>
                  </a:lnTo>
                  <a:lnTo>
                    <a:pt x="536626" y="303909"/>
                  </a:lnTo>
                  <a:lnTo>
                    <a:pt x="536072" y="304595"/>
                  </a:lnTo>
                  <a:lnTo>
                    <a:pt x="535518" y="305281"/>
                  </a:lnTo>
                  <a:lnTo>
                    <a:pt x="534950" y="305968"/>
                  </a:lnTo>
                  <a:lnTo>
                    <a:pt x="534380" y="306654"/>
                  </a:lnTo>
                  <a:lnTo>
                    <a:pt x="533805" y="307340"/>
                  </a:lnTo>
                  <a:lnTo>
                    <a:pt x="533218" y="308026"/>
                  </a:lnTo>
                  <a:lnTo>
                    <a:pt x="532630" y="308712"/>
                  </a:lnTo>
                  <a:lnTo>
                    <a:pt x="532032" y="309398"/>
                  </a:lnTo>
                  <a:lnTo>
                    <a:pt x="531427" y="310084"/>
                  </a:lnTo>
                  <a:lnTo>
                    <a:pt x="530822" y="310770"/>
                  </a:lnTo>
                  <a:lnTo>
                    <a:pt x="530199" y="311456"/>
                  </a:lnTo>
                  <a:lnTo>
                    <a:pt x="529577" y="312142"/>
                  </a:lnTo>
                  <a:lnTo>
                    <a:pt x="528948" y="312828"/>
                  </a:lnTo>
                  <a:lnTo>
                    <a:pt x="528308" y="313514"/>
                  </a:lnTo>
                  <a:lnTo>
                    <a:pt x="527668" y="314200"/>
                  </a:lnTo>
                  <a:lnTo>
                    <a:pt x="527015" y="314886"/>
                  </a:lnTo>
                  <a:lnTo>
                    <a:pt x="526357" y="315572"/>
                  </a:lnTo>
                  <a:lnTo>
                    <a:pt x="525697" y="316258"/>
                  </a:lnTo>
                  <a:lnTo>
                    <a:pt x="525021" y="316944"/>
                  </a:lnTo>
                  <a:lnTo>
                    <a:pt x="524346" y="317630"/>
                  </a:lnTo>
                  <a:lnTo>
                    <a:pt x="523660" y="318316"/>
                  </a:lnTo>
                  <a:lnTo>
                    <a:pt x="522967" y="319002"/>
                  </a:lnTo>
                  <a:lnTo>
                    <a:pt x="522274" y="319688"/>
                  </a:lnTo>
                  <a:lnTo>
                    <a:pt x="521563" y="320374"/>
                  </a:lnTo>
                  <a:lnTo>
                    <a:pt x="520852" y="321060"/>
                  </a:lnTo>
                  <a:lnTo>
                    <a:pt x="520134" y="321746"/>
                  </a:lnTo>
                  <a:lnTo>
                    <a:pt x="519405" y="322432"/>
                  </a:lnTo>
                  <a:lnTo>
                    <a:pt x="518675" y="323118"/>
                  </a:lnTo>
                  <a:lnTo>
                    <a:pt x="517932" y="323804"/>
                  </a:lnTo>
                  <a:lnTo>
                    <a:pt x="517184" y="324490"/>
                  </a:lnTo>
                  <a:lnTo>
                    <a:pt x="516435" y="325176"/>
                  </a:lnTo>
                  <a:lnTo>
                    <a:pt x="515669" y="325862"/>
                  </a:lnTo>
                  <a:lnTo>
                    <a:pt x="514902" y="326548"/>
                  </a:lnTo>
                  <a:lnTo>
                    <a:pt x="514127" y="327234"/>
                  </a:lnTo>
                  <a:lnTo>
                    <a:pt x="513343" y="327920"/>
                  </a:lnTo>
                  <a:lnTo>
                    <a:pt x="512558" y="328606"/>
                  </a:lnTo>
                  <a:lnTo>
                    <a:pt x="511758" y="329292"/>
                  </a:lnTo>
                  <a:lnTo>
                    <a:pt x="510955" y="329978"/>
                  </a:lnTo>
                  <a:lnTo>
                    <a:pt x="510148" y="330664"/>
                  </a:lnTo>
                  <a:lnTo>
                    <a:pt x="509327" y="331351"/>
                  </a:lnTo>
                  <a:lnTo>
                    <a:pt x="508506" y="332037"/>
                  </a:lnTo>
                  <a:lnTo>
                    <a:pt x="507674" y="332723"/>
                  </a:lnTo>
                  <a:lnTo>
                    <a:pt x="506835" y="333409"/>
                  </a:lnTo>
                  <a:lnTo>
                    <a:pt x="505995" y="334095"/>
                  </a:lnTo>
                  <a:lnTo>
                    <a:pt x="505138" y="334781"/>
                  </a:lnTo>
                  <a:lnTo>
                    <a:pt x="504281" y="335467"/>
                  </a:lnTo>
                  <a:lnTo>
                    <a:pt x="503417" y="336153"/>
                  </a:lnTo>
                  <a:lnTo>
                    <a:pt x="502542" y="336839"/>
                  </a:lnTo>
                  <a:lnTo>
                    <a:pt x="501667" y="337525"/>
                  </a:lnTo>
                  <a:lnTo>
                    <a:pt x="500778" y="338211"/>
                  </a:lnTo>
                  <a:lnTo>
                    <a:pt x="499885" y="338897"/>
                  </a:lnTo>
                  <a:lnTo>
                    <a:pt x="498990" y="339583"/>
                  </a:lnTo>
                  <a:lnTo>
                    <a:pt x="498080" y="340269"/>
                  </a:lnTo>
                  <a:lnTo>
                    <a:pt x="497169" y="340955"/>
                  </a:lnTo>
                  <a:lnTo>
                    <a:pt x="496250" y="341641"/>
                  </a:lnTo>
                  <a:lnTo>
                    <a:pt x="495322" y="342327"/>
                  </a:lnTo>
                  <a:lnTo>
                    <a:pt x="494395" y="343013"/>
                  </a:lnTo>
                  <a:lnTo>
                    <a:pt x="493452" y="343699"/>
                  </a:lnTo>
                  <a:lnTo>
                    <a:pt x="492507" y="344385"/>
                  </a:lnTo>
                  <a:lnTo>
                    <a:pt x="491558" y="345071"/>
                  </a:lnTo>
                  <a:lnTo>
                    <a:pt x="490597" y="345757"/>
                  </a:lnTo>
                  <a:lnTo>
                    <a:pt x="489636" y="346443"/>
                  </a:lnTo>
                  <a:lnTo>
                    <a:pt x="488663" y="347129"/>
                  </a:lnTo>
                  <a:lnTo>
                    <a:pt x="487686" y="347815"/>
                  </a:lnTo>
                  <a:lnTo>
                    <a:pt x="486708" y="348501"/>
                  </a:lnTo>
                  <a:lnTo>
                    <a:pt x="485714" y="349187"/>
                  </a:lnTo>
                  <a:lnTo>
                    <a:pt x="484721" y="349873"/>
                  </a:lnTo>
                  <a:lnTo>
                    <a:pt x="483721" y="3505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04494" y="1133823"/>
              <a:ext cx="541086" cy="0"/>
            </a:xfrm>
            <a:custGeom>
              <a:avLst/>
              <a:pathLst>
                <a:path w="541086" h="0">
                  <a:moveTo>
                    <a:pt x="0" y="0"/>
                  </a:moveTo>
                  <a:lnTo>
                    <a:pt x="5410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32109" y="8057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32109" y="93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2109" y="1043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2109" y="9879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2109" y="102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32109" y="944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32109" y="786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32109" y="1029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32109" y="895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109" y="728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32109" y="947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32109" y="108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109" y="951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56987" y="125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6987" y="1263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6987" y="11131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6987" y="1118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56987" y="1101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56987" y="931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6987" y="913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56987" y="10193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56987" y="1219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6987" y="1172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19554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651" y="1007023"/>
              <a:ext cx="294585" cy="302078"/>
            </a:xfrm>
            <a:custGeom>
              <a:avLst/>
              <a:pathLst>
                <a:path w="294585" h="302078">
                  <a:moveTo>
                    <a:pt x="20866" y="302078"/>
                  </a:moveTo>
                  <a:lnTo>
                    <a:pt x="13865" y="301486"/>
                  </a:lnTo>
                  <a:lnTo>
                    <a:pt x="8419" y="300895"/>
                  </a:lnTo>
                  <a:lnTo>
                    <a:pt x="4446" y="300304"/>
                  </a:lnTo>
                  <a:lnTo>
                    <a:pt x="1802" y="299713"/>
                  </a:lnTo>
                  <a:lnTo>
                    <a:pt x="334" y="299122"/>
                  </a:lnTo>
                  <a:lnTo>
                    <a:pt x="0" y="298531"/>
                  </a:lnTo>
                  <a:lnTo>
                    <a:pt x="713" y="297940"/>
                  </a:lnTo>
                  <a:lnTo>
                    <a:pt x="2516" y="297348"/>
                  </a:lnTo>
                  <a:lnTo>
                    <a:pt x="5534" y="296757"/>
                  </a:lnTo>
                  <a:lnTo>
                    <a:pt x="9913" y="296166"/>
                  </a:lnTo>
                  <a:lnTo>
                    <a:pt x="15768" y="295575"/>
                  </a:lnTo>
                  <a:lnTo>
                    <a:pt x="23142" y="294984"/>
                  </a:lnTo>
                  <a:lnTo>
                    <a:pt x="31977" y="294393"/>
                  </a:lnTo>
                  <a:lnTo>
                    <a:pt x="42093" y="293801"/>
                  </a:lnTo>
                  <a:lnTo>
                    <a:pt x="53196" y="293210"/>
                  </a:lnTo>
                  <a:lnTo>
                    <a:pt x="64903" y="292619"/>
                  </a:lnTo>
                  <a:lnTo>
                    <a:pt x="76775" y="292028"/>
                  </a:lnTo>
                  <a:lnTo>
                    <a:pt x="88307" y="291437"/>
                  </a:lnTo>
                  <a:lnTo>
                    <a:pt x="99083" y="290846"/>
                  </a:lnTo>
                  <a:lnTo>
                    <a:pt x="108817" y="290255"/>
                  </a:lnTo>
                  <a:lnTo>
                    <a:pt x="117319" y="289663"/>
                  </a:lnTo>
                  <a:lnTo>
                    <a:pt x="124498" y="289072"/>
                  </a:lnTo>
                  <a:lnTo>
                    <a:pt x="130354" y="288481"/>
                  </a:lnTo>
                  <a:lnTo>
                    <a:pt x="134954" y="287890"/>
                  </a:lnTo>
                  <a:lnTo>
                    <a:pt x="138409" y="287299"/>
                  </a:lnTo>
                  <a:lnTo>
                    <a:pt x="140853" y="286708"/>
                  </a:lnTo>
                  <a:lnTo>
                    <a:pt x="142420" y="286117"/>
                  </a:lnTo>
                  <a:lnTo>
                    <a:pt x="143229" y="285525"/>
                  </a:lnTo>
                  <a:lnTo>
                    <a:pt x="143373" y="284934"/>
                  </a:lnTo>
                  <a:lnTo>
                    <a:pt x="142866" y="284343"/>
                  </a:lnTo>
                  <a:lnTo>
                    <a:pt x="141804" y="283752"/>
                  </a:lnTo>
                  <a:lnTo>
                    <a:pt x="140217" y="283161"/>
                  </a:lnTo>
                  <a:lnTo>
                    <a:pt x="138138" y="282570"/>
                  </a:lnTo>
                  <a:lnTo>
                    <a:pt x="135618" y="281978"/>
                  </a:lnTo>
                  <a:lnTo>
                    <a:pt x="132735" y="281387"/>
                  </a:lnTo>
                  <a:lnTo>
                    <a:pt x="129607" y="280796"/>
                  </a:lnTo>
                  <a:lnTo>
                    <a:pt x="126386" y="280205"/>
                  </a:lnTo>
                  <a:lnTo>
                    <a:pt x="123256" y="279614"/>
                  </a:lnTo>
                  <a:lnTo>
                    <a:pt x="120423" y="279023"/>
                  </a:lnTo>
                  <a:lnTo>
                    <a:pt x="118089" y="278432"/>
                  </a:lnTo>
                  <a:lnTo>
                    <a:pt x="116441" y="277840"/>
                  </a:lnTo>
                  <a:lnTo>
                    <a:pt x="115707" y="277249"/>
                  </a:lnTo>
                  <a:lnTo>
                    <a:pt x="115873" y="276658"/>
                  </a:lnTo>
                  <a:lnTo>
                    <a:pt x="116918" y="276067"/>
                  </a:lnTo>
                  <a:lnTo>
                    <a:pt x="118749" y="275476"/>
                  </a:lnTo>
                  <a:lnTo>
                    <a:pt x="121220" y="274885"/>
                  </a:lnTo>
                  <a:lnTo>
                    <a:pt x="124145" y="274294"/>
                  </a:lnTo>
                  <a:lnTo>
                    <a:pt x="127321" y="273702"/>
                  </a:lnTo>
                  <a:lnTo>
                    <a:pt x="130552" y="273111"/>
                  </a:lnTo>
                  <a:lnTo>
                    <a:pt x="133665" y="272520"/>
                  </a:lnTo>
                  <a:lnTo>
                    <a:pt x="136523" y="271929"/>
                  </a:lnTo>
                  <a:lnTo>
                    <a:pt x="139034" y="271338"/>
                  </a:lnTo>
                  <a:lnTo>
                    <a:pt x="141147" y="270747"/>
                  </a:lnTo>
                  <a:lnTo>
                    <a:pt x="142824" y="270155"/>
                  </a:lnTo>
                  <a:lnTo>
                    <a:pt x="144132" y="269564"/>
                  </a:lnTo>
                  <a:lnTo>
                    <a:pt x="145120" y="268973"/>
                  </a:lnTo>
                  <a:lnTo>
                    <a:pt x="145842" y="268382"/>
                  </a:lnTo>
                  <a:lnTo>
                    <a:pt x="146352" y="267791"/>
                  </a:lnTo>
                  <a:lnTo>
                    <a:pt x="146701" y="267200"/>
                  </a:lnTo>
                  <a:lnTo>
                    <a:pt x="146931" y="266609"/>
                  </a:lnTo>
                  <a:lnTo>
                    <a:pt x="147079" y="266017"/>
                  </a:lnTo>
                  <a:lnTo>
                    <a:pt x="147170" y="265426"/>
                  </a:lnTo>
                  <a:lnTo>
                    <a:pt x="147224" y="264835"/>
                  </a:lnTo>
                  <a:lnTo>
                    <a:pt x="147256" y="264244"/>
                  </a:lnTo>
                  <a:lnTo>
                    <a:pt x="147273" y="263653"/>
                  </a:lnTo>
                  <a:lnTo>
                    <a:pt x="147282" y="263062"/>
                  </a:lnTo>
                  <a:lnTo>
                    <a:pt x="147287" y="262470"/>
                  </a:lnTo>
                  <a:lnTo>
                    <a:pt x="147290" y="261879"/>
                  </a:lnTo>
                  <a:lnTo>
                    <a:pt x="147291" y="261288"/>
                  </a:lnTo>
                  <a:lnTo>
                    <a:pt x="147292" y="260697"/>
                  </a:lnTo>
                  <a:lnTo>
                    <a:pt x="147292" y="260106"/>
                  </a:lnTo>
                  <a:lnTo>
                    <a:pt x="147292" y="259515"/>
                  </a:lnTo>
                  <a:lnTo>
                    <a:pt x="147292" y="258924"/>
                  </a:lnTo>
                  <a:lnTo>
                    <a:pt x="147292" y="258332"/>
                  </a:lnTo>
                  <a:lnTo>
                    <a:pt x="147292" y="257741"/>
                  </a:lnTo>
                  <a:lnTo>
                    <a:pt x="147292" y="257150"/>
                  </a:lnTo>
                  <a:lnTo>
                    <a:pt x="147292" y="256559"/>
                  </a:lnTo>
                  <a:lnTo>
                    <a:pt x="147292" y="255968"/>
                  </a:lnTo>
                  <a:lnTo>
                    <a:pt x="147292" y="255377"/>
                  </a:lnTo>
                  <a:lnTo>
                    <a:pt x="147292" y="254786"/>
                  </a:lnTo>
                  <a:lnTo>
                    <a:pt x="147292" y="254194"/>
                  </a:lnTo>
                  <a:lnTo>
                    <a:pt x="147292" y="253603"/>
                  </a:lnTo>
                  <a:lnTo>
                    <a:pt x="147292" y="253012"/>
                  </a:lnTo>
                  <a:lnTo>
                    <a:pt x="147292" y="252421"/>
                  </a:lnTo>
                  <a:lnTo>
                    <a:pt x="147292" y="251830"/>
                  </a:lnTo>
                  <a:lnTo>
                    <a:pt x="147292" y="251239"/>
                  </a:lnTo>
                  <a:lnTo>
                    <a:pt x="147292" y="250647"/>
                  </a:lnTo>
                  <a:lnTo>
                    <a:pt x="147292" y="250056"/>
                  </a:lnTo>
                  <a:lnTo>
                    <a:pt x="147292" y="249465"/>
                  </a:lnTo>
                  <a:lnTo>
                    <a:pt x="147292" y="248874"/>
                  </a:lnTo>
                  <a:lnTo>
                    <a:pt x="147292" y="248283"/>
                  </a:lnTo>
                  <a:lnTo>
                    <a:pt x="147292" y="247692"/>
                  </a:lnTo>
                  <a:lnTo>
                    <a:pt x="147292" y="247101"/>
                  </a:lnTo>
                  <a:lnTo>
                    <a:pt x="147292" y="246509"/>
                  </a:lnTo>
                  <a:lnTo>
                    <a:pt x="147292" y="245918"/>
                  </a:lnTo>
                  <a:lnTo>
                    <a:pt x="147292" y="245327"/>
                  </a:lnTo>
                  <a:lnTo>
                    <a:pt x="147292" y="244736"/>
                  </a:lnTo>
                  <a:lnTo>
                    <a:pt x="147292" y="244145"/>
                  </a:lnTo>
                  <a:lnTo>
                    <a:pt x="147292" y="243554"/>
                  </a:lnTo>
                  <a:lnTo>
                    <a:pt x="147292" y="242963"/>
                  </a:lnTo>
                  <a:lnTo>
                    <a:pt x="147292" y="242371"/>
                  </a:lnTo>
                  <a:lnTo>
                    <a:pt x="147292" y="241780"/>
                  </a:lnTo>
                  <a:lnTo>
                    <a:pt x="147292" y="241189"/>
                  </a:lnTo>
                  <a:lnTo>
                    <a:pt x="147292" y="240598"/>
                  </a:lnTo>
                  <a:lnTo>
                    <a:pt x="147292" y="240007"/>
                  </a:lnTo>
                  <a:lnTo>
                    <a:pt x="147292" y="239416"/>
                  </a:lnTo>
                  <a:lnTo>
                    <a:pt x="147292" y="238824"/>
                  </a:lnTo>
                  <a:lnTo>
                    <a:pt x="147292" y="238233"/>
                  </a:lnTo>
                  <a:lnTo>
                    <a:pt x="147292" y="237642"/>
                  </a:lnTo>
                  <a:lnTo>
                    <a:pt x="147292" y="237051"/>
                  </a:lnTo>
                  <a:lnTo>
                    <a:pt x="147292" y="236460"/>
                  </a:lnTo>
                  <a:lnTo>
                    <a:pt x="147292" y="235869"/>
                  </a:lnTo>
                  <a:lnTo>
                    <a:pt x="147292" y="235278"/>
                  </a:lnTo>
                  <a:lnTo>
                    <a:pt x="147292" y="234686"/>
                  </a:lnTo>
                  <a:lnTo>
                    <a:pt x="147292" y="234095"/>
                  </a:lnTo>
                  <a:lnTo>
                    <a:pt x="147292" y="233504"/>
                  </a:lnTo>
                  <a:lnTo>
                    <a:pt x="147292" y="232913"/>
                  </a:lnTo>
                  <a:lnTo>
                    <a:pt x="147292" y="232322"/>
                  </a:lnTo>
                  <a:lnTo>
                    <a:pt x="147292" y="231731"/>
                  </a:lnTo>
                  <a:lnTo>
                    <a:pt x="147292" y="231139"/>
                  </a:lnTo>
                  <a:lnTo>
                    <a:pt x="147292" y="230548"/>
                  </a:lnTo>
                  <a:lnTo>
                    <a:pt x="147292" y="229957"/>
                  </a:lnTo>
                  <a:lnTo>
                    <a:pt x="147292" y="229366"/>
                  </a:lnTo>
                  <a:lnTo>
                    <a:pt x="147292" y="228775"/>
                  </a:lnTo>
                  <a:lnTo>
                    <a:pt x="147292" y="228184"/>
                  </a:lnTo>
                  <a:lnTo>
                    <a:pt x="147292" y="227593"/>
                  </a:lnTo>
                  <a:lnTo>
                    <a:pt x="147292" y="227001"/>
                  </a:lnTo>
                  <a:lnTo>
                    <a:pt x="147292" y="226410"/>
                  </a:lnTo>
                  <a:lnTo>
                    <a:pt x="147292" y="225819"/>
                  </a:lnTo>
                  <a:lnTo>
                    <a:pt x="147292" y="225228"/>
                  </a:lnTo>
                  <a:lnTo>
                    <a:pt x="147292" y="224637"/>
                  </a:lnTo>
                  <a:lnTo>
                    <a:pt x="147292" y="224046"/>
                  </a:lnTo>
                  <a:lnTo>
                    <a:pt x="147292" y="223455"/>
                  </a:lnTo>
                  <a:lnTo>
                    <a:pt x="147292" y="222863"/>
                  </a:lnTo>
                  <a:lnTo>
                    <a:pt x="147292" y="222272"/>
                  </a:lnTo>
                  <a:lnTo>
                    <a:pt x="147292" y="221681"/>
                  </a:lnTo>
                  <a:lnTo>
                    <a:pt x="147292" y="221090"/>
                  </a:lnTo>
                  <a:lnTo>
                    <a:pt x="147292" y="220499"/>
                  </a:lnTo>
                  <a:lnTo>
                    <a:pt x="147292" y="219908"/>
                  </a:lnTo>
                  <a:lnTo>
                    <a:pt x="147292" y="219316"/>
                  </a:lnTo>
                  <a:lnTo>
                    <a:pt x="147292" y="218725"/>
                  </a:lnTo>
                  <a:lnTo>
                    <a:pt x="147292" y="218134"/>
                  </a:lnTo>
                  <a:lnTo>
                    <a:pt x="147292" y="217543"/>
                  </a:lnTo>
                  <a:lnTo>
                    <a:pt x="147292" y="216952"/>
                  </a:lnTo>
                  <a:lnTo>
                    <a:pt x="147292" y="216361"/>
                  </a:lnTo>
                  <a:lnTo>
                    <a:pt x="147292" y="215770"/>
                  </a:lnTo>
                  <a:lnTo>
                    <a:pt x="147292" y="215178"/>
                  </a:lnTo>
                  <a:lnTo>
                    <a:pt x="147292" y="214587"/>
                  </a:lnTo>
                  <a:lnTo>
                    <a:pt x="147292" y="213996"/>
                  </a:lnTo>
                  <a:lnTo>
                    <a:pt x="147292" y="213405"/>
                  </a:lnTo>
                  <a:lnTo>
                    <a:pt x="147292" y="212814"/>
                  </a:lnTo>
                  <a:lnTo>
                    <a:pt x="147292" y="212223"/>
                  </a:lnTo>
                  <a:lnTo>
                    <a:pt x="147292" y="211632"/>
                  </a:lnTo>
                  <a:lnTo>
                    <a:pt x="147292" y="211040"/>
                  </a:lnTo>
                  <a:lnTo>
                    <a:pt x="147292" y="210449"/>
                  </a:lnTo>
                  <a:lnTo>
                    <a:pt x="147292" y="209858"/>
                  </a:lnTo>
                  <a:lnTo>
                    <a:pt x="147292" y="209267"/>
                  </a:lnTo>
                  <a:lnTo>
                    <a:pt x="147292" y="208676"/>
                  </a:lnTo>
                  <a:lnTo>
                    <a:pt x="147292" y="208085"/>
                  </a:lnTo>
                  <a:lnTo>
                    <a:pt x="147292" y="207493"/>
                  </a:lnTo>
                  <a:lnTo>
                    <a:pt x="147292" y="206902"/>
                  </a:lnTo>
                  <a:lnTo>
                    <a:pt x="147292" y="206311"/>
                  </a:lnTo>
                  <a:lnTo>
                    <a:pt x="147292" y="205720"/>
                  </a:lnTo>
                  <a:lnTo>
                    <a:pt x="147292" y="205129"/>
                  </a:lnTo>
                  <a:lnTo>
                    <a:pt x="147292" y="204538"/>
                  </a:lnTo>
                  <a:lnTo>
                    <a:pt x="147292" y="203947"/>
                  </a:lnTo>
                  <a:lnTo>
                    <a:pt x="147292" y="203355"/>
                  </a:lnTo>
                  <a:lnTo>
                    <a:pt x="147292" y="202764"/>
                  </a:lnTo>
                  <a:lnTo>
                    <a:pt x="147292" y="202173"/>
                  </a:lnTo>
                  <a:lnTo>
                    <a:pt x="147292" y="201582"/>
                  </a:lnTo>
                  <a:lnTo>
                    <a:pt x="147292" y="200991"/>
                  </a:lnTo>
                  <a:lnTo>
                    <a:pt x="147292" y="200400"/>
                  </a:lnTo>
                  <a:lnTo>
                    <a:pt x="147292" y="199808"/>
                  </a:lnTo>
                  <a:lnTo>
                    <a:pt x="147292" y="199217"/>
                  </a:lnTo>
                  <a:lnTo>
                    <a:pt x="147292" y="198626"/>
                  </a:lnTo>
                  <a:lnTo>
                    <a:pt x="147292" y="198035"/>
                  </a:lnTo>
                  <a:lnTo>
                    <a:pt x="147292" y="197444"/>
                  </a:lnTo>
                  <a:lnTo>
                    <a:pt x="147292" y="196853"/>
                  </a:lnTo>
                  <a:lnTo>
                    <a:pt x="147292" y="196262"/>
                  </a:lnTo>
                  <a:lnTo>
                    <a:pt x="147292" y="195670"/>
                  </a:lnTo>
                  <a:lnTo>
                    <a:pt x="147292" y="195079"/>
                  </a:lnTo>
                  <a:lnTo>
                    <a:pt x="147292" y="194488"/>
                  </a:lnTo>
                  <a:lnTo>
                    <a:pt x="147292" y="193897"/>
                  </a:lnTo>
                  <a:lnTo>
                    <a:pt x="147292" y="193306"/>
                  </a:lnTo>
                  <a:lnTo>
                    <a:pt x="147292" y="192715"/>
                  </a:lnTo>
                  <a:lnTo>
                    <a:pt x="147292" y="192124"/>
                  </a:lnTo>
                  <a:lnTo>
                    <a:pt x="147292" y="191532"/>
                  </a:lnTo>
                  <a:lnTo>
                    <a:pt x="147292" y="190941"/>
                  </a:lnTo>
                  <a:lnTo>
                    <a:pt x="147292" y="190350"/>
                  </a:lnTo>
                  <a:lnTo>
                    <a:pt x="147292" y="189759"/>
                  </a:lnTo>
                  <a:lnTo>
                    <a:pt x="147292" y="189168"/>
                  </a:lnTo>
                  <a:lnTo>
                    <a:pt x="147292" y="188577"/>
                  </a:lnTo>
                  <a:lnTo>
                    <a:pt x="147292" y="187985"/>
                  </a:lnTo>
                  <a:lnTo>
                    <a:pt x="147292" y="187394"/>
                  </a:lnTo>
                  <a:lnTo>
                    <a:pt x="147292" y="186803"/>
                  </a:lnTo>
                  <a:lnTo>
                    <a:pt x="147292" y="186212"/>
                  </a:lnTo>
                  <a:lnTo>
                    <a:pt x="147292" y="185621"/>
                  </a:lnTo>
                  <a:lnTo>
                    <a:pt x="147292" y="185030"/>
                  </a:lnTo>
                  <a:lnTo>
                    <a:pt x="147292" y="184439"/>
                  </a:lnTo>
                  <a:lnTo>
                    <a:pt x="147292" y="183847"/>
                  </a:lnTo>
                  <a:lnTo>
                    <a:pt x="147292" y="183256"/>
                  </a:lnTo>
                  <a:lnTo>
                    <a:pt x="147292" y="182665"/>
                  </a:lnTo>
                  <a:lnTo>
                    <a:pt x="147292" y="182074"/>
                  </a:lnTo>
                  <a:lnTo>
                    <a:pt x="147292" y="181483"/>
                  </a:lnTo>
                  <a:lnTo>
                    <a:pt x="147292" y="180892"/>
                  </a:lnTo>
                  <a:lnTo>
                    <a:pt x="147292" y="180301"/>
                  </a:lnTo>
                  <a:lnTo>
                    <a:pt x="147292" y="179709"/>
                  </a:lnTo>
                  <a:lnTo>
                    <a:pt x="147292" y="179118"/>
                  </a:lnTo>
                  <a:lnTo>
                    <a:pt x="147292" y="178527"/>
                  </a:lnTo>
                  <a:lnTo>
                    <a:pt x="147292" y="177936"/>
                  </a:lnTo>
                  <a:lnTo>
                    <a:pt x="147292" y="177345"/>
                  </a:lnTo>
                  <a:lnTo>
                    <a:pt x="147292" y="176754"/>
                  </a:lnTo>
                  <a:lnTo>
                    <a:pt x="147292" y="176162"/>
                  </a:lnTo>
                  <a:lnTo>
                    <a:pt x="147292" y="175571"/>
                  </a:lnTo>
                  <a:lnTo>
                    <a:pt x="147292" y="174980"/>
                  </a:lnTo>
                  <a:lnTo>
                    <a:pt x="147292" y="174389"/>
                  </a:lnTo>
                  <a:lnTo>
                    <a:pt x="147292" y="173798"/>
                  </a:lnTo>
                  <a:lnTo>
                    <a:pt x="147292" y="173207"/>
                  </a:lnTo>
                  <a:lnTo>
                    <a:pt x="147292" y="172616"/>
                  </a:lnTo>
                  <a:lnTo>
                    <a:pt x="147292" y="172024"/>
                  </a:lnTo>
                  <a:lnTo>
                    <a:pt x="147292" y="171433"/>
                  </a:lnTo>
                  <a:lnTo>
                    <a:pt x="147292" y="170842"/>
                  </a:lnTo>
                  <a:lnTo>
                    <a:pt x="147292" y="170251"/>
                  </a:lnTo>
                  <a:lnTo>
                    <a:pt x="147292" y="169660"/>
                  </a:lnTo>
                  <a:lnTo>
                    <a:pt x="147292" y="169069"/>
                  </a:lnTo>
                  <a:lnTo>
                    <a:pt x="147292" y="168477"/>
                  </a:lnTo>
                  <a:lnTo>
                    <a:pt x="147292" y="167886"/>
                  </a:lnTo>
                  <a:lnTo>
                    <a:pt x="147292" y="167295"/>
                  </a:lnTo>
                  <a:lnTo>
                    <a:pt x="147292" y="166704"/>
                  </a:lnTo>
                  <a:lnTo>
                    <a:pt x="147292" y="166113"/>
                  </a:lnTo>
                  <a:lnTo>
                    <a:pt x="147292" y="165522"/>
                  </a:lnTo>
                  <a:lnTo>
                    <a:pt x="147292" y="164931"/>
                  </a:lnTo>
                  <a:lnTo>
                    <a:pt x="147292" y="164339"/>
                  </a:lnTo>
                  <a:lnTo>
                    <a:pt x="147292" y="163748"/>
                  </a:lnTo>
                  <a:lnTo>
                    <a:pt x="147292" y="163157"/>
                  </a:lnTo>
                  <a:lnTo>
                    <a:pt x="147292" y="162566"/>
                  </a:lnTo>
                  <a:lnTo>
                    <a:pt x="147292" y="161975"/>
                  </a:lnTo>
                  <a:lnTo>
                    <a:pt x="147292" y="161384"/>
                  </a:lnTo>
                  <a:lnTo>
                    <a:pt x="147292" y="160793"/>
                  </a:lnTo>
                  <a:lnTo>
                    <a:pt x="147292" y="160201"/>
                  </a:lnTo>
                  <a:lnTo>
                    <a:pt x="147292" y="159610"/>
                  </a:lnTo>
                  <a:lnTo>
                    <a:pt x="147292" y="159019"/>
                  </a:lnTo>
                  <a:lnTo>
                    <a:pt x="147292" y="158428"/>
                  </a:lnTo>
                  <a:lnTo>
                    <a:pt x="147292" y="157837"/>
                  </a:lnTo>
                  <a:lnTo>
                    <a:pt x="147292" y="157246"/>
                  </a:lnTo>
                  <a:lnTo>
                    <a:pt x="147292" y="156654"/>
                  </a:lnTo>
                  <a:lnTo>
                    <a:pt x="147292" y="156063"/>
                  </a:lnTo>
                  <a:lnTo>
                    <a:pt x="147292" y="155472"/>
                  </a:lnTo>
                  <a:lnTo>
                    <a:pt x="147292" y="154881"/>
                  </a:lnTo>
                  <a:lnTo>
                    <a:pt x="147292" y="154290"/>
                  </a:lnTo>
                  <a:lnTo>
                    <a:pt x="147292" y="153699"/>
                  </a:lnTo>
                  <a:lnTo>
                    <a:pt x="147292" y="153108"/>
                  </a:lnTo>
                  <a:lnTo>
                    <a:pt x="147292" y="152516"/>
                  </a:lnTo>
                  <a:lnTo>
                    <a:pt x="147292" y="151925"/>
                  </a:lnTo>
                  <a:lnTo>
                    <a:pt x="147292" y="151334"/>
                  </a:lnTo>
                  <a:lnTo>
                    <a:pt x="147292" y="150743"/>
                  </a:lnTo>
                  <a:lnTo>
                    <a:pt x="147292" y="150152"/>
                  </a:lnTo>
                  <a:lnTo>
                    <a:pt x="147292" y="149561"/>
                  </a:lnTo>
                  <a:lnTo>
                    <a:pt x="147292" y="148970"/>
                  </a:lnTo>
                  <a:lnTo>
                    <a:pt x="147292" y="148378"/>
                  </a:lnTo>
                  <a:lnTo>
                    <a:pt x="147292" y="147787"/>
                  </a:lnTo>
                  <a:lnTo>
                    <a:pt x="147292" y="147196"/>
                  </a:lnTo>
                  <a:lnTo>
                    <a:pt x="147292" y="146605"/>
                  </a:lnTo>
                  <a:lnTo>
                    <a:pt x="147292" y="146014"/>
                  </a:lnTo>
                  <a:lnTo>
                    <a:pt x="147292" y="145423"/>
                  </a:lnTo>
                  <a:lnTo>
                    <a:pt x="147292" y="144831"/>
                  </a:lnTo>
                  <a:lnTo>
                    <a:pt x="147292" y="144240"/>
                  </a:lnTo>
                  <a:lnTo>
                    <a:pt x="147292" y="143649"/>
                  </a:lnTo>
                  <a:lnTo>
                    <a:pt x="147292" y="143058"/>
                  </a:lnTo>
                  <a:lnTo>
                    <a:pt x="147292" y="142467"/>
                  </a:lnTo>
                  <a:lnTo>
                    <a:pt x="147292" y="141876"/>
                  </a:lnTo>
                  <a:lnTo>
                    <a:pt x="147292" y="141285"/>
                  </a:lnTo>
                  <a:lnTo>
                    <a:pt x="147292" y="140693"/>
                  </a:lnTo>
                  <a:lnTo>
                    <a:pt x="147292" y="140102"/>
                  </a:lnTo>
                  <a:lnTo>
                    <a:pt x="147292" y="139511"/>
                  </a:lnTo>
                  <a:lnTo>
                    <a:pt x="147292" y="138920"/>
                  </a:lnTo>
                  <a:lnTo>
                    <a:pt x="147292" y="138329"/>
                  </a:lnTo>
                  <a:lnTo>
                    <a:pt x="147292" y="137738"/>
                  </a:lnTo>
                  <a:lnTo>
                    <a:pt x="147292" y="137147"/>
                  </a:lnTo>
                  <a:lnTo>
                    <a:pt x="147292" y="136555"/>
                  </a:lnTo>
                  <a:lnTo>
                    <a:pt x="147292" y="135964"/>
                  </a:lnTo>
                  <a:lnTo>
                    <a:pt x="147292" y="135373"/>
                  </a:lnTo>
                  <a:lnTo>
                    <a:pt x="147292" y="134782"/>
                  </a:lnTo>
                  <a:lnTo>
                    <a:pt x="147292" y="134191"/>
                  </a:lnTo>
                  <a:lnTo>
                    <a:pt x="147292" y="133600"/>
                  </a:lnTo>
                  <a:lnTo>
                    <a:pt x="147292" y="133008"/>
                  </a:lnTo>
                  <a:lnTo>
                    <a:pt x="147292" y="132417"/>
                  </a:lnTo>
                  <a:lnTo>
                    <a:pt x="147292" y="131826"/>
                  </a:lnTo>
                  <a:lnTo>
                    <a:pt x="147292" y="131235"/>
                  </a:lnTo>
                  <a:lnTo>
                    <a:pt x="147292" y="130644"/>
                  </a:lnTo>
                  <a:lnTo>
                    <a:pt x="147292" y="130053"/>
                  </a:lnTo>
                  <a:lnTo>
                    <a:pt x="147292" y="129462"/>
                  </a:lnTo>
                  <a:lnTo>
                    <a:pt x="147292" y="128870"/>
                  </a:lnTo>
                  <a:lnTo>
                    <a:pt x="147292" y="128279"/>
                  </a:lnTo>
                  <a:lnTo>
                    <a:pt x="147292" y="127688"/>
                  </a:lnTo>
                  <a:lnTo>
                    <a:pt x="147292" y="127097"/>
                  </a:lnTo>
                  <a:lnTo>
                    <a:pt x="147292" y="126506"/>
                  </a:lnTo>
                  <a:lnTo>
                    <a:pt x="147292" y="125915"/>
                  </a:lnTo>
                  <a:lnTo>
                    <a:pt x="147292" y="125323"/>
                  </a:lnTo>
                  <a:lnTo>
                    <a:pt x="147292" y="124732"/>
                  </a:lnTo>
                  <a:lnTo>
                    <a:pt x="147292" y="124141"/>
                  </a:lnTo>
                  <a:lnTo>
                    <a:pt x="147292" y="123550"/>
                  </a:lnTo>
                  <a:lnTo>
                    <a:pt x="147292" y="122959"/>
                  </a:lnTo>
                  <a:lnTo>
                    <a:pt x="147292" y="122368"/>
                  </a:lnTo>
                  <a:lnTo>
                    <a:pt x="147292" y="121777"/>
                  </a:lnTo>
                  <a:lnTo>
                    <a:pt x="147292" y="121185"/>
                  </a:lnTo>
                  <a:lnTo>
                    <a:pt x="147292" y="120594"/>
                  </a:lnTo>
                  <a:lnTo>
                    <a:pt x="147292" y="120003"/>
                  </a:lnTo>
                  <a:lnTo>
                    <a:pt x="147292" y="119412"/>
                  </a:lnTo>
                  <a:lnTo>
                    <a:pt x="147292" y="118821"/>
                  </a:lnTo>
                  <a:lnTo>
                    <a:pt x="147292" y="118230"/>
                  </a:lnTo>
                  <a:lnTo>
                    <a:pt x="147292" y="117639"/>
                  </a:lnTo>
                  <a:lnTo>
                    <a:pt x="147292" y="117047"/>
                  </a:lnTo>
                  <a:lnTo>
                    <a:pt x="147292" y="116456"/>
                  </a:lnTo>
                  <a:lnTo>
                    <a:pt x="147292" y="115865"/>
                  </a:lnTo>
                  <a:lnTo>
                    <a:pt x="147292" y="115274"/>
                  </a:lnTo>
                  <a:lnTo>
                    <a:pt x="147292" y="114683"/>
                  </a:lnTo>
                  <a:lnTo>
                    <a:pt x="147292" y="114092"/>
                  </a:lnTo>
                  <a:lnTo>
                    <a:pt x="147292" y="113500"/>
                  </a:lnTo>
                  <a:lnTo>
                    <a:pt x="147292" y="112909"/>
                  </a:lnTo>
                  <a:lnTo>
                    <a:pt x="147292" y="112318"/>
                  </a:lnTo>
                  <a:lnTo>
                    <a:pt x="147292" y="111727"/>
                  </a:lnTo>
                  <a:lnTo>
                    <a:pt x="147292" y="111136"/>
                  </a:lnTo>
                  <a:lnTo>
                    <a:pt x="147292" y="110545"/>
                  </a:lnTo>
                  <a:lnTo>
                    <a:pt x="147292" y="109954"/>
                  </a:lnTo>
                  <a:lnTo>
                    <a:pt x="147292" y="109362"/>
                  </a:lnTo>
                  <a:lnTo>
                    <a:pt x="147292" y="108771"/>
                  </a:lnTo>
                  <a:lnTo>
                    <a:pt x="147292" y="108180"/>
                  </a:lnTo>
                  <a:lnTo>
                    <a:pt x="147292" y="107589"/>
                  </a:lnTo>
                  <a:lnTo>
                    <a:pt x="147292" y="106998"/>
                  </a:lnTo>
                  <a:lnTo>
                    <a:pt x="147292" y="106407"/>
                  </a:lnTo>
                  <a:lnTo>
                    <a:pt x="147292" y="105816"/>
                  </a:lnTo>
                  <a:lnTo>
                    <a:pt x="147292" y="105224"/>
                  </a:lnTo>
                  <a:lnTo>
                    <a:pt x="147292" y="104633"/>
                  </a:lnTo>
                  <a:lnTo>
                    <a:pt x="147292" y="104042"/>
                  </a:lnTo>
                  <a:lnTo>
                    <a:pt x="147292" y="103451"/>
                  </a:lnTo>
                  <a:lnTo>
                    <a:pt x="147292" y="102860"/>
                  </a:lnTo>
                  <a:lnTo>
                    <a:pt x="147292" y="102269"/>
                  </a:lnTo>
                  <a:lnTo>
                    <a:pt x="147292" y="101677"/>
                  </a:lnTo>
                  <a:lnTo>
                    <a:pt x="147292" y="101086"/>
                  </a:lnTo>
                  <a:lnTo>
                    <a:pt x="147292" y="100495"/>
                  </a:lnTo>
                  <a:lnTo>
                    <a:pt x="147292" y="99904"/>
                  </a:lnTo>
                  <a:lnTo>
                    <a:pt x="147292" y="99313"/>
                  </a:lnTo>
                  <a:lnTo>
                    <a:pt x="147292" y="98722"/>
                  </a:lnTo>
                  <a:lnTo>
                    <a:pt x="147292" y="98131"/>
                  </a:lnTo>
                  <a:lnTo>
                    <a:pt x="147292" y="97539"/>
                  </a:lnTo>
                  <a:lnTo>
                    <a:pt x="147292" y="96948"/>
                  </a:lnTo>
                  <a:lnTo>
                    <a:pt x="147292" y="96357"/>
                  </a:lnTo>
                  <a:lnTo>
                    <a:pt x="147292" y="95766"/>
                  </a:lnTo>
                  <a:lnTo>
                    <a:pt x="147292" y="95175"/>
                  </a:lnTo>
                  <a:lnTo>
                    <a:pt x="147292" y="94584"/>
                  </a:lnTo>
                  <a:lnTo>
                    <a:pt x="147292" y="93992"/>
                  </a:lnTo>
                  <a:lnTo>
                    <a:pt x="147292" y="93401"/>
                  </a:lnTo>
                  <a:lnTo>
                    <a:pt x="147292" y="92810"/>
                  </a:lnTo>
                  <a:lnTo>
                    <a:pt x="147292" y="92219"/>
                  </a:lnTo>
                  <a:lnTo>
                    <a:pt x="147292" y="91628"/>
                  </a:lnTo>
                  <a:lnTo>
                    <a:pt x="147292" y="91037"/>
                  </a:lnTo>
                  <a:lnTo>
                    <a:pt x="147292" y="90446"/>
                  </a:lnTo>
                  <a:lnTo>
                    <a:pt x="147292" y="89854"/>
                  </a:lnTo>
                  <a:lnTo>
                    <a:pt x="147292" y="89263"/>
                  </a:lnTo>
                  <a:lnTo>
                    <a:pt x="147292" y="88672"/>
                  </a:lnTo>
                  <a:lnTo>
                    <a:pt x="147292" y="88081"/>
                  </a:lnTo>
                  <a:lnTo>
                    <a:pt x="147292" y="87490"/>
                  </a:lnTo>
                  <a:lnTo>
                    <a:pt x="147292" y="86899"/>
                  </a:lnTo>
                  <a:lnTo>
                    <a:pt x="147292" y="86308"/>
                  </a:lnTo>
                  <a:lnTo>
                    <a:pt x="147292" y="85716"/>
                  </a:lnTo>
                  <a:lnTo>
                    <a:pt x="147292" y="85125"/>
                  </a:lnTo>
                  <a:lnTo>
                    <a:pt x="147292" y="84534"/>
                  </a:lnTo>
                  <a:lnTo>
                    <a:pt x="147292" y="83943"/>
                  </a:lnTo>
                  <a:lnTo>
                    <a:pt x="147292" y="83352"/>
                  </a:lnTo>
                  <a:lnTo>
                    <a:pt x="147292" y="82761"/>
                  </a:lnTo>
                  <a:lnTo>
                    <a:pt x="147292" y="82169"/>
                  </a:lnTo>
                  <a:lnTo>
                    <a:pt x="147292" y="81578"/>
                  </a:lnTo>
                  <a:lnTo>
                    <a:pt x="147292" y="80987"/>
                  </a:lnTo>
                  <a:lnTo>
                    <a:pt x="147292" y="80396"/>
                  </a:lnTo>
                  <a:lnTo>
                    <a:pt x="147292" y="79805"/>
                  </a:lnTo>
                  <a:lnTo>
                    <a:pt x="147292" y="79214"/>
                  </a:lnTo>
                  <a:lnTo>
                    <a:pt x="147292" y="78623"/>
                  </a:lnTo>
                  <a:lnTo>
                    <a:pt x="147292" y="78031"/>
                  </a:lnTo>
                  <a:lnTo>
                    <a:pt x="147292" y="77440"/>
                  </a:lnTo>
                  <a:lnTo>
                    <a:pt x="147292" y="76849"/>
                  </a:lnTo>
                  <a:lnTo>
                    <a:pt x="147292" y="76258"/>
                  </a:lnTo>
                  <a:lnTo>
                    <a:pt x="147292" y="75667"/>
                  </a:lnTo>
                  <a:lnTo>
                    <a:pt x="147292" y="75076"/>
                  </a:lnTo>
                  <a:lnTo>
                    <a:pt x="147292" y="74485"/>
                  </a:lnTo>
                  <a:lnTo>
                    <a:pt x="147292" y="73893"/>
                  </a:lnTo>
                  <a:lnTo>
                    <a:pt x="147292" y="73302"/>
                  </a:lnTo>
                  <a:lnTo>
                    <a:pt x="147292" y="72711"/>
                  </a:lnTo>
                  <a:lnTo>
                    <a:pt x="147292" y="72120"/>
                  </a:lnTo>
                  <a:lnTo>
                    <a:pt x="147292" y="71529"/>
                  </a:lnTo>
                  <a:lnTo>
                    <a:pt x="147292" y="70938"/>
                  </a:lnTo>
                  <a:lnTo>
                    <a:pt x="147292" y="70346"/>
                  </a:lnTo>
                  <a:lnTo>
                    <a:pt x="147292" y="69755"/>
                  </a:lnTo>
                  <a:lnTo>
                    <a:pt x="147292" y="69164"/>
                  </a:lnTo>
                  <a:lnTo>
                    <a:pt x="147292" y="68573"/>
                  </a:lnTo>
                  <a:lnTo>
                    <a:pt x="147292" y="67982"/>
                  </a:lnTo>
                  <a:lnTo>
                    <a:pt x="147292" y="67391"/>
                  </a:lnTo>
                  <a:lnTo>
                    <a:pt x="147292" y="66800"/>
                  </a:lnTo>
                  <a:lnTo>
                    <a:pt x="147292" y="66208"/>
                  </a:lnTo>
                  <a:lnTo>
                    <a:pt x="147292" y="65617"/>
                  </a:lnTo>
                  <a:lnTo>
                    <a:pt x="147292" y="65026"/>
                  </a:lnTo>
                  <a:lnTo>
                    <a:pt x="147292" y="64435"/>
                  </a:lnTo>
                  <a:lnTo>
                    <a:pt x="147292" y="63844"/>
                  </a:lnTo>
                  <a:lnTo>
                    <a:pt x="147292" y="63253"/>
                  </a:lnTo>
                  <a:lnTo>
                    <a:pt x="147292" y="62661"/>
                  </a:lnTo>
                  <a:lnTo>
                    <a:pt x="147292" y="62070"/>
                  </a:lnTo>
                  <a:lnTo>
                    <a:pt x="147292" y="61479"/>
                  </a:lnTo>
                  <a:lnTo>
                    <a:pt x="147292" y="60888"/>
                  </a:lnTo>
                  <a:lnTo>
                    <a:pt x="147292" y="60297"/>
                  </a:lnTo>
                  <a:lnTo>
                    <a:pt x="147292" y="59706"/>
                  </a:lnTo>
                  <a:lnTo>
                    <a:pt x="147292" y="59115"/>
                  </a:lnTo>
                  <a:lnTo>
                    <a:pt x="147292" y="58523"/>
                  </a:lnTo>
                  <a:lnTo>
                    <a:pt x="147292" y="57932"/>
                  </a:lnTo>
                  <a:lnTo>
                    <a:pt x="147292" y="57341"/>
                  </a:lnTo>
                  <a:lnTo>
                    <a:pt x="147292" y="56750"/>
                  </a:lnTo>
                  <a:lnTo>
                    <a:pt x="147292" y="56159"/>
                  </a:lnTo>
                  <a:lnTo>
                    <a:pt x="147292" y="55568"/>
                  </a:lnTo>
                  <a:lnTo>
                    <a:pt x="147292" y="54977"/>
                  </a:lnTo>
                  <a:lnTo>
                    <a:pt x="147292" y="54385"/>
                  </a:lnTo>
                  <a:lnTo>
                    <a:pt x="147292" y="53794"/>
                  </a:lnTo>
                  <a:lnTo>
                    <a:pt x="147292" y="53203"/>
                  </a:lnTo>
                  <a:lnTo>
                    <a:pt x="147292" y="52612"/>
                  </a:lnTo>
                  <a:lnTo>
                    <a:pt x="147292" y="52021"/>
                  </a:lnTo>
                  <a:lnTo>
                    <a:pt x="147292" y="51430"/>
                  </a:lnTo>
                  <a:lnTo>
                    <a:pt x="147292" y="50838"/>
                  </a:lnTo>
                  <a:lnTo>
                    <a:pt x="147292" y="50247"/>
                  </a:lnTo>
                  <a:lnTo>
                    <a:pt x="147292" y="49656"/>
                  </a:lnTo>
                  <a:lnTo>
                    <a:pt x="147292" y="49065"/>
                  </a:lnTo>
                  <a:lnTo>
                    <a:pt x="147292" y="48474"/>
                  </a:lnTo>
                  <a:lnTo>
                    <a:pt x="147292" y="47883"/>
                  </a:lnTo>
                  <a:lnTo>
                    <a:pt x="147292" y="47292"/>
                  </a:lnTo>
                  <a:lnTo>
                    <a:pt x="147292" y="46700"/>
                  </a:lnTo>
                  <a:lnTo>
                    <a:pt x="147292" y="46109"/>
                  </a:lnTo>
                  <a:lnTo>
                    <a:pt x="147292" y="45518"/>
                  </a:lnTo>
                  <a:lnTo>
                    <a:pt x="147292" y="44927"/>
                  </a:lnTo>
                  <a:lnTo>
                    <a:pt x="147292" y="44336"/>
                  </a:lnTo>
                  <a:lnTo>
                    <a:pt x="147292" y="43745"/>
                  </a:lnTo>
                  <a:lnTo>
                    <a:pt x="147292" y="43154"/>
                  </a:lnTo>
                  <a:lnTo>
                    <a:pt x="147292" y="42562"/>
                  </a:lnTo>
                  <a:lnTo>
                    <a:pt x="147292" y="41971"/>
                  </a:lnTo>
                  <a:lnTo>
                    <a:pt x="147292" y="41380"/>
                  </a:lnTo>
                  <a:lnTo>
                    <a:pt x="147292" y="40789"/>
                  </a:lnTo>
                  <a:lnTo>
                    <a:pt x="147292" y="40198"/>
                  </a:lnTo>
                  <a:lnTo>
                    <a:pt x="147292" y="39607"/>
                  </a:lnTo>
                  <a:lnTo>
                    <a:pt x="147292" y="39015"/>
                  </a:lnTo>
                  <a:lnTo>
                    <a:pt x="147292" y="38424"/>
                  </a:lnTo>
                  <a:lnTo>
                    <a:pt x="147292" y="37833"/>
                  </a:lnTo>
                  <a:lnTo>
                    <a:pt x="147292" y="37242"/>
                  </a:lnTo>
                  <a:lnTo>
                    <a:pt x="147292" y="36651"/>
                  </a:lnTo>
                  <a:lnTo>
                    <a:pt x="147292" y="36060"/>
                  </a:lnTo>
                  <a:lnTo>
                    <a:pt x="147292" y="35469"/>
                  </a:lnTo>
                  <a:lnTo>
                    <a:pt x="147292" y="34877"/>
                  </a:lnTo>
                  <a:lnTo>
                    <a:pt x="147292" y="34286"/>
                  </a:lnTo>
                  <a:lnTo>
                    <a:pt x="147292" y="33695"/>
                  </a:lnTo>
                  <a:lnTo>
                    <a:pt x="147292" y="33104"/>
                  </a:lnTo>
                  <a:lnTo>
                    <a:pt x="147292" y="32513"/>
                  </a:lnTo>
                  <a:lnTo>
                    <a:pt x="147292" y="31922"/>
                  </a:lnTo>
                  <a:lnTo>
                    <a:pt x="147292" y="31330"/>
                  </a:lnTo>
                  <a:lnTo>
                    <a:pt x="147292" y="30739"/>
                  </a:lnTo>
                  <a:lnTo>
                    <a:pt x="147292" y="30148"/>
                  </a:lnTo>
                  <a:lnTo>
                    <a:pt x="147292" y="29557"/>
                  </a:lnTo>
                  <a:lnTo>
                    <a:pt x="147292" y="28966"/>
                  </a:lnTo>
                  <a:lnTo>
                    <a:pt x="147292" y="28375"/>
                  </a:lnTo>
                  <a:lnTo>
                    <a:pt x="147292" y="27784"/>
                  </a:lnTo>
                  <a:lnTo>
                    <a:pt x="147292" y="27192"/>
                  </a:lnTo>
                  <a:lnTo>
                    <a:pt x="147292" y="26601"/>
                  </a:lnTo>
                  <a:lnTo>
                    <a:pt x="147292" y="26010"/>
                  </a:lnTo>
                  <a:lnTo>
                    <a:pt x="147292" y="25419"/>
                  </a:lnTo>
                  <a:lnTo>
                    <a:pt x="147292" y="24828"/>
                  </a:lnTo>
                  <a:lnTo>
                    <a:pt x="147292" y="24237"/>
                  </a:lnTo>
                  <a:lnTo>
                    <a:pt x="147292" y="23646"/>
                  </a:lnTo>
                  <a:lnTo>
                    <a:pt x="147292" y="23054"/>
                  </a:lnTo>
                  <a:lnTo>
                    <a:pt x="147292" y="22463"/>
                  </a:lnTo>
                  <a:lnTo>
                    <a:pt x="147292" y="21872"/>
                  </a:lnTo>
                  <a:lnTo>
                    <a:pt x="147292" y="21281"/>
                  </a:lnTo>
                  <a:lnTo>
                    <a:pt x="147292" y="20690"/>
                  </a:lnTo>
                  <a:lnTo>
                    <a:pt x="147292" y="20099"/>
                  </a:lnTo>
                  <a:lnTo>
                    <a:pt x="147292" y="19507"/>
                  </a:lnTo>
                  <a:lnTo>
                    <a:pt x="147292" y="18916"/>
                  </a:lnTo>
                  <a:lnTo>
                    <a:pt x="147292" y="18325"/>
                  </a:lnTo>
                  <a:lnTo>
                    <a:pt x="147292" y="17734"/>
                  </a:lnTo>
                  <a:lnTo>
                    <a:pt x="147292" y="17143"/>
                  </a:lnTo>
                  <a:lnTo>
                    <a:pt x="147292" y="16552"/>
                  </a:lnTo>
                  <a:lnTo>
                    <a:pt x="147291" y="15961"/>
                  </a:lnTo>
                  <a:lnTo>
                    <a:pt x="147290" y="15369"/>
                  </a:lnTo>
                  <a:lnTo>
                    <a:pt x="147288" y="14778"/>
                  </a:lnTo>
                  <a:lnTo>
                    <a:pt x="147284" y="14187"/>
                  </a:lnTo>
                  <a:lnTo>
                    <a:pt x="147276" y="13596"/>
                  </a:lnTo>
                  <a:lnTo>
                    <a:pt x="147262" y="13005"/>
                  </a:lnTo>
                  <a:lnTo>
                    <a:pt x="147236" y="12414"/>
                  </a:lnTo>
                  <a:lnTo>
                    <a:pt x="147191" y="11823"/>
                  </a:lnTo>
                  <a:lnTo>
                    <a:pt x="147117" y="11231"/>
                  </a:lnTo>
                  <a:lnTo>
                    <a:pt x="146996" y="10640"/>
                  </a:lnTo>
                  <a:lnTo>
                    <a:pt x="146806" y="10049"/>
                  </a:lnTo>
                  <a:lnTo>
                    <a:pt x="146503" y="9458"/>
                  </a:lnTo>
                  <a:lnTo>
                    <a:pt x="146051" y="8867"/>
                  </a:lnTo>
                  <a:lnTo>
                    <a:pt x="145402" y="8276"/>
                  </a:lnTo>
                  <a:lnTo>
                    <a:pt x="144500" y="7684"/>
                  </a:lnTo>
                  <a:lnTo>
                    <a:pt x="143291" y="7093"/>
                  </a:lnTo>
                  <a:lnTo>
                    <a:pt x="141727" y="6502"/>
                  </a:lnTo>
                  <a:lnTo>
                    <a:pt x="139775" y="5911"/>
                  </a:lnTo>
                  <a:lnTo>
                    <a:pt x="137429" y="5320"/>
                  </a:lnTo>
                  <a:lnTo>
                    <a:pt x="134712" y="4729"/>
                  </a:lnTo>
                  <a:lnTo>
                    <a:pt x="131694" y="4138"/>
                  </a:lnTo>
                  <a:lnTo>
                    <a:pt x="128484" y="3546"/>
                  </a:lnTo>
                  <a:lnTo>
                    <a:pt x="125243" y="2955"/>
                  </a:lnTo>
                  <a:lnTo>
                    <a:pt x="122196" y="2364"/>
                  </a:lnTo>
                  <a:lnTo>
                    <a:pt x="119554" y="1773"/>
                  </a:lnTo>
                  <a:lnTo>
                    <a:pt x="117508" y="1182"/>
                  </a:lnTo>
                  <a:lnTo>
                    <a:pt x="116215" y="591"/>
                  </a:lnTo>
                  <a:lnTo>
                    <a:pt x="115776" y="0"/>
                  </a:lnTo>
                  <a:lnTo>
                    <a:pt x="178808" y="0"/>
                  </a:lnTo>
                  <a:lnTo>
                    <a:pt x="178369" y="591"/>
                  </a:lnTo>
                  <a:lnTo>
                    <a:pt x="177076" y="1182"/>
                  </a:lnTo>
                  <a:lnTo>
                    <a:pt x="175031" y="1773"/>
                  </a:lnTo>
                  <a:lnTo>
                    <a:pt x="172388" y="2364"/>
                  </a:lnTo>
                  <a:lnTo>
                    <a:pt x="169342" y="2955"/>
                  </a:lnTo>
                  <a:lnTo>
                    <a:pt x="166100" y="3546"/>
                  </a:lnTo>
                  <a:lnTo>
                    <a:pt x="162891" y="4138"/>
                  </a:lnTo>
                  <a:lnTo>
                    <a:pt x="159872" y="4729"/>
                  </a:lnTo>
                  <a:lnTo>
                    <a:pt x="157156" y="5320"/>
                  </a:lnTo>
                  <a:lnTo>
                    <a:pt x="154809" y="5911"/>
                  </a:lnTo>
                  <a:lnTo>
                    <a:pt x="152858" y="6502"/>
                  </a:lnTo>
                  <a:lnTo>
                    <a:pt x="151294" y="7093"/>
                  </a:lnTo>
                  <a:lnTo>
                    <a:pt x="150085" y="7684"/>
                  </a:lnTo>
                  <a:lnTo>
                    <a:pt x="149183" y="8276"/>
                  </a:lnTo>
                  <a:lnTo>
                    <a:pt x="148533" y="8867"/>
                  </a:lnTo>
                  <a:lnTo>
                    <a:pt x="148082" y="9458"/>
                  </a:lnTo>
                  <a:lnTo>
                    <a:pt x="147779" y="10049"/>
                  </a:lnTo>
                  <a:lnTo>
                    <a:pt x="147588" y="10640"/>
                  </a:lnTo>
                  <a:lnTo>
                    <a:pt x="147468" y="11231"/>
                  </a:lnTo>
                  <a:lnTo>
                    <a:pt x="147393" y="11823"/>
                  </a:lnTo>
                  <a:lnTo>
                    <a:pt x="147349" y="12414"/>
                  </a:lnTo>
                  <a:lnTo>
                    <a:pt x="147323" y="13005"/>
                  </a:lnTo>
                  <a:lnTo>
                    <a:pt x="147308" y="13596"/>
                  </a:lnTo>
                  <a:lnTo>
                    <a:pt x="147300" y="14187"/>
                  </a:lnTo>
                  <a:lnTo>
                    <a:pt x="147296" y="14778"/>
                  </a:lnTo>
                  <a:lnTo>
                    <a:pt x="147294" y="15369"/>
                  </a:lnTo>
                  <a:lnTo>
                    <a:pt x="147293" y="15961"/>
                  </a:lnTo>
                  <a:lnTo>
                    <a:pt x="147293" y="16552"/>
                  </a:lnTo>
                  <a:lnTo>
                    <a:pt x="147292" y="17143"/>
                  </a:lnTo>
                  <a:lnTo>
                    <a:pt x="147292" y="17734"/>
                  </a:lnTo>
                  <a:lnTo>
                    <a:pt x="147292" y="18325"/>
                  </a:lnTo>
                  <a:lnTo>
                    <a:pt x="147292" y="18916"/>
                  </a:lnTo>
                  <a:lnTo>
                    <a:pt x="147292" y="19507"/>
                  </a:lnTo>
                  <a:lnTo>
                    <a:pt x="147292" y="20099"/>
                  </a:lnTo>
                  <a:lnTo>
                    <a:pt x="147292" y="20690"/>
                  </a:lnTo>
                  <a:lnTo>
                    <a:pt x="147292" y="21281"/>
                  </a:lnTo>
                  <a:lnTo>
                    <a:pt x="147292" y="21872"/>
                  </a:lnTo>
                  <a:lnTo>
                    <a:pt x="147292" y="22463"/>
                  </a:lnTo>
                  <a:lnTo>
                    <a:pt x="147292" y="23054"/>
                  </a:lnTo>
                  <a:lnTo>
                    <a:pt x="147292" y="23646"/>
                  </a:lnTo>
                  <a:lnTo>
                    <a:pt x="147292" y="24237"/>
                  </a:lnTo>
                  <a:lnTo>
                    <a:pt x="147292" y="24828"/>
                  </a:lnTo>
                  <a:lnTo>
                    <a:pt x="147292" y="25419"/>
                  </a:lnTo>
                  <a:lnTo>
                    <a:pt x="147292" y="26010"/>
                  </a:lnTo>
                  <a:lnTo>
                    <a:pt x="147292" y="26601"/>
                  </a:lnTo>
                  <a:lnTo>
                    <a:pt x="147292" y="27192"/>
                  </a:lnTo>
                  <a:lnTo>
                    <a:pt x="147292" y="27784"/>
                  </a:lnTo>
                  <a:lnTo>
                    <a:pt x="147292" y="28375"/>
                  </a:lnTo>
                  <a:lnTo>
                    <a:pt x="147292" y="28966"/>
                  </a:lnTo>
                  <a:lnTo>
                    <a:pt x="147292" y="29557"/>
                  </a:lnTo>
                  <a:lnTo>
                    <a:pt x="147292" y="30148"/>
                  </a:lnTo>
                  <a:lnTo>
                    <a:pt x="147292" y="30739"/>
                  </a:lnTo>
                  <a:lnTo>
                    <a:pt x="147292" y="31330"/>
                  </a:lnTo>
                  <a:lnTo>
                    <a:pt x="147292" y="31922"/>
                  </a:lnTo>
                  <a:lnTo>
                    <a:pt x="147292" y="32513"/>
                  </a:lnTo>
                  <a:lnTo>
                    <a:pt x="147292" y="33104"/>
                  </a:lnTo>
                  <a:lnTo>
                    <a:pt x="147292" y="33695"/>
                  </a:lnTo>
                  <a:lnTo>
                    <a:pt x="147292" y="34286"/>
                  </a:lnTo>
                  <a:lnTo>
                    <a:pt x="147292" y="34877"/>
                  </a:lnTo>
                  <a:lnTo>
                    <a:pt x="147292" y="35469"/>
                  </a:lnTo>
                  <a:lnTo>
                    <a:pt x="147292" y="36060"/>
                  </a:lnTo>
                  <a:lnTo>
                    <a:pt x="147292" y="36651"/>
                  </a:lnTo>
                  <a:lnTo>
                    <a:pt x="147292" y="37242"/>
                  </a:lnTo>
                  <a:lnTo>
                    <a:pt x="147292" y="37833"/>
                  </a:lnTo>
                  <a:lnTo>
                    <a:pt x="147292" y="38424"/>
                  </a:lnTo>
                  <a:lnTo>
                    <a:pt x="147292" y="39015"/>
                  </a:lnTo>
                  <a:lnTo>
                    <a:pt x="147292" y="39607"/>
                  </a:lnTo>
                  <a:lnTo>
                    <a:pt x="147292" y="40198"/>
                  </a:lnTo>
                  <a:lnTo>
                    <a:pt x="147292" y="40789"/>
                  </a:lnTo>
                  <a:lnTo>
                    <a:pt x="147292" y="41380"/>
                  </a:lnTo>
                  <a:lnTo>
                    <a:pt x="147292" y="41971"/>
                  </a:lnTo>
                  <a:lnTo>
                    <a:pt x="147292" y="42562"/>
                  </a:lnTo>
                  <a:lnTo>
                    <a:pt x="147292" y="43154"/>
                  </a:lnTo>
                  <a:lnTo>
                    <a:pt x="147292" y="43745"/>
                  </a:lnTo>
                  <a:lnTo>
                    <a:pt x="147292" y="44336"/>
                  </a:lnTo>
                  <a:lnTo>
                    <a:pt x="147292" y="44927"/>
                  </a:lnTo>
                  <a:lnTo>
                    <a:pt x="147292" y="45518"/>
                  </a:lnTo>
                  <a:lnTo>
                    <a:pt x="147292" y="46109"/>
                  </a:lnTo>
                  <a:lnTo>
                    <a:pt x="147292" y="46700"/>
                  </a:lnTo>
                  <a:lnTo>
                    <a:pt x="147292" y="47292"/>
                  </a:lnTo>
                  <a:lnTo>
                    <a:pt x="147292" y="47883"/>
                  </a:lnTo>
                  <a:lnTo>
                    <a:pt x="147292" y="48474"/>
                  </a:lnTo>
                  <a:lnTo>
                    <a:pt x="147292" y="49065"/>
                  </a:lnTo>
                  <a:lnTo>
                    <a:pt x="147292" y="49656"/>
                  </a:lnTo>
                  <a:lnTo>
                    <a:pt x="147292" y="50247"/>
                  </a:lnTo>
                  <a:lnTo>
                    <a:pt x="147292" y="50838"/>
                  </a:lnTo>
                  <a:lnTo>
                    <a:pt x="147292" y="51430"/>
                  </a:lnTo>
                  <a:lnTo>
                    <a:pt x="147292" y="52021"/>
                  </a:lnTo>
                  <a:lnTo>
                    <a:pt x="147292" y="52612"/>
                  </a:lnTo>
                  <a:lnTo>
                    <a:pt x="147292" y="53203"/>
                  </a:lnTo>
                  <a:lnTo>
                    <a:pt x="147292" y="53794"/>
                  </a:lnTo>
                  <a:lnTo>
                    <a:pt x="147292" y="54385"/>
                  </a:lnTo>
                  <a:lnTo>
                    <a:pt x="147292" y="54977"/>
                  </a:lnTo>
                  <a:lnTo>
                    <a:pt x="147292" y="55568"/>
                  </a:lnTo>
                  <a:lnTo>
                    <a:pt x="147292" y="56159"/>
                  </a:lnTo>
                  <a:lnTo>
                    <a:pt x="147292" y="56750"/>
                  </a:lnTo>
                  <a:lnTo>
                    <a:pt x="147292" y="57341"/>
                  </a:lnTo>
                  <a:lnTo>
                    <a:pt x="147292" y="57932"/>
                  </a:lnTo>
                  <a:lnTo>
                    <a:pt x="147292" y="58523"/>
                  </a:lnTo>
                  <a:lnTo>
                    <a:pt x="147292" y="59115"/>
                  </a:lnTo>
                  <a:lnTo>
                    <a:pt x="147292" y="59706"/>
                  </a:lnTo>
                  <a:lnTo>
                    <a:pt x="147292" y="60297"/>
                  </a:lnTo>
                  <a:lnTo>
                    <a:pt x="147292" y="60888"/>
                  </a:lnTo>
                  <a:lnTo>
                    <a:pt x="147292" y="61479"/>
                  </a:lnTo>
                  <a:lnTo>
                    <a:pt x="147292" y="62070"/>
                  </a:lnTo>
                  <a:lnTo>
                    <a:pt x="147292" y="62661"/>
                  </a:lnTo>
                  <a:lnTo>
                    <a:pt x="147292" y="63253"/>
                  </a:lnTo>
                  <a:lnTo>
                    <a:pt x="147292" y="63844"/>
                  </a:lnTo>
                  <a:lnTo>
                    <a:pt x="147292" y="64435"/>
                  </a:lnTo>
                  <a:lnTo>
                    <a:pt x="147292" y="65026"/>
                  </a:lnTo>
                  <a:lnTo>
                    <a:pt x="147292" y="65617"/>
                  </a:lnTo>
                  <a:lnTo>
                    <a:pt x="147292" y="66208"/>
                  </a:lnTo>
                  <a:lnTo>
                    <a:pt x="147292" y="66800"/>
                  </a:lnTo>
                  <a:lnTo>
                    <a:pt x="147292" y="67391"/>
                  </a:lnTo>
                  <a:lnTo>
                    <a:pt x="147292" y="67982"/>
                  </a:lnTo>
                  <a:lnTo>
                    <a:pt x="147292" y="68573"/>
                  </a:lnTo>
                  <a:lnTo>
                    <a:pt x="147292" y="69164"/>
                  </a:lnTo>
                  <a:lnTo>
                    <a:pt x="147292" y="69755"/>
                  </a:lnTo>
                  <a:lnTo>
                    <a:pt x="147292" y="70346"/>
                  </a:lnTo>
                  <a:lnTo>
                    <a:pt x="147292" y="70938"/>
                  </a:lnTo>
                  <a:lnTo>
                    <a:pt x="147292" y="71529"/>
                  </a:lnTo>
                  <a:lnTo>
                    <a:pt x="147292" y="72120"/>
                  </a:lnTo>
                  <a:lnTo>
                    <a:pt x="147292" y="72711"/>
                  </a:lnTo>
                  <a:lnTo>
                    <a:pt x="147292" y="73302"/>
                  </a:lnTo>
                  <a:lnTo>
                    <a:pt x="147292" y="73893"/>
                  </a:lnTo>
                  <a:lnTo>
                    <a:pt x="147292" y="74485"/>
                  </a:lnTo>
                  <a:lnTo>
                    <a:pt x="147292" y="75076"/>
                  </a:lnTo>
                  <a:lnTo>
                    <a:pt x="147292" y="75667"/>
                  </a:lnTo>
                  <a:lnTo>
                    <a:pt x="147292" y="76258"/>
                  </a:lnTo>
                  <a:lnTo>
                    <a:pt x="147292" y="76849"/>
                  </a:lnTo>
                  <a:lnTo>
                    <a:pt x="147292" y="77440"/>
                  </a:lnTo>
                  <a:lnTo>
                    <a:pt x="147292" y="78031"/>
                  </a:lnTo>
                  <a:lnTo>
                    <a:pt x="147292" y="78623"/>
                  </a:lnTo>
                  <a:lnTo>
                    <a:pt x="147292" y="79214"/>
                  </a:lnTo>
                  <a:lnTo>
                    <a:pt x="147292" y="79805"/>
                  </a:lnTo>
                  <a:lnTo>
                    <a:pt x="147292" y="80396"/>
                  </a:lnTo>
                  <a:lnTo>
                    <a:pt x="147292" y="80987"/>
                  </a:lnTo>
                  <a:lnTo>
                    <a:pt x="147292" y="81578"/>
                  </a:lnTo>
                  <a:lnTo>
                    <a:pt x="147292" y="82169"/>
                  </a:lnTo>
                  <a:lnTo>
                    <a:pt x="147292" y="82761"/>
                  </a:lnTo>
                  <a:lnTo>
                    <a:pt x="147292" y="83352"/>
                  </a:lnTo>
                  <a:lnTo>
                    <a:pt x="147292" y="83943"/>
                  </a:lnTo>
                  <a:lnTo>
                    <a:pt x="147292" y="84534"/>
                  </a:lnTo>
                  <a:lnTo>
                    <a:pt x="147292" y="85125"/>
                  </a:lnTo>
                  <a:lnTo>
                    <a:pt x="147292" y="85716"/>
                  </a:lnTo>
                  <a:lnTo>
                    <a:pt x="147292" y="86308"/>
                  </a:lnTo>
                  <a:lnTo>
                    <a:pt x="147292" y="86899"/>
                  </a:lnTo>
                  <a:lnTo>
                    <a:pt x="147292" y="87490"/>
                  </a:lnTo>
                  <a:lnTo>
                    <a:pt x="147292" y="88081"/>
                  </a:lnTo>
                  <a:lnTo>
                    <a:pt x="147292" y="88672"/>
                  </a:lnTo>
                  <a:lnTo>
                    <a:pt x="147292" y="89263"/>
                  </a:lnTo>
                  <a:lnTo>
                    <a:pt x="147292" y="89854"/>
                  </a:lnTo>
                  <a:lnTo>
                    <a:pt x="147292" y="90446"/>
                  </a:lnTo>
                  <a:lnTo>
                    <a:pt x="147292" y="91037"/>
                  </a:lnTo>
                  <a:lnTo>
                    <a:pt x="147292" y="91628"/>
                  </a:lnTo>
                  <a:lnTo>
                    <a:pt x="147292" y="92219"/>
                  </a:lnTo>
                  <a:lnTo>
                    <a:pt x="147292" y="92810"/>
                  </a:lnTo>
                  <a:lnTo>
                    <a:pt x="147292" y="93401"/>
                  </a:lnTo>
                  <a:lnTo>
                    <a:pt x="147292" y="93992"/>
                  </a:lnTo>
                  <a:lnTo>
                    <a:pt x="147292" y="94584"/>
                  </a:lnTo>
                  <a:lnTo>
                    <a:pt x="147292" y="95175"/>
                  </a:lnTo>
                  <a:lnTo>
                    <a:pt x="147292" y="95766"/>
                  </a:lnTo>
                  <a:lnTo>
                    <a:pt x="147292" y="96357"/>
                  </a:lnTo>
                  <a:lnTo>
                    <a:pt x="147292" y="96948"/>
                  </a:lnTo>
                  <a:lnTo>
                    <a:pt x="147292" y="97539"/>
                  </a:lnTo>
                  <a:lnTo>
                    <a:pt x="147292" y="98131"/>
                  </a:lnTo>
                  <a:lnTo>
                    <a:pt x="147292" y="98722"/>
                  </a:lnTo>
                  <a:lnTo>
                    <a:pt x="147292" y="99313"/>
                  </a:lnTo>
                  <a:lnTo>
                    <a:pt x="147292" y="99904"/>
                  </a:lnTo>
                  <a:lnTo>
                    <a:pt x="147292" y="100495"/>
                  </a:lnTo>
                  <a:lnTo>
                    <a:pt x="147292" y="101086"/>
                  </a:lnTo>
                  <a:lnTo>
                    <a:pt x="147292" y="101677"/>
                  </a:lnTo>
                  <a:lnTo>
                    <a:pt x="147292" y="102269"/>
                  </a:lnTo>
                  <a:lnTo>
                    <a:pt x="147292" y="102860"/>
                  </a:lnTo>
                  <a:lnTo>
                    <a:pt x="147292" y="103451"/>
                  </a:lnTo>
                  <a:lnTo>
                    <a:pt x="147292" y="104042"/>
                  </a:lnTo>
                  <a:lnTo>
                    <a:pt x="147292" y="104633"/>
                  </a:lnTo>
                  <a:lnTo>
                    <a:pt x="147292" y="105224"/>
                  </a:lnTo>
                  <a:lnTo>
                    <a:pt x="147292" y="105816"/>
                  </a:lnTo>
                  <a:lnTo>
                    <a:pt x="147292" y="106407"/>
                  </a:lnTo>
                  <a:lnTo>
                    <a:pt x="147292" y="106998"/>
                  </a:lnTo>
                  <a:lnTo>
                    <a:pt x="147292" y="107589"/>
                  </a:lnTo>
                  <a:lnTo>
                    <a:pt x="147292" y="108180"/>
                  </a:lnTo>
                  <a:lnTo>
                    <a:pt x="147292" y="108771"/>
                  </a:lnTo>
                  <a:lnTo>
                    <a:pt x="147292" y="109362"/>
                  </a:lnTo>
                  <a:lnTo>
                    <a:pt x="147292" y="109954"/>
                  </a:lnTo>
                  <a:lnTo>
                    <a:pt x="147292" y="110545"/>
                  </a:lnTo>
                  <a:lnTo>
                    <a:pt x="147292" y="111136"/>
                  </a:lnTo>
                  <a:lnTo>
                    <a:pt x="147292" y="111727"/>
                  </a:lnTo>
                  <a:lnTo>
                    <a:pt x="147292" y="112318"/>
                  </a:lnTo>
                  <a:lnTo>
                    <a:pt x="147292" y="112909"/>
                  </a:lnTo>
                  <a:lnTo>
                    <a:pt x="147292" y="113500"/>
                  </a:lnTo>
                  <a:lnTo>
                    <a:pt x="147292" y="114092"/>
                  </a:lnTo>
                  <a:lnTo>
                    <a:pt x="147292" y="114683"/>
                  </a:lnTo>
                  <a:lnTo>
                    <a:pt x="147292" y="115274"/>
                  </a:lnTo>
                  <a:lnTo>
                    <a:pt x="147292" y="115865"/>
                  </a:lnTo>
                  <a:lnTo>
                    <a:pt x="147292" y="116456"/>
                  </a:lnTo>
                  <a:lnTo>
                    <a:pt x="147292" y="117047"/>
                  </a:lnTo>
                  <a:lnTo>
                    <a:pt x="147292" y="117639"/>
                  </a:lnTo>
                  <a:lnTo>
                    <a:pt x="147292" y="118230"/>
                  </a:lnTo>
                  <a:lnTo>
                    <a:pt x="147292" y="118821"/>
                  </a:lnTo>
                  <a:lnTo>
                    <a:pt x="147292" y="119412"/>
                  </a:lnTo>
                  <a:lnTo>
                    <a:pt x="147292" y="120003"/>
                  </a:lnTo>
                  <a:lnTo>
                    <a:pt x="147292" y="120594"/>
                  </a:lnTo>
                  <a:lnTo>
                    <a:pt x="147292" y="121185"/>
                  </a:lnTo>
                  <a:lnTo>
                    <a:pt x="147292" y="121777"/>
                  </a:lnTo>
                  <a:lnTo>
                    <a:pt x="147292" y="122368"/>
                  </a:lnTo>
                  <a:lnTo>
                    <a:pt x="147292" y="122959"/>
                  </a:lnTo>
                  <a:lnTo>
                    <a:pt x="147292" y="123550"/>
                  </a:lnTo>
                  <a:lnTo>
                    <a:pt x="147292" y="124141"/>
                  </a:lnTo>
                  <a:lnTo>
                    <a:pt x="147292" y="124732"/>
                  </a:lnTo>
                  <a:lnTo>
                    <a:pt x="147292" y="125323"/>
                  </a:lnTo>
                  <a:lnTo>
                    <a:pt x="147292" y="125915"/>
                  </a:lnTo>
                  <a:lnTo>
                    <a:pt x="147292" y="126506"/>
                  </a:lnTo>
                  <a:lnTo>
                    <a:pt x="147292" y="127097"/>
                  </a:lnTo>
                  <a:lnTo>
                    <a:pt x="147292" y="127688"/>
                  </a:lnTo>
                  <a:lnTo>
                    <a:pt x="147292" y="128279"/>
                  </a:lnTo>
                  <a:lnTo>
                    <a:pt x="147292" y="128870"/>
                  </a:lnTo>
                  <a:lnTo>
                    <a:pt x="147292" y="129462"/>
                  </a:lnTo>
                  <a:lnTo>
                    <a:pt x="147292" y="130053"/>
                  </a:lnTo>
                  <a:lnTo>
                    <a:pt x="147292" y="130644"/>
                  </a:lnTo>
                  <a:lnTo>
                    <a:pt x="147292" y="131235"/>
                  </a:lnTo>
                  <a:lnTo>
                    <a:pt x="147292" y="131826"/>
                  </a:lnTo>
                  <a:lnTo>
                    <a:pt x="147292" y="132417"/>
                  </a:lnTo>
                  <a:lnTo>
                    <a:pt x="147292" y="133008"/>
                  </a:lnTo>
                  <a:lnTo>
                    <a:pt x="147292" y="133600"/>
                  </a:lnTo>
                  <a:lnTo>
                    <a:pt x="147292" y="134191"/>
                  </a:lnTo>
                  <a:lnTo>
                    <a:pt x="147292" y="134782"/>
                  </a:lnTo>
                  <a:lnTo>
                    <a:pt x="147292" y="135373"/>
                  </a:lnTo>
                  <a:lnTo>
                    <a:pt x="147292" y="135964"/>
                  </a:lnTo>
                  <a:lnTo>
                    <a:pt x="147292" y="136555"/>
                  </a:lnTo>
                  <a:lnTo>
                    <a:pt x="147292" y="137147"/>
                  </a:lnTo>
                  <a:lnTo>
                    <a:pt x="147292" y="137738"/>
                  </a:lnTo>
                  <a:lnTo>
                    <a:pt x="147292" y="138329"/>
                  </a:lnTo>
                  <a:lnTo>
                    <a:pt x="147292" y="138920"/>
                  </a:lnTo>
                  <a:lnTo>
                    <a:pt x="147292" y="139511"/>
                  </a:lnTo>
                  <a:lnTo>
                    <a:pt x="147292" y="140102"/>
                  </a:lnTo>
                  <a:lnTo>
                    <a:pt x="147292" y="140693"/>
                  </a:lnTo>
                  <a:lnTo>
                    <a:pt x="147292" y="141285"/>
                  </a:lnTo>
                  <a:lnTo>
                    <a:pt x="147292" y="141876"/>
                  </a:lnTo>
                  <a:lnTo>
                    <a:pt x="147292" y="142467"/>
                  </a:lnTo>
                  <a:lnTo>
                    <a:pt x="147292" y="143058"/>
                  </a:lnTo>
                  <a:lnTo>
                    <a:pt x="147292" y="143649"/>
                  </a:lnTo>
                  <a:lnTo>
                    <a:pt x="147292" y="144240"/>
                  </a:lnTo>
                  <a:lnTo>
                    <a:pt x="147292" y="144831"/>
                  </a:lnTo>
                  <a:lnTo>
                    <a:pt x="147292" y="145423"/>
                  </a:lnTo>
                  <a:lnTo>
                    <a:pt x="147292" y="146014"/>
                  </a:lnTo>
                  <a:lnTo>
                    <a:pt x="147292" y="146605"/>
                  </a:lnTo>
                  <a:lnTo>
                    <a:pt x="147292" y="147196"/>
                  </a:lnTo>
                  <a:lnTo>
                    <a:pt x="147292" y="147787"/>
                  </a:lnTo>
                  <a:lnTo>
                    <a:pt x="147292" y="148378"/>
                  </a:lnTo>
                  <a:lnTo>
                    <a:pt x="147292" y="148970"/>
                  </a:lnTo>
                  <a:lnTo>
                    <a:pt x="147292" y="149561"/>
                  </a:lnTo>
                  <a:lnTo>
                    <a:pt x="147292" y="150152"/>
                  </a:lnTo>
                  <a:lnTo>
                    <a:pt x="147292" y="150743"/>
                  </a:lnTo>
                  <a:lnTo>
                    <a:pt x="147292" y="151334"/>
                  </a:lnTo>
                  <a:lnTo>
                    <a:pt x="147292" y="151925"/>
                  </a:lnTo>
                  <a:lnTo>
                    <a:pt x="147292" y="152516"/>
                  </a:lnTo>
                  <a:lnTo>
                    <a:pt x="147292" y="153108"/>
                  </a:lnTo>
                  <a:lnTo>
                    <a:pt x="147292" y="153699"/>
                  </a:lnTo>
                  <a:lnTo>
                    <a:pt x="147292" y="154290"/>
                  </a:lnTo>
                  <a:lnTo>
                    <a:pt x="147292" y="154881"/>
                  </a:lnTo>
                  <a:lnTo>
                    <a:pt x="147292" y="155472"/>
                  </a:lnTo>
                  <a:lnTo>
                    <a:pt x="147292" y="156063"/>
                  </a:lnTo>
                  <a:lnTo>
                    <a:pt x="147292" y="156654"/>
                  </a:lnTo>
                  <a:lnTo>
                    <a:pt x="147292" y="157246"/>
                  </a:lnTo>
                  <a:lnTo>
                    <a:pt x="147292" y="157837"/>
                  </a:lnTo>
                  <a:lnTo>
                    <a:pt x="147292" y="158428"/>
                  </a:lnTo>
                  <a:lnTo>
                    <a:pt x="147292" y="159019"/>
                  </a:lnTo>
                  <a:lnTo>
                    <a:pt x="147292" y="159610"/>
                  </a:lnTo>
                  <a:lnTo>
                    <a:pt x="147292" y="160201"/>
                  </a:lnTo>
                  <a:lnTo>
                    <a:pt x="147292" y="160793"/>
                  </a:lnTo>
                  <a:lnTo>
                    <a:pt x="147292" y="161384"/>
                  </a:lnTo>
                  <a:lnTo>
                    <a:pt x="147292" y="161975"/>
                  </a:lnTo>
                  <a:lnTo>
                    <a:pt x="147292" y="162566"/>
                  </a:lnTo>
                  <a:lnTo>
                    <a:pt x="147292" y="163157"/>
                  </a:lnTo>
                  <a:lnTo>
                    <a:pt x="147292" y="163748"/>
                  </a:lnTo>
                  <a:lnTo>
                    <a:pt x="147292" y="164339"/>
                  </a:lnTo>
                  <a:lnTo>
                    <a:pt x="147292" y="164931"/>
                  </a:lnTo>
                  <a:lnTo>
                    <a:pt x="147292" y="165522"/>
                  </a:lnTo>
                  <a:lnTo>
                    <a:pt x="147292" y="166113"/>
                  </a:lnTo>
                  <a:lnTo>
                    <a:pt x="147292" y="166704"/>
                  </a:lnTo>
                  <a:lnTo>
                    <a:pt x="147292" y="167295"/>
                  </a:lnTo>
                  <a:lnTo>
                    <a:pt x="147292" y="167886"/>
                  </a:lnTo>
                  <a:lnTo>
                    <a:pt x="147292" y="168477"/>
                  </a:lnTo>
                  <a:lnTo>
                    <a:pt x="147292" y="169069"/>
                  </a:lnTo>
                  <a:lnTo>
                    <a:pt x="147292" y="169660"/>
                  </a:lnTo>
                  <a:lnTo>
                    <a:pt x="147292" y="170251"/>
                  </a:lnTo>
                  <a:lnTo>
                    <a:pt x="147292" y="170842"/>
                  </a:lnTo>
                  <a:lnTo>
                    <a:pt x="147292" y="171433"/>
                  </a:lnTo>
                  <a:lnTo>
                    <a:pt x="147292" y="172024"/>
                  </a:lnTo>
                  <a:lnTo>
                    <a:pt x="147292" y="172616"/>
                  </a:lnTo>
                  <a:lnTo>
                    <a:pt x="147292" y="173207"/>
                  </a:lnTo>
                  <a:lnTo>
                    <a:pt x="147292" y="173798"/>
                  </a:lnTo>
                  <a:lnTo>
                    <a:pt x="147292" y="174389"/>
                  </a:lnTo>
                  <a:lnTo>
                    <a:pt x="147292" y="174980"/>
                  </a:lnTo>
                  <a:lnTo>
                    <a:pt x="147292" y="175571"/>
                  </a:lnTo>
                  <a:lnTo>
                    <a:pt x="147292" y="176162"/>
                  </a:lnTo>
                  <a:lnTo>
                    <a:pt x="147292" y="176754"/>
                  </a:lnTo>
                  <a:lnTo>
                    <a:pt x="147292" y="177345"/>
                  </a:lnTo>
                  <a:lnTo>
                    <a:pt x="147292" y="177936"/>
                  </a:lnTo>
                  <a:lnTo>
                    <a:pt x="147292" y="178527"/>
                  </a:lnTo>
                  <a:lnTo>
                    <a:pt x="147292" y="179118"/>
                  </a:lnTo>
                  <a:lnTo>
                    <a:pt x="147292" y="179709"/>
                  </a:lnTo>
                  <a:lnTo>
                    <a:pt x="147292" y="180301"/>
                  </a:lnTo>
                  <a:lnTo>
                    <a:pt x="147292" y="180892"/>
                  </a:lnTo>
                  <a:lnTo>
                    <a:pt x="147292" y="181483"/>
                  </a:lnTo>
                  <a:lnTo>
                    <a:pt x="147292" y="182074"/>
                  </a:lnTo>
                  <a:lnTo>
                    <a:pt x="147292" y="182665"/>
                  </a:lnTo>
                  <a:lnTo>
                    <a:pt x="147292" y="183256"/>
                  </a:lnTo>
                  <a:lnTo>
                    <a:pt x="147292" y="183847"/>
                  </a:lnTo>
                  <a:lnTo>
                    <a:pt x="147292" y="184439"/>
                  </a:lnTo>
                  <a:lnTo>
                    <a:pt x="147292" y="185030"/>
                  </a:lnTo>
                  <a:lnTo>
                    <a:pt x="147292" y="185621"/>
                  </a:lnTo>
                  <a:lnTo>
                    <a:pt x="147292" y="186212"/>
                  </a:lnTo>
                  <a:lnTo>
                    <a:pt x="147292" y="186803"/>
                  </a:lnTo>
                  <a:lnTo>
                    <a:pt x="147292" y="187394"/>
                  </a:lnTo>
                  <a:lnTo>
                    <a:pt x="147292" y="187985"/>
                  </a:lnTo>
                  <a:lnTo>
                    <a:pt x="147292" y="188577"/>
                  </a:lnTo>
                  <a:lnTo>
                    <a:pt x="147292" y="189168"/>
                  </a:lnTo>
                  <a:lnTo>
                    <a:pt x="147292" y="189759"/>
                  </a:lnTo>
                  <a:lnTo>
                    <a:pt x="147292" y="190350"/>
                  </a:lnTo>
                  <a:lnTo>
                    <a:pt x="147292" y="190941"/>
                  </a:lnTo>
                  <a:lnTo>
                    <a:pt x="147292" y="191532"/>
                  </a:lnTo>
                  <a:lnTo>
                    <a:pt x="147292" y="192124"/>
                  </a:lnTo>
                  <a:lnTo>
                    <a:pt x="147292" y="192715"/>
                  </a:lnTo>
                  <a:lnTo>
                    <a:pt x="147292" y="193306"/>
                  </a:lnTo>
                  <a:lnTo>
                    <a:pt x="147292" y="193897"/>
                  </a:lnTo>
                  <a:lnTo>
                    <a:pt x="147292" y="194488"/>
                  </a:lnTo>
                  <a:lnTo>
                    <a:pt x="147292" y="195079"/>
                  </a:lnTo>
                  <a:lnTo>
                    <a:pt x="147292" y="195670"/>
                  </a:lnTo>
                  <a:lnTo>
                    <a:pt x="147292" y="196262"/>
                  </a:lnTo>
                  <a:lnTo>
                    <a:pt x="147292" y="196853"/>
                  </a:lnTo>
                  <a:lnTo>
                    <a:pt x="147292" y="197444"/>
                  </a:lnTo>
                  <a:lnTo>
                    <a:pt x="147292" y="198035"/>
                  </a:lnTo>
                  <a:lnTo>
                    <a:pt x="147292" y="198626"/>
                  </a:lnTo>
                  <a:lnTo>
                    <a:pt x="147292" y="199217"/>
                  </a:lnTo>
                  <a:lnTo>
                    <a:pt x="147292" y="199808"/>
                  </a:lnTo>
                  <a:lnTo>
                    <a:pt x="147292" y="200400"/>
                  </a:lnTo>
                  <a:lnTo>
                    <a:pt x="147292" y="200991"/>
                  </a:lnTo>
                  <a:lnTo>
                    <a:pt x="147292" y="201582"/>
                  </a:lnTo>
                  <a:lnTo>
                    <a:pt x="147292" y="202173"/>
                  </a:lnTo>
                  <a:lnTo>
                    <a:pt x="147292" y="202764"/>
                  </a:lnTo>
                  <a:lnTo>
                    <a:pt x="147292" y="203355"/>
                  </a:lnTo>
                  <a:lnTo>
                    <a:pt x="147292" y="203947"/>
                  </a:lnTo>
                  <a:lnTo>
                    <a:pt x="147292" y="204538"/>
                  </a:lnTo>
                  <a:lnTo>
                    <a:pt x="147292" y="205129"/>
                  </a:lnTo>
                  <a:lnTo>
                    <a:pt x="147292" y="205720"/>
                  </a:lnTo>
                  <a:lnTo>
                    <a:pt x="147292" y="206311"/>
                  </a:lnTo>
                  <a:lnTo>
                    <a:pt x="147292" y="206902"/>
                  </a:lnTo>
                  <a:lnTo>
                    <a:pt x="147292" y="207493"/>
                  </a:lnTo>
                  <a:lnTo>
                    <a:pt x="147292" y="208085"/>
                  </a:lnTo>
                  <a:lnTo>
                    <a:pt x="147292" y="208676"/>
                  </a:lnTo>
                  <a:lnTo>
                    <a:pt x="147292" y="209267"/>
                  </a:lnTo>
                  <a:lnTo>
                    <a:pt x="147292" y="209858"/>
                  </a:lnTo>
                  <a:lnTo>
                    <a:pt x="147292" y="210449"/>
                  </a:lnTo>
                  <a:lnTo>
                    <a:pt x="147292" y="211040"/>
                  </a:lnTo>
                  <a:lnTo>
                    <a:pt x="147292" y="211632"/>
                  </a:lnTo>
                  <a:lnTo>
                    <a:pt x="147292" y="212223"/>
                  </a:lnTo>
                  <a:lnTo>
                    <a:pt x="147292" y="212814"/>
                  </a:lnTo>
                  <a:lnTo>
                    <a:pt x="147292" y="213405"/>
                  </a:lnTo>
                  <a:lnTo>
                    <a:pt x="147292" y="213996"/>
                  </a:lnTo>
                  <a:lnTo>
                    <a:pt x="147292" y="214587"/>
                  </a:lnTo>
                  <a:lnTo>
                    <a:pt x="147292" y="215178"/>
                  </a:lnTo>
                  <a:lnTo>
                    <a:pt x="147292" y="215770"/>
                  </a:lnTo>
                  <a:lnTo>
                    <a:pt x="147292" y="216361"/>
                  </a:lnTo>
                  <a:lnTo>
                    <a:pt x="147292" y="216952"/>
                  </a:lnTo>
                  <a:lnTo>
                    <a:pt x="147292" y="217543"/>
                  </a:lnTo>
                  <a:lnTo>
                    <a:pt x="147292" y="218134"/>
                  </a:lnTo>
                  <a:lnTo>
                    <a:pt x="147292" y="218725"/>
                  </a:lnTo>
                  <a:lnTo>
                    <a:pt x="147292" y="219316"/>
                  </a:lnTo>
                  <a:lnTo>
                    <a:pt x="147292" y="219908"/>
                  </a:lnTo>
                  <a:lnTo>
                    <a:pt x="147292" y="220499"/>
                  </a:lnTo>
                  <a:lnTo>
                    <a:pt x="147292" y="221090"/>
                  </a:lnTo>
                  <a:lnTo>
                    <a:pt x="147292" y="221681"/>
                  </a:lnTo>
                  <a:lnTo>
                    <a:pt x="147292" y="222272"/>
                  </a:lnTo>
                  <a:lnTo>
                    <a:pt x="147292" y="222863"/>
                  </a:lnTo>
                  <a:lnTo>
                    <a:pt x="147292" y="223455"/>
                  </a:lnTo>
                  <a:lnTo>
                    <a:pt x="147292" y="224046"/>
                  </a:lnTo>
                  <a:lnTo>
                    <a:pt x="147292" y="224637"/>
                  </a:lnTo>
                  <a:lnTo>
                    <a:pt x="147292" y="225228"/>
                  </a:lnTo>
                  <a:lnTo>
                    <a:pt x="147292" y="225819"/>
                  </a:lnTo>
                  <a:lnTo>
                    <a:pt x="147292" y="226410"/>
                  </a:lnTo>
                  <a:lnTo>
                    <a:pt x="147292" y="227001"/>
                  </a:lnTo>
                  <a:lnTo>
                    <a:pt x="147292" y="227593"/>
                  </a:lnTo>
                  <a:lnTo>
                    <a:pt x="147292" y="228184"/>
                  </a:lnTo>
                  <a:lnTo>
                    <a:pt x="147292" y="228775"/>
                  </a:lnTo>
                  <a:lnTo>
                    <a:pt x="147292" y="229366"/>
                  </a:lnTo>
                  <a:lnTo>
                    <a:pt x="147292" y="229957"/>
                  </a:lnTo>
                  <a:lnTo>
                    <a:pt x="147292" y="230548"/>
                  </a:lnTo>
                  <a:lnTo>
                    <a:pt x="147292" y="231139"/>
                  </a:lnTo>
                  <a:lnTo>
                    <a:pt x="147292" y="231731"/>
                  </a:lnTo>
                  <a:lnTo>
                    <a:pt x="147292" y="232322"/>
                  </a:lnTo>
                  <a:lnTo>
                    <a:pt x="147292" y="232913"/>
                  </a:lnTo>
                  <a:lnTo>
                    <a:pt x="147292" y="233504"/>
                  </a:lnTo>
                  <a:lnTo>
                    <a:pt x="147292" y="234095"/>
                  </a:lnTo>
                  <a:lnTo>
                    <a:pt x="147292" y="234686"/>
                  </a:lnTo>
                  <a:lnTo>
                    <a:pt x="147292" y="235278"/>
                  </a:lnTo>
                  <a:lnTo>
                    <a:pt x="147292" y="235869"/>
                  </a:lnTo>
                  <a:lnTo>
                    <a:pt x="147292" y="236460"/>
                  </a:lnTo>
                  <a:lnTo>
                    <a:pt x="147292" y="237051"/>
                  </a:lnTo>
                  <a:lnTo>
                    <a:pt x="147292" y="237642"/>
                  </a:lnTo>
                  <a:lnTo>
                    <a:pt x="147292" y="238233"/>
                  </a:lnTo>
                  <a:lnTo>
                    <a:pt x="147292" y="238824"/>
                  </a:lnTo>
                  <a:lnTo>
                    <a:pt x="147292" y="239416"/>
                  </a:lnTo>
                  <a:lnTo>
                    <a:pt x="147292" y="240007"/>
                  </a:lnTo>
                  <a:lnTo>
                    <a:pt x="147292" y="240598"/>
                  </a:lnTo>
                  <a:lnTo>
                    <a:pt x="147292" y="241189"/>
                  </a:lnTo>
                  <a:lnTo>
                    <a:pt x="147292" y="241780"/>
                  </a:lnTo>
                  <a:lnTo>
                    <a:pt x="147292" y="242371"/>
                  </a:lnTo>
                  <a:lnTo>
                    <a:pt x="147292" y="242963"/>
                  </a:lnTo>
                  <a:lnTo>
                    <a:pt x="147292" y="243554"/>
                  </a:lnTo>
                  <a:lnTo>
                    <a:pt x="147292" y="244145"/>
                  </a:lnTo>
                  <a:lnTo>
                    <a:pt x="147292" y="244736"/>
                  </a:lnTo>
                  <a:lnTo>
                    <a:pt x="147292" y="245327"/>
                  </a:lnTo>
                  <a:lnTo>
                    <a:pt x="147292" y="245918"/>
                  </a:lnTo>
                  <a:lnTo>
                    <a:pt x="147292" y="246509"/>
                  </a:lnTo>
                  <a:lnTo>
                    <a:pt x="147292" y="247101"/>
                  </a:lnTo>
                  <a:lnTo>
                    <a:pt x="147292" y="247692"/>
                  </a:lnTo>
                  <a:lnTo>
                    <a:pt x="147292" y="248283"/>
                  </a:lnTo>
                  <a:lnTo>
                    <a:pt x="147292" y="248874"/>
                  </a:lnTo>
                  <a:lnTo>
                    <a:pt x="147292" y="249465"/>
                  </a:lnTo>
                  <a:lnTo>
                    <a:pt x="147292" y="250056"/>
                  </a:lnTo>
                  <a:lnTo>
                    <a:pt x="147292" y="250647"/>
                  </a:lnTo>
                  <a:lnTo>
                    <a:pt x="147292" y="251239"/>
                  </a:lnTo>
                  <a:lnTo>
                    <a:pt x="147292" y="251830"/>
                  </a:lnTo>
                  <a:lnTo>
                    <a:pt x="147292" y="252421"/>
                  </a:lnTo>
                  <a:lnTo>
                    <a:pt x="147292" y="253012"/>
                  </a:lnTo>
                  <a:lnTo>
                    <a:pt x="147292" y="253603"/>
                  </a:lnTo>
                  <a:lnTo>
                    <a:pt x="147292" y="254194"/>
                  </a:lnTo>
                  <a:lnTo>
                    <a:pt x="147292" y="254786"/>
                  </a:lnTo>
                  <a:lnTo>
                    <a:pt x="147292" y="255377"/>
                  </a:lnTo>
                  <a:lnTo>
                    <a:pt x="147292" y="255968"/>
                  </a:lnTo>
                  <a:lnTo>
                    <a:pt x="147292" y="256559"/>
                  </a:lnTo>
                  <a:lnTo>
                    <a:pt x="147292" y="257150"/>
                  </a:lnTo>
                  <a:lnTo>
                    <a:pt x="147292" y="257741"/>
                  </a:lnTo>
                  <a:lnTo>
                    <a:pt x="147292" y="258332"/>
                  </a:lnTo>
                  <a:lnTo>
                    <a:pt x="147292" y="258924"/>
                  </a:lnTo>
                  <a:lnTo>
                    <a:pt x="147292" y="259515"/>
                  </a:lnTo>
                  <a:lnTo>
                    <a:pt x="147293" y="260106"/>
                  </a:lnTo>
                  <a:lnTo>
                    <a:pt x="147293" y="260697"/>
                  </a:lnTo>
                  <a:lnTo>
                    <a:pt x="147293" y="261288"/>
                  </a:lnTo>
                  <a:lnTo>
                    <a:pt x="147295" y="261879"/>
                  </a:lnTo>
                  <a:lnTo>
                    <a:pt x="147297" y="262470"/>
                  </a:lnTo>
                  <a:lnTo>
                    <a:pt x="147302" y="263062"/>
                  </a:lnTo>
                  <a:lnTo>
                    <a:pt x="147311" y="263653"/>
                  </a:lnTo>
                  <a:lnTo>
                    <a:pt x="147329" y="264244"/>
                  </a:lnTo>
                  <a:lnTo>
                    <a:pt x="147360" y="264835"/>
                  </a:lnTo>
                  <a:lnTo>
                    <a:pt x="147415" y="265426"/>
                  </a:lnTo>
                  <a:lnTo>
                    <a:pt x="147506" y="266017"/>
                  </a:lnTo>
                  <a:lnTo>
                    <a:pt x="147653" y="266609"/>
                  </a:lnTo>
                  <a:lnTo>
                    <a:pt x="147884" y="267200"/>
                  </a:lnTo>
                  <a:lnTo>
                    <a:pt x="148233" y="267791"/>
                  </a:lnTo>
                  <a:lnTo>
                    <a:pt x="148743" y="268382"/>
                  </a:lnTo>
                  <a:lnTo>
                    <a:pt x="149464" y="268973"/>
                  </a:lnTo>
                  <a:lnTo>
                    <a:pt x="150452" y="269564"/>
                  </a:lnTo>
                  <a:lnTo>
                    <a:pt x="151761" y="270155"/>
                  </a:lnTo>
                  <a:lnTo>
                    <a:pt x="153438" y="270747"/>
                  </a:lnTo>
                  <a:lnTo>
                    <a:pt x="155551" y="271338"/>
                  </a:lnTo>
                  <a:lnTo>
                    <a:pt x="158062" y="271929"/>
                  </a:lnTo>
                  <a:lnTo>
                    <a:pt x="160920" y="272520"/>
                  </a:lnTo>
                  <a:lnTo>
                    <a:pt x="164033" y="273111"/>
                  </a:lnTo>
                  <a:lnTo>
                    <a:pt x="167264" y="273702"/>
                  </a:lnTo>
                  <a:lnTo>
                    <a:pt x="170440" y="274294"/>
                  </a:lnTo>
                  <a:lnTo>
                    <a:pt x="173365" y="274885"/>
                  </a:lnTo>
                  <a:lnTo>
                    <a:pt x="175836" y="275476"/>
                  </a:lnTo>
                  <a:lnTo>
                    <a:pt x="177667" y="276067"/>
                  </a:lnTo>
                  <a:lnTo>
                    <a:pt x="178711" y="276658"/>
                  </a:lnTo>
                  <a:lnTo>
                    <a:pt x="178877" y="277249"/>
                  </a:lnTo>
                  <a:lnTo>
                    <a:pt x="178144" y="277840"/>
                  </a:lnTo>
                  <a:lnTo>
                    <a:pt x="176495" y="278432"/>
                  </a:lnTo>
                  <a:lnTo>
                    <a:pt x="174162" y="279023"/>
                  </a:lnTo>
                  <a:lnTo>
                    <a:pt x="171328" y="279614"/>
                  </a:lnTo>
                  <a:lnTo>
                    <a:pt x="168199" y="280205"/>
                  </a:lnTo>
                  <a:lnTo>
                    <a:pt x="164978" y="280796"/>
                  </a:lnTo>
                  <a:lnTo>
                    <a:pt x="161849" y="281387"/>
                  </a:lnTo>
                  <a:lnTo>
                    <a:pt x="158967" y="281978"/>
                  </a:lnTo>
                  <a:lnTo>
                    <a:pt x="156446" y="282570"/>
                  </a:lnTo>
                  <a:lnTo>
                    <a:pt x="154368" y="283161"/>
                  </a:lnTo>
                  <a:lnTo>
                    <a:pt x="152781" y="283752"/>
                  </a:lnTo>
                  <a:lnTo>
                    <a:pt x="151718" y="284343"/>
                  </a:lnTo>
                  <a:lnTo>
                    <a:pt x="151212" y="284934"/>
                  </a:lnTo>
                  <a:lnTo>
                    <a:pt x="151356" y="285525"/>
                  </a:lnTo>
                  <a:lnTo>
                    <a:pt x="152164" y="286117"/>
                  </a:lnTo>
                  <a:lnTo>
                    <a:pt x="153731" y="286708"/>
                  </a:lnTo>
                  <a:lnTo>
                    <a:pt x="156175" y="287299"/>
                  </a:lnTo>
                  <a:lnTo>
                    <a:pt x="159631" y="287890"/>
                  </a:lnTo>
                  <a:lnTo>
                    <a:pt x="164230" y="288481"/>
                  </a:lnTo>
                  <a:lnTo>
                    <a:pt x="170086" y="289072"/>
                  </a:lnTo>
                  <a:lnTo>
                    <a:pt x="177266" y="289663"/>
                  </a:lnTo>
                  <a:lnTo>
                    <a:pt x="185768" y="290255"/>
                  </a:lnTo>
                  <a:lnTo>
                    <a:pt x="195502" y="290846"/>
                  </a:lnTo>
                  <a:lnTo>
                    <a:pt x="206278" y="291437"/>
                  </a:lnTo>
                  <a:lnTo>
                    <a:pt x="217809" y="292028"/>
                  </a:lnTo>
                  <a:lnTo>
                    <a:pt x="229682" y="292619"/>
                  </a:lnTo>
                  <a:lnTo>
                    <a:pt x="241388" y="293210"/>
                  </a:lnTo>
                  <a:lnTo>
                    <a:pt x="252491" y="293801"/>
                  </a:lnTo>
                  <a:lnTo>
                    <a:pt x="262607" y="294393"/>
                  </a:lnTo>
                  <a:lnTo>
                    <a:pt x="271442" y="294984"/>
                  </a:lnTo>
                  <a:lnTo>
                    <a:pt x="278817" y="295575"/>
                  </a:lnTo>
                  <a:lnTo>
                    <a:pt x="284672" y="296166"/>
                  </a:lnTo>
                  <a:lnTo>
                    <a:pt x="289050" y="296757"/>
                  </a:lnTo>
                  <a:lnTo>
                    <a:pt x="292069" y="297348"/>
                  </a:lnTo>
                  <a:lnTo>
                    <a:pt x="293872" y="297940"/>
                  </a:lnTo>
                  <a:lnTo>
                    <a:pt x="294585" y="298531"/>
                  </a:lnTo>
                  <a:lnTo>
                    <a:pt x="294251" y="299122"/>
                  </a:lnTo>
                  <a:lnTo>
                    <a:pt x="292782" y="299713"/>
                  </a:lnTo>
                  <a:lnTo>
                    <a:pt x="290139" y="300304"/>
                  </a:lnTo>
                  <a:lnTo>
                    <a:pt x="286166" y="300895"/>
                  </a:lnTo>
                  <a:lnTo>
                    <a:pt x="280720" y="301486"/>
                  </a:lnTo>
                  <a:lnTo>
                    <a:pt x="273719" y="30207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81649" y="1302879"/>
              <a:ext cx="268590" cy="0"/>
            </a:xfrm>
            <a:custGeom>
              <a:avLst/>
              <a:pathLst>
                <a:path w="268590" h="0">
                  <a:moveTo>
                    <a:pt x="0" y="0"/>
                  </a:moveTo>
                  <a:lnTo>
                    <a:pt x="2685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083" y="1248366"/>
              <a:ext cx="292229" cy="63399"/>
            </a:xfrm>
            <a:custGeom>
              <a:avLst/>
              <a:pathLst>
                <a:path w="292229" h="63399">
                  <a:moveTo>
                    <a:pt x="85636" y="63399"/>
                  </a:moveTo>
                  <a:lnTo>
                    <a:pt x="85211" y="63275"/>
                  </a:lnTo>
                  <a:lnTo>
                    <a:pt x="84789" y="63150"/>
                  </a:lnTo>
                  <a:lnTo>
                    <a:pt x="84368" y="63026"/>
                  </a:lnTo>
                  <a:lnTo>
                    <a:pt x="83949" y="62902"/>
                  </a:lnTo>
                  <a:lnTo>
                    <a:pt x="83531" y="62778"/>
                  </a:lnTo>
                  <a:lnTo>
                    <a:pt x="83116" y="62654"/>
                  </a:lnTo>
                  <a:lnTo>
                    <a:pt x="82702" y="62530"/>
                  </a:lnTo>
                  <a:lnTo>
                    <a:pt x="82290" y="62406"/>
                  </a:lnTo>
                  <a:lnTo>
                    <a:pt x="81880" y="62282"/>
                  </a:lnTo>
                  <a:lnTo>
                    <a:pt x="81470" y="62158"/>
                  </a:lnTo>
                  <a:lnTo>
                    <a:pt x="81064" y="62034"/>
                  </a:lnTo>
                  <a:lnTo>
                    <a:pt x="80657" y="61910"/>
                  </a:lnTo>
                  <a:lnTo>
                    <a:pt x="80254" y="61786"/>
                  </a:lnTo>
                  <a:lnTo>
                    <a:pt x="79850" y="61662"/>
                  </a:lnTo>
                  <a:lnTo>
                    <a:pt x="79449" y="61538"/>
                  </a:lnTo>
                  <a:lnTo>
                    <a:pt x="79049" y="61414"/>
                  </a:lnTo>
                  <a:lnTo>
                    <a:pt x="78651" y="61289"/>
                  </a:lnTo>
                  <a:lnTo>
                    <a:pt x="78253" y="61165"/>
                  </a:lnTo>
                  <a:lnTo>
                    <a:pt x="77857" y="61041"/>
                  </a:lnTo>
                  <a:lnTo>
                    <a:pt x="77462" y="60917"/>
                  </a:lnTo>
                  <a:lnTo>
                    <a:pt x="77068" y="60793"/>
                  </a:lnTo>
                  <a:lnTo>
                    <a:pt x="76675" y="60669"/>
                  </a:lnTo>
                  <a:lnTo>
                    <a:pt x="76283" y="60545"/>
                  </a:lnTo>
                  <a:lnTo>
                    <a:pt x="75892" y="60421"/>
                  </a:lnTo>
                  <a:lnTo>
                    <a:pt x="75502" y="60297"/>
                  </a:lnTo>
                  <a:lnTo>
                    <a:pt x="75112" y="60173"/>
                  </a:lnTo>
                  <a:lnTo>
                    <a:pt x="74723" y="60049"/>
                  </a:lnTo>
                  <a:lnTo>
                    <a:pt x="74336" y="59925"/>
                  </a:lnTo>
                  <a:lnTo>
                    <a:pt x="73948" y="59801"/>
                  </a:lnTo>
                  <a:lnTo>
                    <a:pt x="73561" y="59677"/>
                  </a:lnTo>
                  <a:lnTo>
                    <a:pt x="73175" y="59552"/>
                  </a:lnTo>
                  <a:lnTo>
                    <a:pt x="72789" y="59428"/>
                  </a:lnTo>
                  <a:lnTo>
                    <a:pt x="72403" y="59304"/>
                  </a:lnTo>
                  <a:lnTo>
                    <a:pt x="72018" y="59180"/>
                  </a:lnTo>
                  <a:lnTo>
                    <a:pt x="71632" y="59056"/>
                  </a:lnTo>
                  <a:lnTo>
                    <a:pt x="71247" y="58932"/>
                  </a:lnTo>
                  <a:lnTo>
                    <a:pt x="70862" y="58808"/>
                  </a:lnTo>
                  <a:lnTo>
                    <a:pt x="70477" y="58684"/>
                  </a:lnTo>
                  <a:lnTo>
                    <a:pt x="70092" y="58560"/>
                  </a:lnTo>
                  <a:lnTo>
                    <a:pt x="69707" y="58436"/>
                  </a:lnTo>
                  <a:lnTo>
                    <a:pt x="69322" y="58312"/>
                  </a:lnTo>
                  <a:lnTo>
                    <a:pt x="68936" y="58188"/>
                  </a:lnTo>
                  <a:lnTo>
                    <a:pt x="68550" y="58064"/>
                  </a:lnTo>
                  <a:lnTo>
                    <a:pt x="68163" y="57940"/>
                  </a:lnTo>
                  <a:lnTo>
                    <a:pt x="67776" y="57816"/>
                  </a:lnTo>
                  <a:lnTo>
                    <a:pt x="67388" y="57691"/>
                  </a:lnTo>
                  <a:lnTo>
                    <a:pt x="67000" y="57567"/>
                  </a:lnTo>
                  <a:lnTo>
                    <a:pt x="66612" y="57443"/>
                  </a:lnTo>
                  <a:lnTo>
                    <a:pt x="66222" y="57319"/>
                  </a:lnTo>
                  <a:lnTo>
                    <a:pt x="65832" y="57195"/>
                  </a:lnTo>
                  <a:lnTo>
                    <a:pt x="65440" y="57071"/>
                  </a:lnTo>
                  <a:lnTo>
                    <a:pt x="65048" y="56947"/>
                  </a:lnTo>
                  <a:lnTo>
                    <a:pt x="64655" y="56823"/>
                  </a:lnTo>
                  <a:lnTo>
                    <a:pt x="64261" y="56699"/>
                  </a:lnTo>
                  <a:lnTo>
                    <a:pt x="63865" y="56575"/>
                  </a:lnTo>
                  <a:lnTo>
                    <a:pt x="63470" y="56451"/>
                  </a:lnTo>
                  <a:lnTo>
                    <a:pt x="63071" y="56327"/>
                  </a:lnTo>
                  <a:lnTo>
                    <a:pt x="62673" y="56203"/>
                  </a:lnTo>
                  <a:lnTo>
                    <a:pt x="62273" y="56079"/>
                  </a:lnTo>
                  <a:lnTo>
                    <a:pt x="61872" y="55954"/>
                  </a:lnTo>
                  <a:lnTo>
                    <a:pt x="61469" y="55830"/>
                  </a:lnTo>
                  <a:lnTo>
                    <a:pt x="61065" y="55706"/>
                  </a:lnTo>
                  <a:lnTo>
                    <a:pt x="60659" y="55582"/>
                  </a:lnTo>
                  <a:lnTo>
                    <a:pt x="60252" y="55458"/>
                  </a:lnTo>
                  <a:lnTo>
                    <a:pt x="59844" y="55334"/>
                  </a:lnTo>
                  <a:lnTo>
                    <a:pt x="59433" y="55210"/>
                  </a:lnTo>
                  <a:lnTo>
                    <a:pt x="59022" y="55086"/>
                  </a:lnTo>
                  <a:lnTo>
                    <a:pt x="58608" y="54962"/>
                  </a:lnTo>
                  <a:lnTo>
                    <a:pt x="58194" y="54838"/>
                  </a:lnTo>
                  <a:lnTo>
                    <a:pt x="57777" y="54714"/>
                  </a:lnTo>
                  <a:lnTo>
                    <a:pt x="57359" y="54590"/>
                  </a:lnTo>
                  <a:lnTo>
                    <a:pt x="56938" y="54466"/>
                  </a:lnTo>
                  <a:lnTo>
                    <a:pt x="56518" y="54342"/>
                  </a:lnTo>
                  <a:lnTo>
                    <a:pt x="56093" y="54218"/>
                  </a:lnTo>
                  <a:lnTo>
                    <a:pt x="55669" y="54093"/>
                  </a:lnTo>
                  <a:lnTo>
                    <a:pt x="55242" y="53969"/>
                  </a:lnTo>
                  <a:lnTo>
                    <a:pt x="54814" y="53845"/>
                  </a:lnTo>
                  <a:lnTo>
                    <a:pt x="54383" y="53721"/>
                  </a:lnTo>
                  <a:lnTo>
                    <a:pt x="53951" y="53597"/>
                  </a:lnTo>
                  <a:lnTo>
                    <a:pt x="53517" y="53473"/>
                  </a:lnTo>
                  <a:lnTo>
                    <a:pt x="53082" y="53349"/>
                  </a:lnTo>
                  <a:lnTo>
                    <a:pt x="52644" y="53225"/>
                  </a:lnTo>
                  <a:lnTo>
                    <a:pt x="52205" y="53101"/>
                  </a:lnTo>
                  <a:lnTo>
                    <a:pt x="51765" y="52977"/>
                  </a:lnTo>
                  <a:lnTo>
                    <a:pt x="51322" y="52853"/>
                  </a:lnTo>
                  <a:lnTo>
                    <a:pt x="50879" y="52729"/>
                  </a:lnTo>
                  <a:lnTo>
                    <a:pt x="50432" y="52605"/>
                  </a:lnTo>
                  <a:lnTo>
                    <a:pt x="49986" y="52481"/>
                  </a:lnTo>
                  <a:lnTo>
                    <a:pt x="49536" y="52356"/>
                  </a:lnTo>
                  <a:lnTo>
                    <a:pt x="49086" y="52232"/>
                  </a:lnTo>
                  <a:lnTo>
                    <a:pt x="48634" y="52108"/>
                  </a:lnTo>
                  <a:lnTo>
                    <a:pt x="48181" y="51984"/>
                  </a:lnTo>
                  <a:lnTo>
                    <a:pt x="47725" y="51860"/>
                  </a:lnTo>
                  <a:lnTo>
                    <a:pt x="47269" y="51736"/>
                  </a:lnTo>
                  <a:lnTo>
                    <a:pt x="46810" y="51612"/>
                  </a:lnTo>
                  <a:lnTo>
                    <a:pt x="46352" y="51488"/>
                  </a:lnTo>
                  <a:lnTo>
                    <a:pt x="45890" y="51364"/>
                  </a:lnTo>
                  <a:lnTo>
                    <a:pt x="45429" y="51240"/>
                  </a:lnTo>
                  <a:lnTo>
                    <a:pt x="44965" y="51116"/>
                  </a:lnTo>
                  <a:lnTo>
                    <a:pt x="44501" y="50992"/>
                  </a:lnTo>
                  <a:lnTo>
                    <a:pt x="44036" y="50868"/>
                  </a:lnTo>
                  <a:lnTo>
                    <a:pt x="43569" y="50744"/>
                  </a:lnTo>
                  <a:lnTo>
                    <a:pt x="43102" y="50620"/>
                  </a:lnTo>
                  <a:lnTo>
                    <a:pt x="42633" y="50495"/>
                  </a:lnTo>
                  <a:lnTo>
                    <a:pt x="42164" y="50371"/>
                  </a:lnTo>
                  <a:lnTo>
                    <a:pt x="41693" y="50247"/>
                  </a:lnTo>
                  <a:lnTo>
                    <a:pt x="41222" y="50123"/>
                  </a:lnTo>
                  <a:lnTo>
                    <a:pt x="40750" y="49999"/>
                  </a:lnTo>
                  <a:lnTo>
                    <a:pt x="40278" y="49875"/>
                  </a:lnTo>
                  <a:lnTo>
                    <a:pt x="39805" y="49751"/>
                  </a:lnTo>
                  <a:lnTo>
                    <a:pt x="39331" y="49627"/>
                  </a:lnTo>
                  <a:lnTo>
                    <a:pt x="38857" y="49503"/>
                  </a:lnTo>
                  <a:lnTo>
                    <a:pt x="38383" y="49379"/>
                  </a:lnTo>
                  <a:lnTo>
                    <a:pt x="37908" y="49255"/>
                  </a:lnTo>
                  <a:lnTo>
                    <a:pt x="37433" y="49131"/>
                  </a:lnTo>
                  <a:lnTo>
                    <a:pt x="36958" y="49007"/>
                  </a:lnTo>
                  <a:lnTo>
                    <a:pt x="36482" y="48883"/>
                  </a:lnTo>
                  <a:lnTo>
                    <a:pt x="36007" y="48759"/>
                  </a:lnTo>
                  <a:lnTo>
                    <a:pt x="35532" y="48634"/>
                  </a:lnTo>
                  <a:lnTo>
                    <a:pt x="35057" y="48510"/>
                  </a:lnTo>
                  <a:lnTo>
                    <a:pt x="34582" y="48386"/>
                  </a:lnTo>
                  <a:lnTo>
                    <a:pt x="34108" y="48262"/>
                  </a:lnTo>
                  <a:lnTo>
                    <a:pt x="33634" y="48138"/>
                  </a:lnTo>
                  <a:lnTo>
                    <a:pt x="33160" y="48014"/>
                  </a:lnTo>
                  <a:lnTo>
                    <a:pt x="32687" y="47890"/>
                  </a:lnTo>
                  <a:lnTo>
                    <a:pt x="32214" y="47766"/>
                  </a:lnTo>
                  <a:lnTo>
                    <a:pt x="31742" y="47642"/>
                  </a:lnTo>
                  <a:lnTo>
                    <a:pt x="31271" y="47518"/>
                  </a:lnTo>
                  <a:lnTo>
                    <a:pt x="30801" y="47394"/>
                  </a:lnTo>
                  <a:lnTo>
                    <a:pt x="30332" y="47270"/>
                  </a:lnTo>
                  <a:lnTo>
                    <a:pt x="29864" y="47146"/>
                  </a:lnTo>
                  <a:lnTo>
                    <a:pt x="29396" y="47022"/>
                  </a:lnTo>
                  <a:lnTo>
                    <a:pt x="28931" y="46897"/>
                  </a:lnTo>
                  <a:lnTo>
                    <a:pt x="28466" y="46773"/>
                  </a:lnTo>
                  <a:lnTo>
                    <a:pt x="28003" y="46649"/>
                  </a:lnTo>
                  <a:lnTo>
                    <a:pt x="27541" y="46525"/>
                  </a:lnTo>
                  <a:lnTo>
                    <a:pt x="27081" y="46401"/>
                  </a:lnTo>
                  <a:lnTo>
                    <a:pt x="26622" y="46277"/>
                  </a:lnTo>
                  <a:lnTo>
                    <a:pt x="26165" y="46153"/>
                  </a:lnTo>
                  <a:lnTo>
                    <a:pt x="25710" y="46029"/>
                  </a:lnTo>
                  <a:lnTo>
                    <a:pt x="25257" y="45905"/>
                  </a:lnTo>
                  <a:lnTo>
                    <a:pt x="24805" y="45781"/>
                  </a:lnTo>
                  <a:lnTo>
                    <a:pt x="24356" y="45657"/>
                  </a:lnTo>
                  <a:lnTo>
                    <a:pt x="23909" y="45533"/>
                  </a:lnTo>
                  <a:lnTo>
                    <a:pt x="23463" y="45409"/>
                  </a:lnTo>
                  <a:lnTo>
                    <a:pt x="23021" y="45285"/>
                  </a:lnTo>
                  <a:lnTo>
                    <a:pt x="22579" y="45161"/>
                  </a:lnTo>
                  <a:lnTo>
                    <a:pt x="22142" y="45036"/>
                  </a:lnTo>
                  <a:lnTo>
                    <a:pt x="21704" y="44912"/>
                  </a:lnTo>
                  <a:lnTo>
                    <a:pt x="21272" y="44788"/>
                  </a:lnTo>
                  <a:lnTo>
                    <a:pt x="20840" y="44664"/>
                  </a:lnTo>
                  <a:lnTo>
                    <a:pt x="20414" y="44540"/>
                  </a:lnTo>
                  <a:lnTo>
                    <a:pt x="19987" y="44416"/>
                  </a:lnTo>
                  <a:lnTo>
                    <a:pt x="19566" y="44292"/>
                  </a:lnTo>
                  <a:lnTo>
                    <a:pt x="19145" y="44168"/>
                  </a:lnTo>
                  <a:lnTo>
                    <a:pt x="18729" y="44044"/>
                  </a:lnTo>
                  <a:lnTo>
                    <a:pt x="18315" y="43920"/>
                  </a:lnTo>
                  <a:lnTo>
                    <a:pt x="17904" y="43796"/>
                  </a:lnTo>
                  <a:lnTo>
                    <a:pt x="17497" y="43672"/>
                  </a:lnTo>
                  <a:lnTo>
                    <a:pt x="17092" y="43548"/>
                  </a:lnTo>
                  <a:lnTo>
                    <a:pt x="16691" y="43424"/>
                  </a:lnTo>
                  <a:lnTo>
                    <a:pt x="16293" y="43299"/>
                  </a:lnTo>
                  <a:lnTo>
                    <a:pt x="15899" y="43175"/>
                  </a:lnTo>
                  <a:lnTo>
                    <a:pt x="15507" y="43051"/>
                  </a:lnTo>
                  <a:lnTo>
                    <a:pt x="15121" y="42927"/>
                  </a:lnTo>
                  <a:lnTo>
                    <a:pt x="14735" y="42803"/>
                  </a:lnTo>
                  <a:lnTo>
                    <a:pt x="14356" y="42679"/>
                  </a:lnTo>
                  <a:lnTo>
                    <a:pt x="13978" y="42555"/>
                  </a:lnTo>
                  <a:lnTo>
                    <a:pt x="13606" y="42431"/>
                  </a:lnTo>
                  <a:lnTo>
                    <a:pt x="13235" y="42307"/>
                  </a:lnTo>
                  <a:lnTo>
                    <a:pt x="12872" y="42183"/>
                  </a:lnTo>
                  <a:lnTo>
                    <a:pt x="12508" y="42059"/>
                  </a:lnTo>
                  <a:lnTo>
                    <a:pt x="12152" y="41935"/>
                  </a:lnTo>
                  <a:lnTo>
                    <a:pt x="11797" y="41811"/>
                  </a:lnTo>
                  <a:lnTo>
                    <a:pt x="11448" y="41687"/>
                  </a:lnTo>
                  <a:lnTo>
                    <a:pt x="11101" y="41563"/>
                  </a:lnTo>
                  <a:lnTo>
                    <a:pt x="10760" y="41438"/>
                  </a:lnTo>
                  <a:lnTo>
                    <a:pt x="10422" y="41314"/>
                  </a:lnTo>
                  <a:lnTo>
                    <a:pt x="10088" y="41190"/>
                  </a:lnTo>
                  <a:lnTo>
                    <a:pt x="9759" y="41066"/>
                  </a:lnTo>
                  <a:lnTo>
                    <a:pt x="9433" y="40942"/>
                  </a:lnTo>
                  <a:lnTo>
                    <a:pt x="9113" y="40818"/>
                  </a:lnTo>
                  <a:lnTo>
                    <a:pt x="8795" y="40694"/>
                  </a:lnTo>
                  <a:lnTo>
                    <a:pt x="8484" y="40570"/>
                  </a:lnTo>
                  <a:lnTo>
                    <a:pt x="8175" y="40446"/>
                  </a:lnTo>
                  <a:lnTo>
                    <a:pt x="7873" y="40322"/>
                  </a:lnTo>
                  <a:lnTo>
                    <a:pt x="7572" y="40198"/>
                  </a:lnTo>
                  <a:lnTo>
                    <a:pt x="7279" y="40074"/>
                  </a:lnTo>
                  <a:lnTo>
                    <a:pt x="6987" y="39950"/>
                  </a:lnTo>
                  <a:lnTo>
                    <a:pt x="6703" y="39826"/>
                  </a:lnTo>
                  <a:lnTo>
                    <a:pt x="6420" y="39701"/>
                  </a:lnTo>
                  <a:lnTo>
                    <a:pt x="6146" y="39577"/>
                  </a:lnTo>
                  <a:lnTo>
                    <a:pt x="5872" y="39453"/>
                  </a:lnTo>
                  <a:lnTo>
                    <a:pt x="5606" y="39329"/>
                  </a:lnTo>
                  <a:lnTo>
                    <a:pt x="5343" y="39205"/>
                  </a:lnTo>
                  <a:lnTo>
                    <a:pt x="5086" y="39081"/>
                  </a:lnTo>
                  <a:lnTo>
                    <a:pt x="4833" y="38957"/>
                  </a:lnTo>
                  <a:lnTo>
                    <a:pt x="4584" y="38833"/>
                  </a:lnTo>
                  <a:lnTo>
                    <a:pt x="4341" y="38709"/>
                  </a:lnTo>
                  <a:lnTo>
                    <a:pt x="4102" y="38585"/>
                  </a:lnTo>
                  <a:lnTo>
                    <a:pt x="3869" y="38461"/>
                  </a:lnTo>
                  <a:lnTo>
                    <a:pt x="3639" y="38337"/>
                  </a:lnTo>
                  <a:lnTo>
                    <a:pt x="3416" y="38213"/>
                  </a:lnTo>
                  <a:lnTo>
                    <a:pt x="3196" y="38089"/>
                  </a:lnTo>
                  <a:lnTo>
                    <a:pt x="2984" y="37965"/>
                  </a:lnTo>
                  <a:lnTo>
                    <a:pt x="2772" y="37840"/>
                  </a:lnTo>
                  <a:lnTo>
                    <a:pt x="2571" y="37716"/>
                  </a:lnTo>
                  <a:lnTo>
                    <a:pt x="2369" y="37592"/>
                  </a:lnTo>
                  <a:lnTo>
                    <a:pt x="2178" y="37468"/>
                  </a:lnTo>
                  <a:lnTo>
                    <a:pt x="1988" y="37344"/>
                  </a:lnTo>
                  <a:lnTo>
                    <a:pt x="1806" y="37220"/>
                  </a:lnTo>
                  <a:lnTo>
                    <a:pt x="1626" y="37096"/>
                  </a:lnTo>
                  <a:lnTo>
                    <a:pt x="1455" y="36972"/>
                  </a:lnTo>
                  <a:lnTo>
                    <a:pt x="1286" y="36848"/>
                  </a:lnTo>
                  <a:lnTo>
                    <a:pt x="1124" y="36724"/>
                  </a:lnTo>
                  <a:lnTo>
                    <a:pt x="967" y="36600"/>
                  </a:lnTo>
                  <a:lnTo>
                    <a:pt x="815" y="36476"/>
                  </a:lnTo>
                  <a:lnTo>
                    <a:pt x="669" y="36352"/>
                  </a:lnTo>
                  <a:lnTo>
                    <a:pt x="528" y="36228"/>
                  </a:lnTo>
                  <a:lnTo>
                    <a:pt x="393" y="36103"/>
                  </a:lnTo>
                  <a:lnTo>
                    <a:pt x="0" y="31141"/>
                  </a:lnTo>
                  <a:lnTo>
                    <a:pt x="128" y="31017"/>
                  </a:lnTo>
                  <a:lnTo>
                    <a:pt x="269" y="30893"/>
                  </a:lnTo>
                  <a:lnTo>
                    <a:pt x="412" y="30769"/>
                  </a:lnTo>
                  <a:lnTo>
                    <a:pt x="570" y="30644"/>
                  </a:lnTo>
                  <a:lnTo>
                    <a:pt x="727" y="30520"/>
                  </a:lnTo>
                  <a:lnTo>
                    <a:pt x="901" y="30396"/>
                  </a:lnTo>
                  <a:lnTo>
                    <a:pt x="1076" y="30272"/>
                  </a:lnTo>
                  <a:lnTo>
                    <a:pt x="1265" y="30148"/>
                  </a:lnTo>
                  <a:lnTo>
                    <a:pt x="1456" y="30024"/>
                  </a:lnTo>
                  <a:lnTo>
                    <a:pt x="1660" y="29900"/>
                  </a:lnTo>
                  <a:lnTo>
                    <a:pt x="1868" y="29776"/>
                  </a:lnTo>
                  <a:lnTo>
                    <a:pt x="2088" y="29652"/>
                  </a:lnTo>
                  <a:lnTo>
                    <a:pt x="2314" y="29528"/>
                  </a:lnTo>
                  <a:lnTo>
                    <a:pt x="2549" y="29404"/>
                  </a:lnTo>
                  <a:lnTo>
                    <a:pt x="2792" y="29280"/>
                  </a:lnTo>
                  <a:lnTo>
                    <a:pt x="3043" y="29156"/>
                  </a:lnTo>
                  <a:lnTo>
                    <a:pt x="3303" y="29032"/>
                  </a:lnTo>
                  <a:lnTo>
                    <a:pt x="3570" y="28908"/>
                  </a:lnTo>
                  <a:lnTo>
                    <a:pt x="3848" y="28783"/>
                  </a:lnTo>
                  <a:lnTo>
                    <a:pt x="4131" y="28659"/>
                  </a:lnTo>
                  <a:lnTo>
                    <a:pt x="4427" y="28535"/>
                  </a:lnTo>
                  <a:lnTo>
                    <a:pt x="4726" y="28411"/>
                  </a:lnTo>
                  <a:lnTo>
                    <a:pt x="5040" y="28287"/>
                  </a:lnTo>
                  <a:lnTo>
                    <a:pt x="5355" y="28163"/>
                  </a:lnTo>
                  <a:lnTo>
                    <a:pt x="5688" y="28039"/>
                  </a:lnTo>
                  <a:lnTo>
                    <a:pt x="6020" y="27915"/>
                  </a:lnTo>
                  <a:lnTo>
                    <a:pt x="6369" y="27791"/>
                  </a:lnTo>
                  <a:lnTo>
                    <a:pt x="6720" y="27667"/>
                  </a:lnTo>
                  <a:lnTo>
                    <a:pt x="7086" y="27543"/>
                  </a:lnTo>
                  <a:lnTo>
                    <a:pt x="7455" y="27419"/>
                  </a:lnTo>
                  <a:lnTo>
                    <a:pt x="7836" y="27295"/>
                  </a:lnTo>
                  <a:lnTo>
                    <a:pt x="8224" y="27171"/>
                  </a:lnTo>
                  <a:lnTo>
                    <a:pt x="8622" y="27046"/>
                  </a:lnTo>
                  <a:lnTo>
                    <a:pt x="9027" y="26922"/>
                  </a:lnTo>
                  <a:lnTo>
                    <a:pt x="9441" y="26798"/>
                  </a:lnTo>
                  <a:lnTo>
                    <a:pt x="9865" y="26674"/>
                  </a:lnTo>
                  <a:lnTo>
                    <a:pt x="10295" y="26550"/>
                  </a:lnTo>
                  <a:lnTo>
                    <a:pt x="10737" y="26426"/>
                  </a:lnTo>
                  <a:lnTo>
                    <a:pt x="11184" y="26302"/>
                  </a:lnTo>
                  <a:lnTo>
                    <a:pt x="11643" y="26178"/>
                  </a:lnTo>
                  <a:lnTo>
                    <a:pt x="12106" y="26054"/>
                  </a:lnTo>
                  <a:lnTo>
                    <a:pt x="12583" y="25930"/>
                  </a:lnTo>
                  <a:lnTo>
                    <a:pt x="13062" y="25806"/>
                  </a:lnTo>
                  <a:lnTo>
                    <a:pt x="13557" y="25682"/>
                  </a:lnTo>
                  <a:lnTo>
                    <a:pt x="14052" y="25558"/>
                  </a:lnTo>
                  <a:lnTo>
                    <a:pt x="14564" y="25434"/>
                  </a:lnTo>
                  <a:lnTo>
                    <a:pt x="15076" y="25310"/>
                  </a:lnTo>
                  <a:lnTo>
                    <a:pt x="15603" y="25185"/>
                  </a:lnTo>
                  <a:lnTo>
                    <a:pt x="16133" y="25061"/>
                  </a:lnTo>
                  <a:lnTo>
                    <a:pt x="16674" y="24937"/>
                  </a:lnTo>
                  <a:lnTo>
                    <a:pt x="17221" y="24813"/>
                  </a:lnTo>
                  <a:lnTo>
                    <a:pt x="17777" y="24689"/>
                  </a:lnTo>
                  <a:lnTo>
                    <a:pt x="18340" y="24565"/>
                  </a:lnTo>
                  <a:lnTo>
                    <a:pt x="18911" y="24441"/>
                  </a:lnTo>
                  <a:lnTo>
                    <a:pt x="19490" y="24317"/>
                  </a:lnTo>
                  <a:lnTo>
                    <a:pt x="20075" y="24193"/>
                  </a:lnTo>
                  <a:lnTo>
                    <a:pt x="20670" y="24069"/>
                  </a:lnTo>
                  <a:lnTo>
                    <a:pt x="21268" y="23945"/>
                  </a:lnTo>
                  <a:lnTo>
                    <a:pt x="21878" y="23821"/>
                  </a:lnTo>
                  <a:lnTo>
                    <a:pt x="22490" y="23697"/>
                  </a:lnTo>
                  <a:lnTo>
                    <a:pt x="23115" y="23573"/>
                  </a:lnTo>
                  <a:lnTo>
                    <a:pt x="23740" y="23448"/>
                  </a:lnTo>
                  <a:lnTo>
                    <a:pt x="24378" y="23324"/>
                  </a:lnTo>
                  <a:lnTo>
                    <a:pt x="25017" y="23200"/>
                  </a:lnTo>
                  <a:lnTo>
                    <a:pt x="25668" y="23076"/>
                  </a:lnTo>
                  <a:lnTo>
                    <a:pt x="26320" y="22952"/>
                  </a:lnTo>
                  <a:lnTo>
                    <a:pt x="26983" y="22828"/>
                  </a:lnTo>
                  <a:lnTo>
                    <a:pt x="27648" y="22704"/>
                  </a:lnTo>
                  <a:lnTo>
                    <a:pt x="28321" y="22580"/>
                  </a:lnTo>
                  <a:lnTo>
                    <a:pt x="28998" y="22456"/>
                  </a:lnTo>
                  <a:lnTo>
                    <a:pt x="29682" y="22332"/>
                  </a:lnTo>
                  <a:lnTo>
                    <a:pt x="30371" y="22208"/>
                  </a:lnTo>
                  <a:lnTo>
                    <a:pt x="31065" y="22084"/>
                  </a:lnTo>
                  <a:lnTo>
                    <a:pt x="31764" y="21960"/>
                  </a:lnTo>
                  <a:lnTo>
                    <a:pt x="32467" y="21836"/>
                  </a:lnTo>
                  <a:lnTo>
                    <a:pt x="33177" y="21712"/>
                  </a:lnTo>
                  <a:lnTo>
                    <a:pt x="33889" y="21587"/>
                  </a:lnTo>
                  <a:lnTo>
                    <a:pt x="34607" y="21463"/>
                  </a:lnTo>
                  <a:lnTo>
                    <a:pt x="35327" y="21339"/>
                  </a:lnTo>
                  <a:lnTo>
                    <a:pt x="36054" y="21215"/>
                  </a:lnTo>
                  <a:lnTo>
                    <a:pt x="36781" y="21091"/>
                  </a:lnTo>
                  <a:lnTo>
                    <a:pt x="37515" y="20967"/>
                  </a:lnTo>
                  <a:lnTo>
                    <a:pt x="38249" y="20843"/>
                  </a:lnTo>
                  <a:lnTo>
                    <a:pt x="38990" y="20719"/>
                  </a:lnTo>
                  <a:lnTo>
                    <a:pt x="39731" y="20595"/>
                  </a:lnTo>
                  <a:lnTo>
                    <a:pt x="40476" y="20471"/>
                  </a:lnTo>
                  <a:lnTo>
                    <a:pt x="41223" y="20347"/>
                  </a:lnTo>
                  <a:lnTo>
                    <a:pt x="41972" y="20223"/>
                  </a:lnTo>
                  <a:lnTo>
                    <a:pt x="42724" y="20099"/>
                  </a:lnTo>
                  <a:lnTo>
                    <a:pt x="43477" y="19975"/>
                  </a:lnTo>
                  <a:lnTo>
                    <a:pt x="44232" y="19850"/>
                  </a:lnTo>
                  <a:lnTo>
                    <a:pt x="44988" y="19726"/>
                  </a:lnTo>
                  <a:lnTo>
                    <a:pt x="45746" y="19602"/>
                  </a:lnTo>
                  <a:lnTo>
                    <a:pt x="46505" y="19478"/>
                  </a:lnTo>
                  <a:lnTo>
                    <a:pt x="47264" y="19354"/>
                  </a:lnTo>
                  <a:lnTo>
                    <a:pt x="48024" y="19230"/>
                  </a:lnTo>
                  <a:lnTo>
                    <a:pt x="48784" y="19106"/>
                  </a:lnTo>
                  <a:lnTo>
                    <a:pt x="49544" y="18982"/>
                  </a:lnTo>
                  <a:lnTo>
                    <a:pt x="50305" y="18858"/>
                  </a:lnTo>
                  <a:lnTo>
                    <a:pt x="51065" y="18734"/>
                  </a:lnTo>
                  <a:lnTo>
                    <a:pt x="51823" y="18610"/>
                  </a:lnTo>
                  <a:lnTo>
                    <a:pt x="52582" y="18486"/>
                  </a:lnTo>
                  <a:lnTo>
                    <a:pt x="53339" y="18362"/>
                  </a:lnTo>
                  <a:lnTo>
                    <a:pt x="54096" y="18238"/>
                  </a:lnTo>
                  <a:lnTo>
                    <a:pt x="54849" y="18114"/>
                  </a:lnTo>
                  <a:lnTo>
                    <a:pt x="55603" y="17989"/>
                  </a:lnTo>
                  <a:lnTo>
                    <a:pt x="56353" y="17865"/>
                  </a:lnTo>
                  <a:lnTo>
                    <a:pt x="57102" y="17741"/>
                  </a:lnTo>
                  <a:lnTo>
                    <a:pt x="57848" y="17617"/>
                  </a:lnTo>
                  <a:lnTo>
                    <a:pt x="58592" y="17493"/>
                  </a:lnTo>
                  <a:lnTo>
                    <a:pt x="59332" y="17369"/>
                  </a:lnTo>
                  <a:lnTo>
                    <a:pt x="60070" y="17245"/>
                  </a:lnTo>
                  <a:lnTo>
                    <a:pt x="60804" y="17121"/>
                  </a:lnTo>
                  <a:lnTo>
                    <a:pt x="61535" y="16997"/>
                  </a:lnTo>
                  <a:lnTo>
                    <a:pt x="62262" y="16873"/>
                  </a:lnTo>
                  <a:lnTo>
                    <a:pt x="62984" y="16749"/>
                  </a:lnTo>
                  <a:lnTo>
                    <a:pt x="63705" y="16625"/>
                  </a:lnTo>
                  <a:lnTo>
                    <a:pt x="64418" y="16501"/>
                  </a:lnTo>
                  <a:lnTo>
                    <a:pt x="65130" y="16377"/>
                  </a:lnTo>
                  <a:lnTo>
                    <a:pt x="65832" y="16253"/>
                  </a:lnTo>
                  <a:lnTo>
                    <a:pt x="66535" y="16128"/>
                  </a:lnTo>
                  <a:lnTo>
                    <a:pt x="67227" y="16004"/>
                  </a:lnTo>
                  <a:lnTo>
                    <a:pt x="67919" y="15880"/>
                  </a:lnTo>
                  <a:lnTo>
                    <a:pt x="68601" y="15756"/>
                  </a:lnTo>
                  <a:lnTo>
                    <a:pt x="69281" y="15632"/>
                  </a:lnTo>
                  <a:lnTo>
                    <a:pt x="69951" y="15508"/>
                  </a:lnTo>
                  <a:lnTo>
                    <a:pt x="70618" y="15384"/>
                  </a:lnTo>
                  <a:lnTo>
                    <a:pt x="71277" y="15260"/>
                  </a:lnTo>
                  <a:lnTo>
                    <a:pt x="71931" y="15136"/>
                  </a:lnTo>
                  <a:lnTo>
                    <a:pt x="72577" y="15012"/>
                  </a:lnTo>
                  <a:lnTo>
                    <a:pt x="73217" y="14888"/>
                  </a:lnTo>
                  <a:lnTo>
                    <a:pt x="73850" y="14764"/>
                  </a:lnTo>
                  <a:lnTo>
                    <a:pt x="74474" y="14640"/>
                  </a:lnTo>
                  <a:lnTo>
                    <a:pt x="75094" y="14516"/>
                  </a:lnTo>
                  <a:lnTo>
                    <a:pt x="75703" y="14391"/>
                  </a:lnTo>
                  <a:lnTo>
                    <a:pt x="76309" y="14267"/>
                  </a:lnTo>
                  <a:lnTo>
                    <a:pt x="76901" y="14143"/>
                  </a:lnTo>
                  <a:lnTo>
                    <a:pt x="77492" y="14019"/>
                  </a:lnTo>
                  <a:lnTo>
                    <a:pt x="78068" y="13895"/>
                  </a:lnTo>
                  <a:lnTo>
                    <a:pt x="78644" y="13771"/>
                  </a:lnTo>
                  <a:lnTo>
                    <a:pt x="79203" y="13647"/>
                  </a:lnTo>
                  <a:lnTo>
                    <a:pt x="79761" y="13523"/>
                  </a:lnTo>
                  <a:lnTo>
                    <a:pt x="80304" y="13399"/>
                  </a:lnTo>
                  <a:lnTo>
                    <a:pt x="80845" y="13275"/>
                  </a:lnTo>
                  <a:lnTo>
                    <a:pt x="81371" y="13151"/>
                  </a:lnTo>
                  <a:lnTo>
                    <a:pt x="81894" y="13027"/>
                  </a:lnTo>
                  <a:lnTo>
                    <a:pt x="82404" y="12903"/>
                  </a:lnTo>
                  <a:lnTo>
                    <a:pt x="82908" y="12779"/>
                  </a:lnTo>
                  <a:lnTo>
                    <a:pt x="83401" y="12655"/>
                  </a:lnTo>
                  <a:lnTo>
                    <a:pt x="83886" y="12530"/>
                  </a:lnTo>
                  <a:lnTo>
                    <a:pt x="84362" y="12406"/>
                  </a:lnTo>
                  <a:lnTo>
                    <a:pt x="84828" y="12282"/>
                  </a:lnTo>
                  <a:lnTo>
                    <a:pt x="85287" y="12158"/>
                  </a:lnTo>
                  <a:lnTo>
                    <a:pt x="85734" y="12034"/>
                  </a:lnTo>
                  <a:lnTo>
                    <a:pt x="86176" y="11910"/>
                  </a:lnTo>
                  <a:lnTo>
                    <a:pt x="86602" y="11786"/>
                  </a:lnTo>
                  <a:lnTo>
                    <a:pt x="87027" y="11662"/>
                  </a:lnTo>
                  <a:lnTo>
                    <a:pt x="87434" y="11538"/>
                  </a:lnTo>
                  <a:lnTo>
                    <a:pt x="87841" y="11414"/>
                  </a:lnTo>
                  <a:lnTo>
                    <a:pt x="88229" y="11290"/>
                  </a:lnTo>
                  <a:lnTo>
                    <a:pt x="88617" y="11166"/>
                  </a:lnTo>
                  <a:lnTo>
                    <a:pt x="88987" y="11042"/>
                  </a:lnTo>
                  <a:lnTo>
                    <a:pt x="89355" y="10918"/>
                  </a:lnTo>
                  <a:lnTo>
                    <a:pt x="89708" y="10793"/>
                  </a:lnTo>
                  <a:lnTo>
                    <a:pt x="90057" y="10669"/>
                  </a:lnTo>
                  <a:lnTo>
                    <a:pt x="90393" y="10545"/>
                  </a:lnTo>
                  <a:lnTo>
                    <a:pt x="90722" y="10421"/>
                  </a:lnTo>
                  <a:lnTo>
                    <a:pt x="91041" y="10297"/>
                  </a:lnTo>
                  <a:lnTo>
                    <a:pt x="91351" y="10173"/>
                  </a:lnTo>
                  <a:lnTo>
                    <a:pt x="91653" y="10049"/>
                  </a:lnTo>
                  <a:lnTo>
                    <a:pt x="91945" y="9925"/>
                  </a:lnTo>
                  <a:lnTo>
                    <a:pt x="92231" y="9801"/>
                  </a:lnTo>
                  <a:lnTo>
                    <a:pt x="92504" y="9677"/>
                  </a:lnTo>
                  <a:lnTo>
                    <a:pt x="92774" y="9553"/>
                  </a:lnTo>
                  <a:lnTo>
                    <a:pt x="93029" y="9429"/>
                  </a:lnTo>
                  <a:lnTo>
                    <a:pt x="93283" y="9305"/>
                  </a:lnTo>
                  <a:lnTo>
                    <a:pt x="93521" y="9181"/>
                  </a:lnTo>
                  <a:lnTo>
                    <a:pt x="93759" y="9057"/>
                  </a:lnTo>
                  <a:lnTo>
                    <a:pt x="93980" y="8932"/>
                  </a:lnTo>
                  <a:lnTo>
                    <a:pt x="94202" y="8808"/>
                  </a:lnTo>
                  <a:lnTo>
                    <a:pt x="94408" y="8684"/>
                  </a:lnTo>
                  <a:lnTo>
                    <a:pt x="94613" y="8560"/>
                  </a:lnTo>
                  <a:lnTo>
                    <a:pt x="94806" y="8436"/>
                  </a:lnTo>
                  <a:lnTo>
                    <a:pt x="94995" y="8312"/>
                  </a:lnTo>
                  <a:lnTo>
                    <a:pt x="95174" y="8188"/>
                  </a:lnTo>
                  <a:lnTo>
                    <a:pt x="95348" y="8064"/>
                  </a:lnTo>
                  <a:lnTo>
                    <a:pt x="95514" y="7940"/>
                  </a:lnTo>
                  <a:lnTo>
                    <a:pt x="95673" y="7816"/>
                  </a:lnTo>
                  <a:lnTo>
                    <a:pt x="95827" y="7692"/>
                  </a:lnTo>
                  <a:lnTo>
                    <a:pt x="95973" y="7568"/>
                  </a:lnTo>
                  <a:lnTo>
                    <a:pt x="96115" y="7444"/>
                  </a:lnTo>
                  <a:lnTo>
                    <a:pt x="96248" y="7320"/>
                  </a:lnTo>
                  <a:lnTo>
                    <a:pt x="100660" y="124"/>
                  </a:lnTo>
                  <a:lnTo>
                    <a:pt x="100789" y="0"/>
                  </a:lnTo>
                  <a:lnTo>
                    <a:pt x="191568" y="0"/>
                  </a:lnTo>
                  <a:lnTo>
                    <a:pt x="195978" y="7195"/>
                  </a:lnTo>
                  <a:lnTo>
                    <a:pt x="196109" y="7320"/>
                  </a:lnTo>
                  <a:lnTo>
                    <a:pt x="196242" y="7444"/>
                  </a:lnTo>
                  <a:lnTo>
                    <a:pt x="196384" y="7568"/>
                  </a:lnTo>
                  <a:lnTo>
                    <a:pt x="196530" y="7692"/>
                  </a:lnTo>
                  <a:lnTo>
                    <a:pt x="196683" y="7816"/>
                  </a:lnTo>
                  <a:lnTo>
                    <a:pt x="196843" y="7940"/>
                  </a:lnTo>
                  <a:lnTo>
                    <a:pt x="197009" y="8064"/>
                  </a:lnTo>
                  <a:lnTo>
                    <a:pt x="197183" y="8188"/>
                  </a:lnTo>
                  <a:lnTo>
                    <a:pt x="197362" y="8312"/>
                  </a:lnTo>
                  <a:lnTo>
                    <a:pt x="197551" y="8436"/>
                  </a:lnTo>
                  <a:lnTo>
                    <a:pt x="197744" y="8560"/>
                  </a:lnTo>
                  <a:lnTo>
                    <a:pt x="197949" y="8684"/>
                  </a:lnTo>
                  <a:lnTo>
                    <a:pt x="198155" y="8808"/>
                  </a:lnTo>
                  <a:lnTo>
                    <a:pt x="198377" y="8932"/>
                  </a:lnTo>
                  <a:lnTo>
                    <a:pt x="198598" y="9057"/>
                  </a:lnTo>
                  <a:lnTo>
                    <a:pt x="198836" y="9181"/>
                  </a:lnTo>
                  <a:lnTo>
                    <a:pt x="199074" y="9305"/>
                  </a:lnTo>
                  <a:lnTo>
                    <a:pt x="199327" y="9429"/>
                  </a:lnTo>
                  <a:lnTo>
                    <a:pt x="199583" y="9553"/>
                  </a:lnTo>
                  <a:lnTo>
                    <a:pt x="199852" y="9677"/>
                  </a:lnTo>
                  <a:lnTo>
                    <a:pt x="200126" y="9801"/>
                  </a:lnTo>
                  <a:lnTo>
                    <a:pt x="200412" y="9925"/>
                  </a:lnTo>
                  <a:lnTo>
                    <a:pt x="200703" y="10049"/>
                  </a:lnTo>
                  <a:lnTo>
                    <a:pt x="201006" y="10173"/>
                  </a:lnTo>
                  <a:lnTo>
                    <a:pt x="201316" y="10297"/>
                  </a:lnTo>
                  <a:lnTo>
                    <a:pt x="201635" y="10421"/>
                  </a:lnTo>
                  <a:lnTo>
                    <a:pt x="201964" y="10545"/>
                  </a:lnTo>
                  <a:lnTo>
                    <a:pt x="202300" y="10669"/>
                  </a:lnTo>
                  <a:lnTo>
                    <a:pt x="202649" y="10793"/>
                  </a:lnTo>
                  <a:lnTo>
                    <a:pt x="203002" y="10918"/>
                  </a:lnTo>
                  <a:lnTo>
                    <a:pt x="203370" y="11042"/>
                  </a:lnTo>
                  <a:lnTo>
                    <a:pt x="203740" y="11166"/>
                  </a:lnTo>
                  <a:lnTo>
                    <a:pt x="204128" y="11290"/>
                  </a:lnTo>
                  <a:lnTo>
                    <a:pt x="204516" y="11414"/>
                  </a:lnTo>
                  <a:lnTo>
                    <a:pt x="204923" y="11538"/>
                  </a:lnTo>
                  <a:lnTo>
                    <a:pt x="205330" y="11662"/>
                  </a:lnTo>
                  <a:lnTo>
                    <a:pt x="205755" y="11786"/>
                  </a:lnTo>
                  <a:lnTo>
                    <a:pt x="206181" y="11910"/>
                  </a:lnTo>
                  <a:lnTo>
                    <a:pt x="206623" y="12034"/>
                  </a:lnTo>
                  <a:lnTo>
                    <a:pt x="207070" y="12158"/>
                  </a:lnTo>
                  <a:lnTo>
                    <a:pt x="207529" y="12282"/>
                  </a:lnTo>
                  <a:lnTo>
                    <a:pt x="207995" y="12406"/>
                  </a:lnTo>
                  <a:lnTo>
                    <a:pt x="208471" y="12530"/>
                  </a:lnTo>
                  <a:lnTo>
                    <a:pt x="208956" y="12655"/>
                  </a:lnTo>
                  <a:lnTo>
                    <a:pt x="209449" y="12779"/>
                  </a:lnTo>
                  <a:lnTo>
                    <a:pt x="209953" y="12903"/>
                  </a:lnTo>
                  <a:lnTo>
                    <a:pt x="210463" y="13027"/>
                  </a:lnTo>
                  <a:lnTo>
                    <a:pt x="210985" y="13151"/>
                  </a:lnTo>
                  <a:lnTo>
                    <a:pt x="211512" y="13275"/>
                  </a:lnTo>
                  <a:lnTo>
                    <a:pt x="212053" y="13399"/>
                  </a:lnTo>
                  <a:lnTo>
                    <a:pt x="212596" y="13523"/>
                  </a:lnTo>
                  <a:lnTo>
                    <a:pt x="213154" y="13647"/>
                  </a:lnTo>
                  <a:lnTo>
                    <a:pt x="213713" y="13771"/>
                  </a:lnTo>
                  <a:lnTo>
                    <a:pt x="214289" y="13895"/>
                  </a:lnTo>
                  <a:lnTo>
                    <a:pt x="214865" y="14019"/>
                  </a:lnTo>
                  <a:lnTo>
                    <a:pt x="215456" y="14143"/>
                  </a:lnTo>
                  <a:lnTo>
                    <a:pt x="216048" y="14267"/>
                  </a:lnTo>
                  <a:lnTo>
                    <a:pt x="216654" y="14391"/>
                  </a:lnTo>
                  <a:lnTo>
                    <a:pt x="217263" y="14516"/>
                  </a:lnTo>
                  <a:lnTo>
                    <a:pt x="217883" y="14640"/>
                  </a:lnTo>
                  <a:lnTo>
                    <a:pt x="218507" y="14764"/>
                  </a:lnTo>
                  <a:lnTo>
                    <a:pt x="219140" y="14888"/>
                  </a:lnTo>
                  <a:lnTo>
                    <a:pt x="219780" y="15012"/>
                  </a:lnTo>
                  <a:lnTo>
                    <a:pt x="220426" y="15136"/>
                  </a:lnTo>
                  <a:lnTo>
                    <a:pt x="221080" y="15260"/>
                  </a:lnTo>
                  <a:lnTo>
                    <a:pt x="221739" y="15384"/>
                  </a:lnTo>
                  <a:lnTo>
                    <a:pt x="222406" y="15508"/>
                  </a:lnTo>
                  <a:lnTo>
                    <a:pt x="223076" y="15632"/>
                  </a:lnTo>
                  <a:lnTo>
                    <a:pt x="223756" y="15756"/>
                  </a:lnTo>
                  <a:lnTo>
                    <a:pt x="224438" y="15880"/>
                  </a:lnTo>
                  <a:lnTo>
                    <a:pt x="225130" y="16004"/>
                  </a:lnTo>
                  <a:lnTo>
                    <a:pt x="225822" y="16128"/>
                  </a:lnTo>
                  <a:lnTo>
                    <a:pt x="226524" y="16253"/>
                  </a:lnTo>
                  <a:lnTo>
                    <a:pt x="227227" y="16377"/>
                  </a:lnTo>
                  <a:lnTo>
                    <a:pt x="227939" y="16501"/>
                  </a:lnTo>
                  <a:lnTo>
                    <a:pt x="228652" y="16625"/>
                  </a:lnTo>
                  <a:lnTo>
                    <a:pt x="229372" y="16749"/>
                  </a:lnTo>
                  <a:lnTo>
                    <a:pt x="230095" y="16873"/>
                  </a:lnTo>
                  <a:lnTo>
                    <a:pt x="230822" y="16997"/>
                  </a:lnTo>
                  <a:lnTo>
                    <a:pt x="231553" y="17121"/>
                  </a:lnTo>
                  <a:lnTo>
                    <a:pt x="232287" y="17245"/>
                  </a:lnTo>
                  <a:lnTo>
                    <a:pt x="233025" y="17369"/>
                  </a:lnTo>
                  <a:lnTo>
                    <a:pt x="233765" y="17493"/>
                  </a:lnTo>
                  <a:lnTo>
                    <a:pt x="234509" y="17617"/>
                  </a:lnTo>
                  <a:lnTo>
                    <a:pt x="235255" y="17741"/>
                  </a:lnTo>
                  <a:lnTo>
                    <a:pt x="236004" y="17865"/>
                  </a:lnTo>
                  <a:lnTo>
                    <a:pt x="236754" y="17989"/>
                  </a:lnTo>
                  <a:lnTo>
                    <a:pt x="237507" y="18114"/>
                  </a:lnTo>
                  <a:lnTo>
                    <a:pt x="238261" y="18238"/>
                  </a:lnTo>
                  <a:lnTo>
                    <a:pt x="239018" y="18362"/>
                  </a:lnTo>
                  <a:lnTo>
                    <a:pt x="239775" y="18486"/>
                  </a:lnTo>
                  <a:lnTo>
                    <a:pt x="240534" y="18610"/>
                  </a:lnTo>
                  <a:lnTo>
                    <a:pt x="241292" y="18734"/>
                  </a:lnTo>
                  <a:lnTo>
                    <a:pt x="242052" y="18858"/>
                  </a:lnTo>
                  <a:lnTo>
                    <a:pt x="242812" y="18982"/>
                  </a:lnTo>
                  <a:lnTo>
                    <a:pt x="243573" y="19106"/>
                  </a:lnTo>
                  <a:lnTo>
                    <a:pt x="244333" y="19230"/>
                  </a:lnTo>
                  <a:lnTo>
                    <a:pt x="245093" y="19354"/>
                  </a:lnTo>
                  <a:lnTo>
                    <a:pt x="245852" y="19478"/>
                  </a:lnTo>
                  <a:lnTo>
                    <a:pt x="246611" y="19602"/>
                  </a:lnTo>
                  <a:lnTo>
                    <a:pt x="247369" y="19726"/>
                  </a:lnTo>
                  <a:lnTo>
                    <a:pt x="248125" y="19850"/>
                  </a:lnTo>
                  <a:lnTo>
                    <a:pt x="248880" y="19975"/>
                  </a:lnTo>
                  <a:lnTo>
                    <a:pt x="249633" y="20099"/>
                  </a:lnTo>
                  <a:lnTo>
                    <a:pt x="250384" y="20223"/>
                  </a:lnTo>
                  <a:lnTo>
                    <a:pt x="251134" y="20347"/>
                  </a:lnTo>
                  <a:lnTo>
                    <a:pt x="251881" y="20471"/>
                  </a:lnTo>
                  <a:lnTo>
                    <a:pt x="252626" y="20595"/>
                  </a:lnTo>
                  <a:lnTo>
                    <a:pt x="253367" y="20719"/>
                  </a:lnTo>
                  <a:lnTo>
                    <a:pt x="254108" y="20843"/>
                  </a:lnTo>
                  <a:lnTo>
                    <a:pt x="254842" y="20967"/>
                  </a:lnTo>
                  <a:lnTo>
                    <a:pt x="255576" y="21091"/>
                  </a:lnTo>
                  <a:lnTo>
                    <a:pt x="256303" y="21215"/>
                  </a:lnTo>
                  <a:lnTo>
                    <a:pt x="257030" y="21339"/>
                  </a:lnTo>
                  <a:lnTo>
                    <a:pt x="257750" y="21463"/>
                  </a:lnTo>
                  <a:lnTo>
                    <a:pt x="258468" y="21587"/>
                  </a:lnTo>
                  <a:lnTo>
                    <a:pt x="259180" y="21712"/>
                  </a:lnTo>
                  <a:lnTo>
                    <a:pt x="259890" y="21836"/>
                  </a:lnTo>
                  <a:lnTo>
                    <a:pt x="260593" y="21960"/>
                  </a:lnTo>
                  <a:lnTo>
                    <a:pt x="261292" y="22084"/>
                  </a:lnTo>
                  <a:lnTo>
                    <a:pt x="261986" y="22208"/>
                  </a:lnTo>
                  <a:lnTo>
                    <a:pt x="262674" y="22332"/>
                  </a:lnTo>
                  <a:lnTo>
                    <a:pt x="263359" y="22456"/>
                  </a:lnTo>
                  <a:lnTo>
                    <a:pt x="264036" y="22580"/>
                  </a:lnTo>
                  <a:lnTo>
                    <a:pt x="264709" y="22704"/>
                  </a:lnTo>
                  <a:lnTo>
                    <a:pt x="265374" y="22828"/>
                  </a:lnTo>
                  <a:lnTo>
                    <a:pt x="266037" y="22952"/>
                  </a:lnTo>
                  <a:lnTo>
                    <a:pt x="266689" y="23076"/>
                  </a:lnTo>
                  <a:lnTo>
                    <a:pt x="267340" y="23200"/>
                  </a:lnTo>
                  <a:lnTo>
                    <a:pt x="267979" y="23324"/>
                  </a:lnTo>
                  <a:lnTo>
                    <a:pt x="268617" y="23448"/>
                  </a:lnTo>
                  <a:lnTo>
                    <a:pt x="269242" y="23573"/>
                  </a:lnTo>
                  <a:lnTo>
                    <a:pt x="269867" y="23697"/>
                  </a:lnTo>
                  <a:lnTo>
                    <a:pt x="270479" y="23821"/>
                  </a:lnTo>
                  <a:lnTo>
                    <a:pt x="271089" y="23945"/>
                  </a:lnTo>
                  <a:lnTo>
                    <a:pt x="271687" y="24069"/>
                  </a:lnTo>
                  <a:lnTo>
                    <a:pt x="272282" y="24193"/>
                  </a:lnTo>
                  <a:lnTo>
                    <a:pt x="272867" y="24317"/>
                  </a:lnTo>
                  <a:lnTo>
                    <a:pt x="273446" y="24441"/>
                  </a:lnTo>
                  <a:lnTo>
                    <a:pt x="274017" y="24565"/>
                  </a:lnTo>
                  <a:lnTo>
                    <a:pt x="274580" y="24689"/>
                  </a:lnTo>
                  <a:lnTo>
                    <a:pt x="275136" y="24813"/>
                  </a:lnTo>
                  <a:lnTo>
                    <a:pt x="275683" y="24937"/>
                  </a:lnTo>
                  <a:lnTo>
                    <a:pt x="276224" y="25061"/>
                  </a:lnTo>
                  <a:lnTo>
                    <a:pt x="276754" y="25185"/>
                  </a:lnTo>
                  <a:lnTo>
                    <a:pt x="277281" y="25310"/>
                  </a:lnTo>
                  <a:lnTo>
                    <a:pt x="277793" y="25434"/>
                  </a:lnTo>
                  <a:lnTo>
                    <a:pt x="278305" y="25558"/>
                  </a:lnTo>
                  <a:lnTo>
                    <a:pt x="278800" y="25682"/>
                  </a:lnTo>
                  <a:lnTo>
                    <a:pt x="279295" y="25806"/>
                  </a:lnTo>
                  <a:lnTo>
                    <a:pt x="279774" y="25930"/>
                  </a:lnTo>
                  <a:lnTo>
                    <a:pt x="280251" y="26054"/>
                  </a:lnTo>
                  <a:lnTo>
                    <a:pt x="280714" y="26178"/>
                  </a:lnTo>
                  <a:lnTo>
                    <a:pt x="281173" y="26302"/>
                  </a:lnTo>
                  <a:lnTo>
                    <a:pt x="281620" y="26426"/>
                  </a:lnTo>
                  <a:lnTo>
                    <a:pt x="282062" y="26550"/>
                  </a:lnTo>
                  <a:lnTo>
                    <a:pt x="282492" y="26674"/>
                  </a:lnTo>
                  <a:lnTo>
                    <a:pt x="282916" y="26798"/>
                  </a:lnTo>
                  <a:lnTo>
                    <a:pt x="283330" y="26922"/>
                  </a:lnTo>
                  <a:lnTo>
                    <a:pt x="283735" y="27046"/>
                  </a:lnTo>
                  <a:lnTo>
                    <a:pt x="284133" y="27171"/>
                  </a:lnTo>
                  <a:lnTo>
                    <a:pt x="284521" y="27295"/>
                  </a:lnTo>
                  <a:lnTo>
                    <a:pt x="284902" y="27419"/>
                  </a:lnTo>
                  <a:lnTo>
                    <a:pt x="285271" y="27543"/>
                  </a:lnTo>
                  <a:lnTo>
                    <a:pt x="285637" y="27667"/>
                  </a:lnTo>
                  <a:lnTo>
                    <a:pt x="285987" y="27791"/>
                  </a:lnTo>
                  <a:lnTo>
                    <a:pt x="286337" y="27915"/>
                  </a:lnTo>
                  <a:lnTo>
                    <a:pt x="286669" y="28039"/>
                  </a:lnTo>
                  <a:lnTo>
                    <a:pt x="287002" y="28163"/>
                  </a:lnTo>
                  <a:lnTo>
                    <a:pt x="287316" y="28287"/>
                  </a:lnTo>
                  <a:lnTo>
                    <a:pt x="287631" y="28411"/>
                  </a:lnTo>
                  <a:lnTo>
                    <a:pt x="287930" y="28535"/>
                  </a:lnTo>
                  <a:lnTo>
                    <a:pt x="288226" y="28659"/>
                  </a:lnTo>
                  <a:lnTo>
                    <a:pt x="288508" y="28783"/>
                  </a:lnTo>
                  <a:lnTo>
                    <a:pt x="288787" y="28908"/>
                  </a:lnTo>
                  <a:lnTo>
                    <a:pt x="289054" y="29032"/>
                  </a:lnTo>
                  <a:lnTo>
                    <a:pt x="289314" y="29156"/>
                  </a:lnTo>
                  <a:lnTo>
                    <a:pt x="289565" y="29280"/>
                  </a:lnTo>
                  <a:lnTo>
                    <a:pt x="289808" y="29404"/>
                  </a:lnTo>
                  <a:lnTo>
                    <a:pt x="290043" y="29528"/>
                  </a:lnTo>
                  <a:lnTo>
                    <a:pt x="290269" y="29652"/>
                  </a:lnTo>
                  <a:lnTo>
                    <a:pt x="290489" y="29776"/>
                  </a:lnTo>
                  <a:lnTo>
                    <a:pt x="290697" y="29900"/>
                  </a:lnTo>
                  <a:lnTo>
                    <a:pt x="290901" y="30024"/>
                  </a:lnTo>
                  <a:lnTo>
                    <a:pt x="291092" y="30148"/>
                  </a:lnTo>
                  <a:lnTo>
                    <a:pt x="291281" y="30272"/>
                  </a:lnTo>
                  <a:lnTo>
                    <a:pt x="291455" y="30396"/>
                  </a:lnTo>
                  <a:lnTo>
                    <a:pt x="291630" y="30520"/>
                  </a:lnTo>
                  <a:lnTo>
                    <a:pt x="291787" y="30644"/>
                  </a:lnTo>
                  <a:lnTo>
                    <a:pt x="291945" y="30769"/>
                  </a:lnTo>
                  <a:lnTo>
                    <a:pt x="292088" y="30893"/>
                  </a:lnTo>
                  <a:lnTo>
                    <a:pt x="292229" y="31017"/>
                  </a:lnTo>
                  <a:lnTo>
                    <a:pt x="292095" y="35979"/>
                  </a:lnTo>
                  <a:lnTo>
                    <a:pt x="291964" y="36103"/>
                  </a:lnTo>
                  <a:lnTo>
                    <a:pt x="291829" y="36228"/>
                  </a:lnTo>
                  <a:lnTo>
                    <a:pt x="291688" y="36352"/>
                  </a:lnTo>
                  <a:lnTo>
                    <a:pt x="291542" y="36476"/>
                  </a:lnTo>
                  <a:lnTo>
                    <a:pt x="291390" y="36600"/>
                  </a:lnTo>
                  <a:lnTo>
                    <a:pt x="291232" y="36724"/>
                  </a:lnTo>
                  <a:lnTo>
                    <a:pt x="291071" y="36848"/>
                  </a:lnTo>
                  <a:lnTo>
                    <a:pt x="290902" y="36972"/>
                  </a:lnTo>
                  <a:lnTo>
                    <a:pt x="290731" y="37096"/>
                  </a:lnTo>
                  <a:lnTo>
                    <a:pt x="290551" y="37220"/>
                  </a:lnTo>
                  <a:lnTo>
                    <a:pt x="290369" y="37344"/>
                  </a:lnTo>
                  <a:lnTo>
                    <a:pt x="290179" y="37468"/>
                  </a:lnTo>
                  <a:lnTo>
                    <a:pt x="289988" y="37592"/>
                  </a:lnTo>
                  <a:lnTo>
                    <a:pt x="289786" y="37716"/>
                  </a:lnTo>
                  <a:lnTo>
                    <a:pt x="289585" y="37840"/>
                  </a:lnTo>
                  <a:lnTo>
                    <a:pt x="289373" y="37965"/>
                  </a:lnTo>
                  <a:lnTo>
                    <a:pt x="289161" y="38089"/>
                  </a:lnTo>
                  <a:lnTo>
                    <a:pt x="288940" y="38213"/>
                  </a:lnTo>
                  <a:lnTo>
                    <a:pt x="288718" y="38337"/>
                  </a:lnTo>
                  <a:lnTo>
                    <a:pt x="288488" y="38461"/>
                  </a:lnTo>
                  <a:lnTo>
                    <a:pt x="288255" y="38585"/>
                  </a:lnTo>
                  <a:lnTo>
                    <a:pt x="288016" y="38709"/>
                  </a:lnTo>
                  <a:lnTo>
                    <a:pt x="287772" y="38833"/>
                  </a:lnTo>
                  <a:lnTo>
                    <a:pt x="287524" y="38957"/>
                  </a:lnTo>
                  <a:lnTo>
                    <a:pt x="287271" y="39081"/>
                  </a:lnTo>
                  <a:lnTo>
                    <a:pt x="287014" y="39205"/>
                  </a:lnTo>
                  <a:lnTo>
                    <a:pt x="286750" y="39329"/>
                  </a:lnTo>
                  <a:lnTo>
                    <a:pt x="286485" y="39453"/>
                  </a:lnTo>
                  <a:lnTo>
                    <a:pt x="286211" y="39577"/>
                  </a:lnTo>
                  <a:lnTo>
                    <a:pt x="285937" y="39701"/>
                  </a:lnTo>
                  <a:lnTo>
                    <a:pt x="285654" y="39826"/>
                  </a:lnTo>
                  <a:lnTo>
                    <a:pt x="285370" y="39950"/>
                  </a:lnTo>
                  <a:lnTo>
                    <a:pt x="285078" y="40074"/>
                  </a:lnTo>
                  <a:lnTo>
                    <a:pt x="284785" y="40198"/>
                  </a:lnTo>
                  <a:lnTo>
                    <a:pt x="284484" y="40322"/>
                  </a:lnTo>
                  <a:lnTo>
                    <a:pt x="284182" y="40446"/>
                  </a:lnTo>
                  <a:lnTo>
                    <a:pt x="283873" y="40570"/>
                  </a:lnTo>
                  <a:lnTo>
                    <a:pt x="283562" y="40694"/>
                  </a:lnTo>
                  <a:lnTo>
                    <a:pt x="283244" y="40818"/>
                  </a:lnTo>
                  <a:lnTo>
                    <a:pt x="282924" y="40942"/>
                  </a:lnTo>
                  <a:lnTo>
                    <a:pt x="282598" y="41066"/>
                  </a:lnTo>
                  <a:lnTo>
                    <a:pt x="282269" y="41190"/>
                  </a:lnTo>
                  <a:lnTo>
                    <a:pt x="281935" y="41314"/>
                  </a:lnTo>
                  <a:lnTo>
                    <a:pt x="281597" y="41438"/>
                  </a:lnTo>
                  <a:lnTo>
                    <a:pt x="281256" y="41563"/>
                  </a:lnTo>
                  <a:lnTo>
                    <a:pt x="280909" y="41687"/>
                  </a:lnTo>
                  <a:lnTo>
                    <a:pt x="280560" y="41811"/>
                  </a:lnTo>
                  <a:lnTo>
                    <a:pt x="280205" y="41935"/>
                  </a:lnTo>
                  <a:lnTo>
                    <a:pt x="279849" y="42059"/>
                  </a:lnTo>
                  <a:lnTo>
                    <a:pt x="279485" y="42183"/>
                  </a:lnTo>
                  <a:lnTo>
                    <a:pt x="279122" y="42307"/>
                  </a:lnTo>
                  <a:lnTo>
                    <a:pt x="278750" y="42431"/>
                  </a:lnTo>
                  <a:lnTo>
                    <a:pt x="278379" y="42555"/>
                  </a:lnTo>
                  <a:lnTo>
                    <a:pt x="278001" y="42679"/>
                  </a:lnTo>
                  <a:lnTo>
                    <a:pt x="277622" y="42803"/>
                  </a:lnTo>
                  <a:lnTo>
                    <a:pt x="277236" y="42927"/>
                  </a:lnTo>
                  <a:lnTo>
                    <a:pt x="276850" y="43051"/>
                  </a:lnTo>
                  <a:lnTo>
                    <a:pt x="276458" y="43175"/>
                  </a:lnTo>
                  <a:lnTo>
                    <a:pt x="276064" y="43299"/>
                  </a:lnTo>
                  <a:lnTo>
                    <a:pt x="275666" y="43424"/>
                  </a:lnTo>
                  <a:lnTo>
                    <a:pt x="275265" y="43548"/>
                  </a:lnTo>
                  <a:lnTo>
                    <a:pt x="274860" y="43672"/>
                  </a:lnTo>
                  <a:lnTo>
                    <a:pt x="274453" y="43796"/>
                  </a:lnTo>
                  <a:lnTo>
                    <a:pt x="274042" y="43920"/>
                  </a:lnTo>
                  <a:lnTo>
                    <a:pt x="273628" y="44044"/>
                  </a:lnTo>
                  <a:lnTo>
                    <a:pt x="273212" y="44168"/>
                  </a:lnTo>
                  <a:lnTo>
                    <a:pt x="272791" y="44292"/>
                  </a:lnTo>
                  <a:lnTo>
                    <a:pt x="272370" y="44416"/>
                  </a:lnTo>
                  <a:lnTo>
                    <a:pt x="271943" y="44540"/>
                  </a:lnTo>
                  <a:lnTo>
                    <a:pt x="271517" y="44664"/>
                  </a:lnTo>
                  <a:lnTo>
                    <a:pt x="271085" y="44788"/>
                  </a:lnTo>
                  <a:lnTo>
                    <a:pt x="270653" y="44912"/>
                  </a:lnTo>
                  <a:lnTo>
                    <a:pt x="270215" y="45036"/>
                  </a:lnTo>
                  <a:lnTo>
                    <a:pt x="269778" y="45161"/>
                  </a:lnTo>
                  <a:lnTo>
                    <a:pt x="269336" y="45285"/>
                  </a:lnTo>
                  <a:lnTo>
                    <a:pt x="268894" y="45409"/>
                  </a:lnTo>
                  <a:lnTo>
                    <a:pt x="268448" y="45533"/>
                  </a:lnTo>
                  <a:lnTo>
                    <a:pt x="268001" y="45657"/>
                  </a:lnTo>
                  <a:lnTo>
                    <a:pt x="267551" y="45781"/>
                  </a:lnTo>
                  <a:lnTo>
                    <a:pt x="267100" y="45905"/>
                  </a:lnTo>
                  <a:lnTo>
                    <a:pt x="266647" y="46029"/>
                  </a:lnTo>
                  <a:lnTo>
                    <a:pt x="266191" y="46153"/>
                  </a:lnTo>
                  <a:lnTo>
                    <a:pt x="265735" y="46277"/>
                  </a:lnTo>
                  <a:lnTo>
                    <a:pt x="265276" y="46401"/>
                  </a:lnTo>
                  <a:lnTo>
                    <a:pt x="264816" y="46525"/>
                  </a:lnTo>
                  <a:lnTo>
                    <a:pt x="264354" y="46649"/>
                  </a:lnTo>
                  <a:lnTo>
                    <a:pt x="263891" y="46773"/>
                  </a:lnTo>
                  <a:lnTo>
                    <a:pt x="263426" y="46897"/>
                  </a:lnTo>
                  <a:lnTo>
                    <a:pt x="262961" y="47022"/>
                  </a:lnTo>
                  <a:lnTo>
                    <a:pt x="262493" y="47146"/>
                  </a:lnTo>
                  <a:lnTo>
                    <a:pt x="262025" y="47270"/>
                  </a:lnTo>
                  <a:lnTo>
                    <a:pt x="261556" y="47394"/>
                  </a:lnTo>
                  <a:lnTo>
                    <a:pt x="261086" y="47518"/>
                  </a:lnTo>
                  <a:lnTo>
                    <a:pt x="260614" y="47642"/>
                  </a:lnTo>
                  <a:lnTo>
                    <a:pt x="260143" y="47766"/>
                  </a:lnTo>
                  <a:lnTo>
                    <a:pt x="259670" y="47890"/>
                  </a:lnTo>
                  <a:lnTo>
                    <a:pt x="259197" y="48014"/>
                  </a:lnTo>
                  <a:lnTo>
                    <a:pt x="258723" y="48138"/>
                  </a:lnTo>
                  <a:lnTo>
                    <a:pt x="258249" y="48262"/>
                  </a:lnTo>
                  <a:lnTo>
                    <a:pt x="257775" y="48386"/>
                  </a:lnTo>
                  <a:lnTo>
                    <a:pt x="257300" y="48510"/>
                  </a:lnTo>
                  <a:lnTo>
                    <a:pt x="256825" y="48634"/>
                  </a:lnTo>
                  <a:lnTo>
                    <a:pt x="256350" y="48759"/>
                  </a:lnTo>
                  <a:lnTo>
                    <a:pt x="255874" y="48883"/>
                  </a:lnTo>
                  <a:lnTo>
                    <a:pt x="255399" y="49007"/>
                  </a:lnTo>
                  <a:lnTo>
                    <a:pt x="254924" y="49131"/>
                  </a:lnTo>
                  <a:lnTo>
                    <a:pt x="254449" y="49255"/>
                  </a:lnTo>
                  <a:lnTo>
                    <a:pt x="253974" y="49379"/>
                  </a:lnTo>
                  <a:lnTo>
                    <a:pt x="253500" y="49503"/>
                  </a:lnTo>
                  <a:lnTo>
                    <a:pt x="253026" y="49627"/>
                  </a:lnTo>
                  <a:lnTo>
                    <a:pt x="252552" y="49751"/>
                  </a:lnTo>
                  <a:lnTo>
                    <a:pt x="252079" y="49875"/>
                  </a:lnTo>
                  <a:lnTo>
                    <a:pt x="251607" y="49999"/>
                  </a:lnTo>
                  <a:lnTo>
                    <a:pt x="251135" y="50123"/>
                  </a:lnTo>
                  <a:lnTo>
                    <a:pt x="250664" y="50247"/>
                  </a:lnTo>
                  <a:lnTo>
                    <a:pt x="250193" y="50371"/>
                  </a:lnTo>
                  <a:lnTo>
                    <a:pt x="249724" y="50495"/>
                  </a:lnTo>
                  <a:lnTo>
                    <a:pt x="249255" y="50620"/>
                  </a:lnTo>
                  <a:lnTo>
                    <a:pt x="248788" y="50744"/>
                  </a:lnTo>
                  <a:lnTo>
                    <a:pt x="248321" y="50868"/>
                  </a:lnTo>
                  <a:lnTo>
                    <a:pt x="247856" y="50992"/>
                  </a:lnTo>
                  <a:lnTo>
                    <a:pt x="247392" y="51116"/>
                  </a:lnTo>
                  <a:lnTo>
                    <a:pt x="246928" y="51240"/>
                  </a:lnTo>
                  <a:lnTo>
                    <a:pt x="246466" y="51364"/>
                  </a:lnTo>
                  <a:lnTo>
                    <a:pt x="246005" y="51488"/>
                  </a:lnTo>
                  <a:lnTo>
                    <a:pt x="245547" y="51612"/>
                  </a:lnTo>
                  <a:lnTo>
                    <a:pt x="245088" y="51736"/>
                  </a:lnTo>
                  <a:lnTo>
                    <a:pt x="244632" y="51860"/>
                  </a:lnTo>
                  <a:lnTo>
                    <a:pt x="244176" y="51984"/>
                  </a:lnTo>
                  <a:lnTo>
                    <a:pt x="243723" y="52108"/>
                  </a:lnTo>
                  <a:lnTo>
                    <a:pt x="243271" y="52232"/>
                  </a:lnTo>
                  <a:lnTo>
                    <a:pt x="242821" y="52356"/>
                  </a:lnTo>
                  <a:lnTo>
                    <a:pt x="242371" y="52481"/>
                  </a:lnTo>
                  <a:lnTo>
                    <a:pt x="241924" y="52605"/>
                  </a:lnTo>
                  <a:lnTo>
                    <a:pt x="241478" y="52729"/>
                  </a:lnTo>
                  <a:lnTo>
                    <a:pt x="241035" y="52853"/>
                  </a:lnTo>
                  <a:lnTo>
                    <a:pt x="240592" y="52977"/>
                  </a:lnTo>
                  <a:lnTo>
                    <a:pt x="240152" y="53101"/>
                  </a:lnTo>
                  <a:lnTo>
                    <a:pt x="239713" y="53225"/>
                  </a:lnTo>
                  <a:lnTo>
                    <a:pt x="239275" y="53349"/>
                  </a:lnTo>
                  <a:lnTo>
                    <a:pt x="238840" y="53473"/>
                  </a:lnTo>
                  <a:lnTo>
                    <a:pt x="238406" y="53597"/>
                  </a:lnTo>
                  <a:lnTo>
                    <a:pt x="237974" y="53721"/>
                  </a:lnTo>
                  <a:lnTo>
                    <a:pt x="237543" y="53845"/>
                  </a:lnTo>
                  <a:lnTo>
                    <a:pt x="237115" y="53969"/>
                  </a:lnTo>
                  <a:lnTo>
                    <a:pt x="236688" y="54093"/>
                  </a:lnTo>
                  <a:lnTo>
                    <a:pt x="236263" y="54218"/>
                  </a:lnTo>
                  <a:lnTo>
                    <a:pt x="235839" y="54342"/>
                  </a:lnTo>
                  <a:lnTo>
                    <a:pt x="235418" y="54466"/>
                  </a:lnTo>
                  <a:lnTo>
                    <a:pt x="234998" y="54590"/>
                  </a:lnTo>
                  <a:lnTo>
                    <a:pt x="234580" y="54714"/>
                  </a:lnTo>
                  <a:lnTo>
                    <a:pt x="234163" y="54838"/>
                  </a:lnTo>
                  <a:lnTo>
                    <a:pt x="233749" y="54962"/>
                  </a:lnTo>
                  <a:lnTo>
                    <a:pt x="233335" y="55086"/>
                  </a:lnTo>
                  <a:lnTo>
                    <a:pt x="232924" y="55210"/>
                  </a:lnTo>
                  <a:lnTo>
                    <a:pt x="232513" y="55334"/>
                  </a:lnTo>
                  <a:lnTo>
                    <a:pt x="232105" y="55458"/>
                  </a:lnTo>
                  <a:lnTo>
                    <a:pt x="231698" y="55582"/>
                  </a:lnTo>
                  <a:lnTo>
                    <a:pt x="231292" y="55706"/>
                  </a:lnTo>
                  <a:lnTo>
                    <a:pt x="230888" y="55830"/>
                  </a:lnTo>
                  <a:lnTo>
                    <a:pt x="230485" y="55954"/>
                  </a:lnTo>
                  <a:lnTo>
                    <a:pt x="230084" y="56079"/>
                  </a:lnTo>
                  <a:lnTo>
                    <a:pt x="229684" y="56203"/>
                  </a:lnTo>
                  <a:lnTo>
                    <a:pt x="229285" y="56327"/>
                  </a:lnTo>
                  <a:lnTo>
                    <a:pt x="228887" y="56451"/>
                  </a:lnTo>
                  <a:lnTo>
                    <a:pt x="228492" y="56575"/>
                  </a:lnTo>
                  <a:lnTo>
                    <a:pt x="228096" y="56699"/>
                  </a:lnTo>
                  <a:lnTo>
                    <a:pt x="227702" y="56823"/>
                  </a:lnTo>
                  <a:lnTo>
                    <a:pt x="227309" y="56947"/>
                  </a:lnTo>
                  <a:lnTo>
                    <a:pt x="226917" y="57071"/>
                  </a:lnTo>
                  <a:lnTo>
                    <a:pt x="226525" y="57195"/>
                  </a:lnTo>
                  <a:lnTo>
                    <a:pt x="226135" y="57319"/>
                  </a:lnTo>
                  <a:lnTo>
                    <a:pt x="225745" y="57443"/>
                  </a:lnTo>
                  <a:lnTo>
                    <a:pt x="225357" y="57567"/>
                  </a:lnTo>
                  <a:lnTo>
                    <a:pt x="224968" y="57691"/>
                  </a:lnTo>
                  <a:lnTo>
                    <a:pt x="224581" y="57816"/>
                  </a:lnTo>
                  <a:lnTo>
                    <a:pt x="224194" y="57940"/>
                  </a:lnTo>
                  <a:lnTo>
                    <a:pt x="223807" y="58064"/>
                  </a:lnTo>
                  <a:lnTo>
                    <a:pt x="223421" y="58188"/>
                  </a:lnTo>
                  <a:lnTo>
                    <a:pt x="223035" y="58312"/>
                  </a:lnTo>
                  <a:lnTo>
                    <a:pt x="222650" y="58436"/>
                  </a:lnTo>
                  <a:lnTo>
                    <a:pt x="222265" y="58560"/>
                  </a:lnTo>
                  <a:lnTo>
                    <a:pt x="221880" y="58684"/>
                  </a:lnTo>
                  <a:lnTo>
                    <a:pt x="221495" y="58808"/>
                  </a:lnTo>
                  <a:lnTo>
                    <a:pt x="221109" y="58932"/>
                  </a:lnTo>
                  <a:lnTo>
                    <a:pt x="220724" y="59056"/>
                  </a:lnTo>
                  <a:lnTo>
                    <a:pt x="220339" y="59180"/>
                  </a:lnTo>
                  <a:lnTo>
                    <a:pt x="219954" y="59304"/>
                  </a:lnTo>
                  <a:lnTo>
                    <a:pt x="219568" y="59428"/>
                  </a:lnTo>
                  <a:lnTo>
                    <a:pt x="219182" y="59552"/>
                  </a:lnTo>
                  <a:lnTo>
                    <a:pt x="218796" y="59677"/>
                  </a:lnTo>
                  <a:lnTo>
                    <a:pt x="218409" y="59801"/>
                  </a:lnTo>
                  <a:lnTo>
                    <a:pt x="218021" y="59925"/>
                  </a:lnTo>
                  <a:lnTo>
                    <a:pt x="217633" y="60049"/>
                  </a:lnTo>
                  <a:lnTo>
                    <a:pt x="217245" y="60173"/>
                  </a:lnTo>
                  <a:lnTo>
                    <a:pt x="216855" y="60297"/>
                  </a:lnTo>
                  <a:lnTo>
                    <a:pt x="216465" y="60421"/>
                  </a:lnTo>
                  <a:lnTo>
                    <a:pt x="216074" y="60545"/>
                  </a:lnTo>
                  <a:lnTo>
                    <a:pt x="215682" y="60669"/>
                  </a:lnTo>
                  <a:lnTo>
                    <a:pt x="215289" y="60793"/>
                  </a:lnTo>
                  <a:lnTo>
                    <a:pt x="214895" y="60917"/>
                  </a:lnTo>
                  <a:lnTo>
                    <a:pt x="214500" y="61041"/>
                  </a:lnTo>
                  <a:lnTo>
                    <a:pt x="214104" y="61165"/>
                  </a:lnTo>
                  <a:lnTo>
                    <a:pt x="213706" y="61289"/>
                  </a:lnTo>
                  <a:lnTo>
                    <a:pt x="213308" y="61414"/>
                  </a:lnTo>
                  <a:lnTo>
                    <a:pt x="212908" y="61538"/>
                  </a:lnTo>
                  <a:lnTo>
                    <a:pt x="212507" y="61662"/>
                  </a:lnTo>
                  <a:lnTo>
                    <a:pt x="212103" y="61786"/>
                  </a:lnTo>
                  <a:lnTo>
                    <a:pt x="211700" y="61910"/>
                  </a:lnTo>
                  <a:lnTo>
                    <a:pt x="211293" y="62034"/>
                  </a:lnTo>
                  <a:lnTo>
                    <a:pt x="210887" y="62158"/>
                  </a:lnTo>
                  <a:lnTo>
                    <a:pt x="210477" y="62282"/>
                  </a:lnTo>
                  <a:lnTo>
                    <a:pt x="210067" y="62406"/>
                  </a:lnTo>
                  <a:lnTo>
                    <a:pt x="209655" y="62530"/>
                  </a:lnTo>
                  <a:lnTo>
                    <a:pt x="209241" y="62654"/>
                  </a:lnTo>
                  <a:lnTo>
                    <a:pt x="208826" y="62778"/>
                  </a:lnTo>
                  <a:lnTo>
                    <a:pt x="208408" y="62902"/>
                  </a:lnTo>
                  <a:lnTo>
                    <a:pt x="207989" y="63026"/>
                  </a:lnTo>
                  <a:lnTo>
                    <a:pt x="207568" y="63150"/>
                  </a:lnTo>
                  <a:lnTo>
                    <a:pt x="207146" y="63275"/>
                  </a:lnTo>
                  <a:lnTo>
                    <a:pt x="206721" y="6339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96194" y="1282768"/>
              <a:ext cx="294134" cy="0"/>
            </a:xfrm>
            <a:custGeom>
              <a:avLst/>
              <a:pathLst>
                <a:path w="294134" h="0">
                  <a:moveTo>
                    <a:pt x="0" y="0"/>
                  </a:moveTo>
                  <a:lnTo>
                    <a:pt x="2941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5211" y="128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25211" y="12606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25211" y="1272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25211" y="1230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5211" y="12500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5211" y="1268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5211" y="125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9846" y="1269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5211" y="1293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97894" y="1266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7894" y="128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7894" y="1284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7894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97894" y="1284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7894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7894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7894" y="988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7894" y="1287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2528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3876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57607" y="792052"/>
              <a:ext cx="562390" cy="173415"/>
            </a:xfrm>
            <a:custGeom>
              <a:avLst/>
              <a:pathLst>
                <a:path w="562390" h="173415">
                  <a:moveTo>
                    <a:pt x="33440" y="173415"/>
                  </a:moveTo>
                  <a:lnTo>
                    <a:pt x="31741" y="173075"/>
                  </a:lnTo>
                  <a:lnTo>
                    <a:pt x="30083" y="172736"/>
                  </a:lnTo>
                  <a:lnTo>
                    <a:pt x="28510" y="172397"/>
                  </a:lnTo>
                  <a:lnTo>
                    <a:pt x="26961" y="172057"/>
                  </a:lnTo>
                  <a:lnTo>
                    <a:pt x="25511" y="171718"/>
                  </a:lnTo>
                  <a:lnTo>
                    <a:pt x="24089" y="171379"/>
                  </a:lnTo>
                  <a:lnTo>
                    <a:pt x="22744" y="171039"/>
                  </a:lnTo>
                  <a:lnTo>
                    <a:pt x="21450" y="170700"/>
                  </a:lnTo>
                  <a:lnTo>
                    <a:pt x="20208" y="170360"/>
                  </a:lnTo>
                  <a:lnTo>
                    <a:pt x="19039" y="170021"/>
                  </a:lnTo>
                  <a:lnTo>
                    <a:pt x="17901" y="169682"/>
                  </a:lnTo>
                  <a:lnTo>
                    <a:pt x="16856" y="169342"/>
                  </a:lnTo>
                  <a:lnTo>
                    <a:pt x="15833" y="169003"/>
                  </a:lnTo>
                  <a:lnTo>
                    <a:pt x="14894" y="168664"/>
                  </a:lnTo>
                  <a:lnTo>
                    <a:pt x="13991" y="168324"/>
                  </a:lnTo>
                  <a:lnTo>
                    <a:pt x="13148" y="167985"/>
                  </a:lnTo>
                  <a:lnTo>
                    <a:pt x="12361" y="167646"/>
                  </a:lnTo>
                  <a:lnTo>
                    <a:pt x="11611" y="167306"/>
                  </a:lnTo>
                  <a:lnTo>
                    <a:pt x="10934" y="166967"/>
                  </a:lnTo>
                  <a:lnTo>
                    <a:pt x="10277" y="166627"/>
                  </a:lnTo>
                  <a:lnTo>
                    <a:pt x="9702" y="166288"/>
                  </a:lnTo>
                  <a:lnTo>
                    <a:pt x="9149" y="165949"/>
                  </a:lnTo>
                  <a:lnTo>
                    <a:pt x="8655" y="165609"/>
                  </a:lnTo>
                  <a:lnTo>
                    <a:pt x="8198" y="165270"/>
                  </a:lnTo>
                  <a:lnTo>
                    <a:pt x="7780" y="164931"/>
                  </a:lnTo>
                  <a:lnTo>
                    <a:pt x="7412" y="164591"/>
                  </a:lnTo>
                  <a:lnTo>
                    <a:pt x="7065" y="164252"/>
                  </a:lnTo>
                  <a:lnTo>
                    <a:pt x="6780" y="163913"/>
                  </a:lnTo>
                  <a:lnTo>
                    <a:pt x="6508" y="163573"/>
                  </a:lnTo>
                  <a:lnTo>
                    <a:pt x="6287" y="163234"/>
                  </a:lnTo>
                  <a:lnTo>
                    <a:pt x="6087" y="162894"/>
                  </a:lnTo>
                  <a:lnTo>
                    <a:pt x="5920" y="162555"/>
                  </a:lnTo>
                  <a:lnTo>
                    <a:pt x="5783" y="162216"/>
                  </a:lnTo>
                  <a:lnTo>
                    <a:pt x="5665" y="161876"/>
                  </a:lnTo>
                  <a:lnTo>
                    <a:pt x="5582" y="161537"/>
                  </a:lnTo>
                  <a:lnTo>
                    <a:pt x="5508" y="161198"/>
                  </a:lnTo>
                  <a:lnTo>
                    <a:pt x="5469" y="160858"/>
                  </a:lnTo>
                  <a:lnTo>
                    <a:pt x="5438" y="160519"/>
                  </a:lnTo>
                  <a:lnTo>
                    <a:pt x="5429" y="160179"/>
                  </a:lnTo>
                  <a:lnTo>
                    <a:pt x="5433" y="159840"/>
                  </a:lnTo>
                  <a:lnTo>
                    <a:pt x="5449" y="159501"/>
                  </a:lnTo>
                  <a:lnTo>
                    <a:pt x="5478" y="159161"/>
                  </a:lnTo>
                  <a:lnTo>
                    <a:pt x="5513" y="158822"/>
                  </a:lnTo>
                  <a:lnTo>
                    <a:pt x="5560" y="158483"/>
                  </a:lnTo>
                  <a:lnTo>
                    <a:pt x="5609" y="158143"/>
                  </a:lnTo>
                  <a:lnTo>
                    <a:pt x="5665" y="157804"/>
                  </a:lnTo>
                  <a:lnTo>
                    <a:pt x="5722" y="157465"/>
                  </a:lnTo>
                  <a:lnTo>
                    <a:pt x="5780" y="157125"/>
                  </a:lnTo>
                  <a:lnTo>
                    <a:pt x="5838" y="156786"/>
                  </a:lnTo>
                  <a:lnTo>
                    <a:pt x="5894" y="156446"/>
                  </a:lnTo>
                  <a:lnTo>
                    <a:pt x="5945" y="156107"/>
                  </a:lnTo>
                  <a:lnTo>
                    <a:pt x="5995" y="155768"/>
                  </a:lnTo>
                  <a:lnTo>
                    <a:pt x="6035" y="155428"/>
                  </a:lnTo>
                  <a:lnTo>
                    <a:pt x="6070" y="155089"/>
                  </a:lnTo>
                  <a:lnTo>
                    <a:pt x="6096" y="154750"/>
                  </a:lnTo>
                  <a:lnTo>
                    <a:pt x="6113" y="154410"/>
                  </a:lnTo>
                  <a:lnTo>
                    <a:pt x="6122" y="154071"/>
                  </a:lnTo>
                  <a:lnTo>
                    <a:pt x="6117" y="153732"/>
                  </a:lnTo>
                  <a:lnTo>
                    <a:pt x="6106" y="153392"/>
                  </a:lnTo>
                  <a:lnTo>
                    <a:pt x="6074" y="153053"/>
                  </a:lnTo>
                  <a:lnTo>
                    <a:pt x="6038" y="152713"/>
                  </a:lnTo>
                  <a:lnTo>
                    <a:pt x="5982" y="152374"/>
                  </a:lnTo>
                  <a:lnTo>
                    <a:pt x="5918" y="152035"/>
                  </a:lnTo>
                  <a:lnTo>
                    <a:pt x="5838" y="151695"/>
                  </a:lnTo>
                  <a:lnTo>
                    <a:pt x="5744" y="151356"/>
                  </a:lnTo>
                  <a:lnTo>
                    <a:pt x="5640" y="151017"/>
                  </a:lnTo>
                  <a:lnTo>
                    <a:pt x="5516" y="150677"/>
                  </a:lnTo>
                  <a:lnTo>
                    <a:pt x="5387" y="150338"/>
                  </a:lnTo>
                  <a:lnTo>
                    <a:pt x="5236" y="149999"/>
                  </a:lnTo>
                  <a:lnTo>
                    <a:pt x="5079" y="149659"/>
                  </a:lnTo>
                  <a:lnTo>
                    <a:pt x="4906" y="149320"/>
                  </a:lnTo>
                  <a:lnTo>
                    <a:pt x="4723" y="148980"/>
                  </a:lnTo>
                  <a:lnTo>
                    <a:pt x="4531" y="148641"/>
                  </a:lnTo>
                  <a:lnTo>
                    <a:pt x="4326" y="148302"/>
                  </a:lnTo>
                  <a:lnTo>
                    <a:pt x="4116" y="147962"/>
                  </a:lnTo>
                  <a:lnTo>
                    <a:pt x="3893" y="147623"/>
                  </a:lnTo>
                  <a:lnTo>
                    <a:pt x="3667" y="147284"/>
                  </a:lnTo>
                  <a:lnTo>
                    <a:pt x="3433" y="146944"/>
                  </a:lnTo>
                  <a:lnTo>
                    <a:pt x="3196" y="146605"/>
                  </a:lnTo>
                  <a:lnTo>
                    <a:pt x="2955" y="146266"/>
                  </a:lnTo>
                  <a:lnTo>
                    <a:pt x="2713" y="145926"/>
                  </a:lnTo>
                  <a:lnTo>
                    <a:pt x="2470" y="145587"/>
                  </a:lnTo>
                  <a:lnTo>
                    <a:pt x="2229" y="145247"/>
                  </a:lnTo>
                  <a:lnTo>
                    <a:pt x="1990" y="144908"/>
                  </a:lnTo>
                  <a:lnTo>
                    <a:pt x="1758" y="144569"/>
                  </a:lnTo>
                  <a:lnTo>
                    <a:pt x="1530" y="144229"/>
                  </a:lnTo>
                  <a:lnTo>
                    <a:pt x="1312" y="143890"/>
                  </a:lnTo>
                  <a:lnTo>
                    <a:pt x="1104" y="143551"/>
                  </a:lnTo>
                  <a:lnTo>
                    <a:pt x="906" y="143211"/>
                  </a:lnTo>
                  <a:lnTo>
                    <a:pt x="726" y="142872"/>
                  </a:lnTo>
                  <a:lnTo>
                    <a:pt x="553" y="142533"/>
                  </a:lnTo>
                  <a:lnTo>
                    <a:pt x="411" y="142193"/>
                  </a:lnTo>
                  <a:lnTo>
                    <a:pt x="277" y="141854"/>
                  </a:lnTo>
                  <a:lnTo>
                    <a:pt x="174" y="141514"/>
                  </a:lnTo>
                  <a:lnTo>
                    <a:pt x="89" y="141175"/>
                  </a:lnTo>
                  <a:lnTo>
                    <a:pt x="32" y="140836"/>
                  </a:lnTo>
                  <a:lnTo>
                    <a:pt x="6" y="140496"/>
                  </a:lnTo>
                  <a:lnTo>
                    <a:pt x="0" y="140157"/>
                  </a:lnTo>
                  <a:lnTo>
                    <a:pt x="41" y="139818"/>
                  </a:lnTo>
                  <a:lnTo>
                    <a:pt x="95" y="139478"/>
                  </a:lnTo>
                  <a:lnTo>
                    <a:pt x="210" y="139139"/>
                  </a:lnTo>
                  <a:lnTo>
                    <a:pt x="345" y="138800"/>
                  </a:lnTo>
                  <a:lnTo>
                    <a:pt x="530" y="138460"/>
                  </a:lnTo>
                  <a:lnTo>
                    <a:pt x="752" y="138121"/>
                  </a:lnTo>
                  <a:lnTo>
                    <a:pt x="1013" y="137781"/>
                  </a:lnTo>
                  <a:lnTo>
                    <a:pt x="1332" y="137442"/>
                  </a:lnTo>
                  <a:lnTo>
                    <a:pt x="1674" y="137103"/>
                  </a:lnTo>
                  <a:lnTo>
                    <a:pt x="2098" y="136763"/>
                  </a:lnTo>
                  <a:lnTo>
                    <a:pt x="2541" y="136424"/>
                  </a:lnTo>
                  <a:lnTo>
                    <a:pt x="3062" y="136085"/>
                  </a:lnTo>
                  <a:lnTo>
                    <a:pt x="3619" y="135745"/>
                  </a:lnTo>
                  <a:lnTo>
                    <a:pt x="4236" y="135406"/>
                  </a:lnTo>
                  <a:lnTo>
                    <a:pt x="4914" y="135067"/>
                  </a:lnTo>
                  <a:lnTo>
                    <a:pt x="5631" y="134727"/>
                  </a:lnTo>
                  <a:lnTo>
                    <a:pt x="6434" y="134388"/>
                  </a:lnTo>
                  <a:lnTo>
                    <a:pt x="7260" y="134048"/>
                  </a:lnTo>
                  <a:lnTo>
                    <a:pt x="8189" y="133709"/>
                  </a:lnTo>
                  <a:lnTo>
                    <a:pt x="9147" y="133370"/>
                  </a:lnTo>
                  <a:lnTo>
                    <a:pt x="10185" y="133030"/>
                  </a:lnTo>
                  <a:lnTo>
                    <a:pt x="11278" y="132691"/>
                  </a:lnTo>
                  <a:lnTo>
                    <a:pt x="12428" y="132352"/>
                  </a:lnTo>
                  <a:lnTo>
                    <a:pt x="13659" y="132012"/>
                  </a:lnTo>
                  <a:lnTo>
                    <a:pt x="14922" y="131673"/>
                  </a:lnTo>
                  <a:lnTo>
                    <a:pt x="16292" y="131334"/>
                  </a:lnTo>
                  <a:lnTo>
                    <a:pt x="17688" y="130994"/>
                  </a:lnTo>
                  <a:lnTo>
                    <a:pt x="19180" y="130655"/>
                  </a:lnTo>
                  <a:lnTo>
                    <a:pt x="20716" y="130315"/>
                  </a:lnTo>
                  <a:lnTo>
                    <a:pt x="22322" y="129976"/>
                  </a:lnTo>
                  <a:lnTo>
                    <a:pt x="23997" y="129637"/>
                  </a:lnTo>
                  <a:lnTo>
                    <a:pt x="25717" y="129297"/>
                  </a:lnTo>
                  <a:lnTo>
                    <a:pt x="27530" y="128958"/>
                  </a:lnTo>
                  <a:lnTo>
                    <a:pt x="29367" y="128619"/>
                  </a:lnTo>
                  <a:lnTo>
                    <a:pt x="31310" y="128279"/>
                  </a:lnTo>
                  <a:lnTo>
                    <a:pt x="33281" y="127940"/>
                  </a:lnTo>
                  <a:lnTo>
                    <a:pt x="35331" y="127601"/>
                  </a:lnTo>
                  <a:lnTo>
                    <a:pt x="37432" y="127261"/>
                  </a:lnTo>
                  <a:lnTo>
                    <a:pt x="39586" y="126922"/>
                  </a:lnTo>
                  <a:lnTo>
                    <a:pt x="41813" y="126582"/>
                  </a:lnTo>
                  <a:lnTo>
                    <a:pt x="44068" y="126243"/>
                  </a:lnTo>
                  <a:lnTo>
                    <a:pt x="46414" y="125904"/>
                  </a:lnTo>
                  <a:lnTo>
                    <a:pt x="48780" y="125564"/>
                  </a:lnTo>
                  <a:lnTo>
                    <a:pt x="51225" y="125225"/>
                  </a:lnTo>
                  <a:lnTo>
                    <a:pt x="53702" y="124886"/>
                  </a:lnTo>
                  <a:lnTo>
                    <a:pt x="56234" y="124546"/>
                  </a:lnTo>
                  <a:lnTo>
                    <a:pt x="58815" y="124207"/>
                  </a:lnTo>
                  <a:lnTo>
                    <a:pt x="61429" y="123868"/>
                  </a:lnTo>
                  <a:lnTo>
                    <a:pt x="64105" y="123528"/>
                  </a:lnTo>
                  <a:lnTo>
                    <a:pt x="66799" y="123189"/>
                  </a:lnTo>
                  <a:lnTo>
                    <a:pt x="69559" y="122849"/>
                  </a:lnTo>
                  <a:lnTo>
                    <a:pt x="72336" y="122510"/>
                  </a:lnTo>
                  <a:lnTo>
                    <a:pt x="75160" y="122171"/>
                  </a:lnTo>
                  <a:lnTo>
                    <a:pt x="78012" y="121831"/>
                  </a:lnTo>
                  <a:lnTo>
                    <a:pt x="80894" y="121492"/>
                  </a:lnTo>
                  <a:lnTo>
                    <a:pt x="83812" y="121153"/>
                  </a:lnTo>
                  <a:lnTo>
                    <a:pt x="86744" y="120813"/>
                  </a:lnTo>
                  <a:lnTo>
                    <a:pt x="89717" y="120474"/>
                  </a:lnTo>
                  <a:lnTo>
                    <a:pt x="92699" y="120134"/>
                  </a:lnTo>
                  <a:lnTo>
                    <a:pt x="95712" y="119795"/>
                  </a:lnTo>
                  <a:lnTo>
                    <a:pt x="98736" y="119456"/>
                  </a:lnTo>
                  <a:lnTo>
                    <a:pt x="101779" y="119116"/>
                  </a:lnTo>
                  <a:lnTo>
                    <a:pt x="104835" y="118777"/>
                  </a:lnTo>
                  <a:lnTo>
                    <a:pt x="107901" y="118438"/>
                  </a:lnTo>
                  <a:lnTo>
                    <a:pt x="110980" y="118098"/>
                  </a:lnTo>
                  <a:lnTo>
                    <a:pt x="114061" y="117759"/>
                  </a:lnTo>
                  <a:lnTo>
                    <a:pt x="117152" y="117420"/>
                  </a:lnTo>
                  <a:lnTo>
                    <a:pt x="120242" y="117080"/>
                  </a:lnTo>
                  <a:lnTo>
                    <a:pt x="123334" y="116741"/>
                  </a:lnTo>
                  <a:lnTo>
                    <a:pt x="126424" y="116401"/>
                  </a:lnTo>
                  <a:lnTo>
                    <a:pt x="129512" y="116062"/>
                  </a:lnTo>
                  <a:lnTo>
                    <a:pt x="132591" y="115723"/>
                  </a:lnTo>
                  <a:lnTo>
                    <a:pt x="135667" y="115383"/>
                  </a:lnTo>
                  <a:lnTo>
                    <a:pt x="138726" y="115044"/>
                  </a:lnTo>
                  <a:lnTo>
                    <a:pt x="141781" y="114705"/>
                  </a:lnTo>
                  <a:lnTo>
                    <a:pt x="144815" y="114365"/>
                  </a:lnTo>
                  <a:lnTo>
                    <a:pt x="147839" y="114026"/>
                  </a:lnTo>
                  <a:lnTo>
                    <a:pt x="150843" y="113687"/>
                  </a:lnTo>
                  <a:lnTo>
                    <a:pt x="153827" y="113347"/>
                  </a:lnTo>
                  <a:lnTo>
                    <a:pt x="156796" y="113008"/>
                  </a:lnTo>
                  <a:lnTo>
                    <a:pt x="159732" y="112668"/>
                  </a:lnTo>
                  <a:lnTo>
                    <a:pt x="162659" y="112329"/>
                  </a:lnTo>
                  <a:lnTo>
                    <a:pt x="165542" y="111990"/>
                  </a:lnTo>
                  <a:lnTo>
                    <a:pt x="168411" y="111650"/>
                  </a:lnTo>
                  <a:lnTo>
                    <a:pt x="171244" y="111311"/>
                  </a:lnTo>
                  <a:lnTo>
                    <a:pt x="174050" y="110972"/>
                  </a:lnTo>
                  <a:lnTo>
                    <a:pt x="176828" y="110632"/>
                  </a:lnTo>
                  <a:lnTo>
                    <a:pt x="179564" y="110293"/>
                  </a:lnTo>
                  <a:lnTo>
                    <a:pt x="182284" y="109954"/>
                  </a:lnTo>
                  <a:lnTo>
                    <a:pt x="184945" y="109614"/>
                  </a:lnTo>
                  <a:lnTo>
                    <a:pt x="187592" y="109275"/>
                  </a:lnTo>
                  <a:lnTo>
                    <a:pt x="190184" y="108935"/>
                  </a:lnTo>
                  <a:lnTo>
                    <a:pt x="192750" y="108596"/>
                  </a:lnTo>
                  <a:lnTo>
                    <a:pt x="195274" y="108257"/>
                  </a:lnTo>
                  <a:lnTo>
                    <a:pt x="197754" y="107917"/>
                  </a:lnTo>
                  <a:lnTo>
                    <a:pt x="200207" y="107578"/>
                  </a:lnTo>
                  <a:lnTo>
                    <a:pt x="202600" y="107239"/>
                  </a:lnTo>
                  <a:lnTo>
                    <a:pt x="204976" y="106899"/>
                  </a:lnTo>
                  <a:lnTo>
                    <a:pt x="207281" y="106560"/>
                  </a:lnTo>
                  <a:lnTo>
                    <a:pt x="209565" y="106221"/>
                  </a:lnTo>
                  <a:lnTo>
                    <a:pt x="211794" y="105881"/>
                  </a:lnTo>
                  <a:lnTo>
                    <a:pt x="213984" y="105542"/>
                  </a:lnTo>
                  <a:lnTo>
                    <a:pt x="216136" y="105202"/>
                  </a:lnTo>
                  <a:lnTo>
                    <a:pt x="218231" y="104863"/>
                  </a:lnTo>
                  <a:lnTo>
                    <a:pt x="220304" y="104524"/>
                  </a:lnTo>
                  <a:lnTo>
                    <a:pt x="222304" y="104184"/>
                  </a:lnTo>
                  <a:lnTo>
                    <a:pt x="224286" y="103845"/>
                  </a:lnTo>
                  <a:lnTo>
                    <a:pt x="226202" y="103506"/>
                  </a:lnTo>
                  <a:lnTo>
                    <a:pt x="228087" y="103166"/>
                  </a:lnTo>
                  <a:lnTo>
                    <a:pt x="229924" y="102827"/>
                  </a:lnTo>
                  <a:lnTo>
                    <a:pt x="231714" y="102488"/>
                  </a:lnTo>
                  <a:lnTo>
                    <a:pt x="233473" y="102148"/>
                  </a:lnTo>
                  <a:lnTo>
                    <a:pt x="235168" y="101809"/>
                  </a:lnTo>
                  <a:lnTo>
                    <a:pt x="236845" y="101469"/>
                  </a:lnTo>
                  <a:lnTo>
                    <a:pt x="238449" y="101130"/>
                  </a:lnTo>
                  <a:lnTo>
                    <a:pt x="240033" y="100791"/>
                  </a:lnTo>
                  <a:lnTo>
                    <a:pt x="241562" y="100451"/>
                  </a:lnTo>
                  <a:lnTo>
                    <a:pt x="243054" y="100112"/>
                  </a:lnTo>
                  <a:lnTo>
                    <a:pt x="244508" y="99773"/>
                  </a:lnTo>
                  <a:lnTo>
                    <a:pt x="245910" y="99433"/>
                  </a:lnTo>
                  <a:lnTo>
                    <a:pt x="247291" y="99094"/>
                  </a:lnTo>
                  <a:lnTo>
                    <a:pt x="248605" y="98755"/>
                  </a:lnTo>
                  <a:lnTo>
                    <a:pt x="249904" y="98415"/>
                  </a:lnTo>
                  <a:lnTo>
                    <a:pt x="251144" y="98076"/>
                  </a:lnTo>
                  <a:lnTo>
                    <a:pt x="252358" y="97736"/>
                  </a:lnTo>
                  <a:lnTo>
                    <a:pt x="253531" y="97397"/>
                  </a:lnTo>
                  <a:lnTo>
                    <a:pt x="254664" y="97058"/>
                  </a:lnTo>
                  <a:lnTo>
                    <a:pt x="255771" y="96718"/>
                  </a:lnTo>
                  <a:lnTo>
                    <a:pt x="256825" y="96379"/>
                  </a:lnTo>
                  <a:lnTo>
                    <a:pt x="257865" y="96040"/>
                  </a:lnTo>
                  <a:lnTo>
                    <a:pt x="258847" y="95700"/>
                  </a:lnTo>
                  <a:lnTo>
                    <a:pt x="259813" y="95361"/>
                  </a:lnTo>
                  <a:lnTo>
                    <a:pt x="260736" y="95022"/>
                  </a:lnTo>
                  <a:lnTo>
                    <a:pt x="261630" y="94682"/>
                  </a:lnTo>
                  <a:lnTo>
                    <a:pt x="262496" y="94343"/>
                  </a:lnTo>
                  <a:lnTo>
                    <a:pt x="263322" y="94003"/>
                  </a:lnTo>
                  <a:lnTo>
                    <a:pt x="264134" y="93664"/>
                  </a:lnTo>
                  <a:lnTo>
                    <a:pt x="264895" y="93325"/>
                  </a:lnTo>
                  <a:lnTo>
                    <a:pt x="265646" y="92985"/>
                  </a:lnTo>
                  <a:lnTo>
                    <a:pt x="266355" y="92646"/>
                  </a:lnTo>
                  <a:lnTo>
                    <a:pt x="267045" y="92307"/>
                  </a:lnTo>
                  <a:lnTo>
                    <a:pt x="267707" y="91967"/>
                  </a:lnTo>
                  <a:lnTo>
                    <a:pt x="268340" y="91628"/>
                  </a:lnTo>
                  <a:lnTo>
                    <a:pt x="268956" y="91289"/>
                  </a:lnTo>
                  <a:lnTo>
                    <a:pt x="269536" y="90949"/>
                  </a:lnTo>
                  <a:lnTo>
                    <a:pt x="270106" y="90610"/>
                  </a:lnTo>
                  <a:lnTo>
                    <a:pt x="270638" y="90270"/>
                  </a:lnTo>
                  <a:lnTo>
                    <a:pt x="271159" y="89931"/>
                  </a:lnTo>
                  <a:lnTo>
                    <a:pt x="271653" y="89592"/>
                  </a:lnTo>
                  <a:lnTo>
                    <a:pt x="272128" y="89252"/>
                  </a:lnTo>
                  <a:lnTo>
                    <a:pt x="272584" y="88913"/>
                  </a:lnTo>
                  <a:lnTo>
                    <a:pt x="273016" y="88574"/>
                  </a:lnTo>
                  <a:lnTo>
                    <a:pt x="273438" y="88234"/>
                  </a:lnTo>
                  <a:lnTo>
                    <a:pt x="273830" y="87895"/>
                  </a:lnTo>
                  <a:lnTo>
                    <a:pt x="274215" y="87556"/>
                  </a:lnTo>
                  <a:lnTo>
                    <a:pt x="274574" y="87216"/>
                  </a:lnTo>
                  <a:lnTo>
                    <a:pt x="274923" y="86877"/>
                  </a:lnTo>
                  <a:lnTo>
                    <a:pt x="275254" y="86537"/>
                  </a:lnTo>
                  <a:lnTo>
                    <a:pt x="275568" y="86198"/>
                  </a:lnTo>
                  <a:lnTo>
                    <a:pt x="275872" y="85859"/>
                  </a:lnTo>
                  <a:lnTo>
                    <a:pt x="276156" y="85519"/>
                  </a:lnTo>
                  <a:lnTo>
                    <a:pt x="276434" y="85180"/>
                  </a:lnTo>
                  <a:lnTo>
                    <a:pt x="276690" y="84841"/>
                  </a:lnTo>
                  <a:lnTo>
                    <a:pt x="276940" y="84501"/>
                  </a:lnTo>
                  <a:lnTo>
                    <a:pt x="277174" y="84162"/>
                  </a:lnTo>
                  <a:lnTo>
                    <a:pt x="277399" y="83823"/>
                  </a:lnTo>
                  <a:lnTo>
                    <a:pt x="277613" y="83483"/>
                  </a:lnTo>
                  <a:lnTo>
                    <a:pt x="277814" y="83144"/>
                  </a:lnTo>
                  <a:lnTo>
                    <a:pt x="278009" y="82804"/>
                  </a:lnTo>
                  <a:lnTo>
                    <a:pt x="278188" y="82465"/>
                  </a:lnTo>
                  <a:lnTo>
                    <a:pt x="278364" y="82126"/>
                  </a:lnTo>
                  <a:lnTo>
                    <a:pt x="278526" y="81786"/>
                  </a:lnTo>
                  <a:lnTo>
                    <a:pt x="278683" y="81447"/>
                  </a:lnTo>
                  <a:lnTo>
                    <a:pt x="278830" y="81108"/>
                  </a:lnTo>
                  <a:lnTo>
                    <a:pt x="278969" y="80768"/>
                  </a:lnTo>
                  <a:lnTo>
                    <a:pt x="279103" y="80429"/>
                  </a:lnTo>
                  <a:lnTo>
                    <a:pt x="279227" y="80089"/>
                  </a:lnTo>
                  <a:lnTo>
                    <a:pt x="279347" y="79750"/>
                  </a:lnTo>
                  <a:lnTo>
                    <a:pt x="279457" y="79411"/>
                  </a:lnTo>
                  <a:lnTo>
                    <a:pt x="279564" y="79071"/>
                  </a:lnTo>
                  <a:lnTo>
                    <a:pt x="279663" y="78732"/>
                  </a:lnTo>
                  <a:lnTo>
                    <a:pt x="279757" y="78393"/>
                  </a:lnTo>
                  <a:lnTo>
                    <a:pt x="279847" y="78053"/>
                  </a:lnTo>
                  <a:lnTo>
                    <a:pt x="279930" y="77714"/>
                  </a:lnTo>
                  <a:lnTo>
                    <a:pt x="280011" y="77375"/>
                  </a:lnTo>
                  <a:lnTo>
                    <a:pt x="280083" y="77035"/>
                  </a:lnTo>
                  <a:lnTo>
                    <a:pt x="280155" y="76696"/>
                  </a:lnTo>
                  <a:lnTo>
                    <a:pt x="280220" y="76356"/>
                  </a:lnTo>
                  <a:lnTo>
                    <a:pt x="280282" y="76017"/>
                  </a:lnTo>
                  <a:lnTo>
                    <a:pt x="280341" y="75678"/>
                  </a:lnTo>
                  <a:lnTo>
                    <a:pt x="280395" y="75338"/>
                  </a:lnTo>
                  <a:lnTo>
                    <a:pt x="280447" y="74999"/>
                  </a:lnTo>
                  <a:lnTo>
                    <a:pt x="280495" y="74660"/>
                  </a:lnTo>
                  <a:lnTo>
                    <a:pt x="280541" y="74320"/>
                  </a:lnTo>
                  <a:lnTo>
                    <a:pt x="280582" y="73981"/>
                  </a:lnTo>
                  <a:lnTo>
                    <a:pt x="280623" y="73642"/>
                  </a:lnTo>
                  <a:lnTo>
                    <a:pt x="280659" y="73302"/>
                  </a:lnTo>
                  <a:lnTo>
                    <a:pt x="280694" y="72963"/>
                  </a:lnTo>
                  <a:lnTo>
                    <a:pt x="280727" y="72623"/>
                  </a:lnTo>
                  <a:lnTo>
                    <a:pt x="280757" y="72284"/>
                  </a:lnTo>
                  <a:lnTo>
                    <a:pt x="280785" y="71945"/>
                  </a:lnTo>
                  <a:lnTo>
                    <a:pt x="280811" y="71605"/>
                  </a:lnTo>
                  <a:lnTo>
                    <a:pt x="280836" y="71266"/>
                  </a:lnTo>
                  <a:lnTo>
                    <a:pt x="280858" y="70927"/>
                  </a:lnTo>
                  <a:lnTo>
                    <a:pt x="280879" y="70587"/>
                  </a:lnTo>
                  <a:lnTo>
                    <a:pt x="280898" y="70248"/>
                  </a:lnTo>
                  <a:lnTo>
                    <a:pt x="280916" y="69909"/>
                  </a:lnTo>
                  <a:lnTo>
                    <a:pt x="280932" y="69569"/>
                  </a:lnTo>
                  <a:lnTo>
                    <a:pt x="280947" y="69230"/>
                  </a:lnTo>
                  <a:lnTo>
                    <a:pt x="280961" y="68890"/>
                  </a:lnTo>
                  <a:lnTo>
                    <a:pt x="280973" y="68551"/>
                  </a:lnTo>
                  <a:lnTo>
                    <a:pt x="280984" y="68212"/>
                  </a:lnTo>
                  <a:lnTo>
                    <a:pt x="280994" y="67872"/>
                  </a:lnTo>
                  <a:lnTo>
                    <a:pt x="281003" y="67533"/>
                  </a:lnTo>
                  <a:lnTo>
                    <a:pt x="281011" y="67194"/>
                  </a:lnTo>
                  <a:lnTo>
                    <a:pt x="281017" y="66854"/>
                  </a:lnTo>
                  <a:lnTo>
                    <a:pt x="281023" y="66515"/>
                  </a:lnTo>
                  <a:lnTo>
                    <a:pt x="281027" y="66176"/>
                  </a:lnTo>
                  <a:lnTo>
                    <a:pt x="281031" y="65836"/>
                  </a:lnTo>
                  <a:lnTo>
                    <a:pt x="281034" y="65497"/>
                  </a:lnTo>
                  <a:lnTo>
                    <a:pt x="281036" y="65157"/>
                  </a:lnTo>
                  <a:lnTo>
                    <a:pt x="281037" y="64818"/>
                  </a:lnTo>
                  <a:lnTo>
                    <a:pt x="281037" y="64479"/>
                  </a:lnTo>
                  <a:lnTo>
                    <a:pt x="281036" y="64139"/>
                  </a:lnTo>
                  <a:lnTo>
                    <a:pt x="281034" y="63800"/>
                  </a:lnTo>
                  <a:lnTo>
                    <a:pt x="281032" y="63461"/>
                  </a:lnTo>
                  <a:lnTo>
                    <a:pt x="281028" y="63121"/>
                  </a:lnTo>
                  <a:lnTo>
                    <a:pt x="281023" y="62782"/>
                  </a:lnTo>
                  <a:lnTo>
                    <a:pt x="281018" y="62443"/>
                  </a:lnTo>
                  <a:lnTo>
                    <a:pt x="281011" y="62103"/>
                  </a:lnTo>
                  <a:lnTo>
                    <a:pt x="281004" y="61764"/>
                  </a:lnTo>
                  <a:lnTo>
                    <a:pt x="280995" y="61424"/>
                  </a:lnTo>
                  <a:lnTo>
                    <a:pt x="280986" y="61085"/>
                  </a:lnTo>
                  <a:lnTo>
                    <a:pt x="280975" y="60746"/>
                  </a:lnTo>
                  <a:lnTo>
                    <a:pt x="280964" y="60406"/>
                  </a:lnTo>
                  <a:lnTo>
                    <a:pt x="280951" y="60067"/>
                  </a:lnTo>
                  <a:lnTo>
                    <a:pt x="280937" y="59728"/>
                  </a:lnTo>
                  <a:lnTo>
                    <a:pt x="280921" y="59388"/>
                  </a:lnTo>
                  <a:lnTo>
                    <a:pt x="280904" y="59049"/>
                  </a:lnTo>
                  <a:lnTo>
                    <a:pt x="280887" y="58710"/>
                  </a:lnTo>
                  <a:lnTo>
                    <a:pt x="280867" y="58370"/>
                  </a:lnTo>
                  <a:lnTo>
                    <a:pt x="280846" y="58031"/>
                  </a:lnTo>
                  <a:lnTo>
                    <a:pt x="280823" y="57691"/>
                  </a:lnTo>
                  <a:lnTo>
                    <a:pt x="280799" y="57352"/>
                  </a:lnTo>
                  <a:lnTo>
                    <a:pt x="280773" y="57013"/>
                  </a:lnTo>
                  <a:lnTo>
                    <a:pt x="280745" y="56673"/>
                  </a:lnTo>
                  <a:lnTo>
                    <a:pt x="280716" y="56334"/>
                  </a:lnTo>
                  <a:lnTo>
                    <a:pt x="280684" y="55995"/>
                  </a:lnTo>
                  <a:lnTo>
                    <a:pt x="280651" y="55655"/>
                  </a:lnTo>
                  <a:lnTo>
                    <a:pt x="280614" y="55316"/>
                  </a:lnTo>
                  <a:lnTo>
                    <a:pt x="280577" y="54977"/>
                  </a:lnTo>
                  <a:lnTo>
                    <a:pt x="280535" y="54637"/>
                  </a:lnTo>
                  <a:lnTo>
                    <a:pt x="280492" y="54298"/>
                  </a:lnTo>
                  <a:lnTo>
                    <a:pt x="280446" y="53958"/>
                  </a:lnTo>
                  <a:lnTo>
                    <a:pt x="280397" y="53619"/>
                  </a:lnTo>
                  <a:lnTo>
                    <a:pt x="280346" y="53280"/>
                  </a:lnTo>
                  <a:lnTo>
                    <a:pt x="280291" y="52940"/>
                  </a:lnTo>
                  <a:lnTo>
                    <a:pt x="280234" y="52601"/>
                  </a:lnTo>
                  <a:lnTo>
                    <a:pt x="280171" y="52262"/>
                  </a:lnTo>
                  <a:lnTo>
                    <a:pt x="280107" y="51922"/>
                  </a:lnTo>
                  <a:lnTo>
                    <a:pt x="280038" y="51583"/>
                  </a:lnTo>
                  <a:lnTo>
                    <a:pt x="279965" y="51244"/>
                  </a:lnTo>
                  <a:lnTo>
                    <a:pt x="279889" y="50904"/>
                  </a:lnTo>
                  <a:lnTo>
                    <a:pt x="279807" y="50565"/>
                  </a:lnTo>
                  <a:lnTo>
                    <a:pt x="279723" y="50225"/>
                  </a:lnTo>
                  <a:lnTo>
                    <a:pt x="279631" y="49886"/>
                  </a:lnTo>
                  <a:lnTo>
                    <a:pt x="279537" y="49547"/>
                  </a:lnTo>
                  <a:lnTo>
                    <a:pt x="279436" y="49207"/>
                  </a:lnTo>
                  <a:lnTo>
                    <a:pt x="279331" y="48868"/>
                  </a:lnTo>
                  <a:lnTo>
                    <a:pt x="279220" y="48529"/>
                  </a:lnTo>
                  <a:lnTo>
                    <a:pt x="279102" y="48189"/>
                  </a:lnTo>
                  <a:lnTo>
                    <a:pt x="278981" y="47850"/>
                  </a:lnTo>
                  <a:lnTo>
                    <a:pt x="278850" y="47511"/>
                  </a:lnTo>
                  <a:lnTo>
                    <a:pt x="278716" y="47171"/>
                  </a:lnTo>
                  <a:lnTo>
                    <a:pt x="278571" y="46832"/>
                  </a:lnTo>
                  <a:lnTo>
                    <a:pt x="278422" y="46492"/>
                  </a:lnTo>
                  <a:lnTo>
                    <a:pt x="278264" y="46153"/>
                  </a:lnTo>
                  <a:lnTo>
                    <a:pt x="278099" y="45814"/>
                  </a:lnTo>
                  <a:lnTo>
                    <a:pt x="277927" y="45474"/>
                  </a:lnTo>
                  <a:lnTo>
                    <a:pt x="277745" y="45135"/>
                  </a:lnTo>
                  <a:lnTo>
                    <a:pt x="277558" y="44796"/>
                  </a:lnTo>
                  <a:lnTo>
                    <a:pt x="277356" y="44456"/>
                  </a:lnTo>
                  <a:lnTo>
                    <a:pt x="277151" y="44117"/>
                  </a:lnTo>
                  <a:lnTo>
                    <a:pt x="276931" y="43778"/>
                  </a:lnTo>
                  <a:lnTo>
                    <a:pt x="276705" y="43438"/>
                  </a:lnTo>
                  <a:lnTo>
                    <a:pt x="276467" y="43099"/>
                  </a:lnTo>
                  <a:lnTo>
                    <a:pt x="276218" y="42759"/>
                  </a:lnTo>
                  <a:lnTo>
                    <a:pt x="275962" y="42420"/>
                  </a:lnTo>
                  <a:lnTo>
                    <a:pt x="275688" y="42081"/>
                  </a:lnTo>
                  <a:lnTo>
                    <a:pt x="275411" y="41741"/>
                  </a:lnTo>
                  <a:lnTo>
                    <a:pt x="275113" y="41402"/>
                  </a:lnTo>
                  <a:lnTo>
                    <a:pt x="274809" y="41063"/>
                  </a:lnTo>
                  <a:lnTo>
                    <a:pt x="274489" y="40723"/>
                  </a:lnTo>
                  <a:lnTo>
                    <a:pt x="274157" y="40384"/>
                  </a:lnTo>
                  <a:lnTo>
                    <a:pt x="273813" y="40044"/>
                  </a:lnTo>
                  <a:lnTo>
                    <a:pt x="273451" y="39705"/>
                  </a:lnTo>
                  <a:lnTo>
                    <a:pt x="273083" y="39366"/>
                  </a:lnTo>
                  <a:lnTo>
                    <a:pt x="272690" y="39026"/>
                  </a:lnTo>
                  <a:lnTo>
                    <a:pt x="272291" y="38687"/>
                  </a:lnTo>
                  <a:lnTo>
                    <a:pt x="271869" y="38348"/>
                  </a:lnTo>
                  <a:lnTo>
                    <a:pt x="271436" y="38008"/>
                  </a:lnTo>
                  <a:lnTo>
                    <a:pt x="270987" y="37669"/>
                  </a:lnTo>
                  <a:lnTo>
                    <a:pt x="270519" y="37330"/>
                  </a:lnTo>
                  <a:lnTo>
                    <a:pt x="270039" y="36990"/>
                  </a:lnTo>
                  <a:lnTo>
                    <a:pt x="269535" y="36651"/>
                  </a:lnTo>
                  <a:lnTo>
                    <a:pt x="269023" y="36311"/>
                  </a:lnTo>
                  <a:lnTo>
                    <a:pt x="268481" y="35972"/>
                  </a:lnTo>
                  <a:lnTo>
                    <a:pt x="267930" y="35633"/>
                  </a:lnTo>
                  <a:lnTo>
                    <a:pt x="267356" y="35293"/>
                  </a:lnTo>
                  <a:lnTo>
                    <a:pt x="266764" y="34954"/>
                  </a:lnTo>
                  <a:lnTo>
                    <a:pt x="266156" y="34615"/>
                  </a:lnTo>
                  <a:lnTo>
                    <a:pt x="265523" y="34275"/>
                  </a:lnTo>
                  <a:lnTo>
                    <a:pt x="264880" y="33936"/>
                  </a:lnTo>
                  <a:lnTo>
                    <a:pt x="264203" y="33597"/>
                  </a:lnTo>
                  <a:lnTo>
                    <a:pt x="263517" y="33257"/>
                  </a:lnTo>
                  <a:lnTo>
                    <a:pt x="262802" y="32918"/>
                  </a:lnTo>
                  <a:lnTo>
                    <a:pt x="262072" y="32578"/>
                  </a:lnTo>
                  <a:lnTo>
                    <a:pt x="261320" y="32239"/>
                  </a:lnTo>
                  <a:lnTo>
                    <a:pt x="260544" y="31900"/>
                  </a:lnTo>
                  <a:lnTo>
                    <a:pt x="259753" y="31560"/>
                  </a:lnTo>
                  <a:lnTo>
                    <a:pt x="258930" y="31221"/>
                  </a:lnTo>
                  <a:lnTo>
                    <a:pt x="258098" y="30882"/>
                  </a:lnTo>
                  <a:lnTo>
                    <a:pt x="257230" y="30542"/>
                  </a:lnTo>
                  <a:lnTo>
                    <a:pt x="256351" y="30203"/>
                  </a:lnTo>
                  <a:lnTo>
                    <a:pt x="255444" y="29864"/>
                  </a:lnTo>
                  <a:lnTo>
                    <a:pt x="254516" y="29524"/>
                  </a:lnTo>
                  <a:lnTo>
                    <a:pt x="253570" y="29185"/>
                  </a:lnTo>
                  <a:lnTo>
                    <a:pt x="252594" y="28845"/>
                  </a:lnTo>
                  <a:lnTo>
                    <a:pt x="251608" y="28506"/>
                  </a:lnTo>
                  <a:lnTo>
                    <a:pt x="250584" y="28167"/>
                  </a:lnTo>
                  <a:lnTo>
                    <a:pt x="249551" y="27827"/>
                  </a:lnTo>
                  <a:lnTo>
                    <a:pt x="248486" y="27488"/>
                  </a:lnTo>
                  <a:lnTo>
                    <a:pt x="247406" y="27149"/>
                  </a:lnTo>
                  <a:lnTo>
                    <a:pt x="246303" y="26809"/>
                  </a:lnTo>
                  <a:lnTo>
                    <a:pt x="245175" y="26470"/>
                  </a:lnTo>
                  <a:lnTo>
                    <a:pt x="244034" y="26131"/>
                  </a:lnTo>
                  <a:lnTo>
                    <a:pt x="242861" y="25791"/>
                  </a:lnTo>
                  <a:lnTo>
                    <a:pt x="241680" y="25452"/>
                  </a:lnTo>
                  <a:lnTo>
                    <a:pt x="240465" y="25112"/>
                  </a:lnTo>
                  <a:lnTo>
                    <a:pt x="239240" y="24773"/>
                  </a:lnTo>
                  <a:lnTo>
                    <a:pt x="237990" y="24434"/>
                  </a:lnTo>
                  <a:lnTo>
                    <a:pt x="236722" y="24094"/>
                  </a:lnTo>
                  <a:lnTo>
                    <a:pt x="235439" y="23755"/>
                  </a:lnTo>
                  <a:lnTo>
                    <a:pt x="234132" y="23416"/>
                  </a:lnTo>
                  <a:lnTo>
                    <a:pt x="232816" y="23076"/>
                  </a:lnTo>
                  <a:lnTo>
                    <a:pt x="231471" y="22737"/>
                  </a:lnTo>
                  <a:lnTo>
                    <a:pt x="230121" y="22398"/>
                  </a:lnTo>
                  <a:lnTo>
                    <a:pt x="228747" y="22058"/>
                  </a:lnTo>
                  <a:lnTo>
                    <a:pt x="227362" y="21719"/>
                  </a:lnTo>
                  <a:lnTo>
                    <a:pt x="225962" y="21379"/>
                  </a:lnTo>
                  <a:lnTo>
                    <a:pt x="224548" y="21040"/>
                  </a:lnTo>
                  <a:lnTo>
                    <a:pt x="223124" y="20701"/>
                  </a:lnTo>
                  <a:lnTo>
                    <a:pt x="221683" y="20361"/>
                  </a:lnTo>
                  <a:lnTo>
                    <a:pt x="220238" y="20022"/>
                  </a:lnTo>
                  <a:lnTo>
                    <a:pt x="218776" y="19683"/>
                  </a:lnTo>
                  <a:lnTo>
                    <a:pt x="217309" y="19343"/>
                  </a:lnTo>
                  <a:lnTo>
                    <a:pt x="215832" y="19004"/>
                  </a:lnTo>
                  <a:lnTo>
                    <a:pt x="214349" y="18665"/>
                  </a:lnTo>
                  <a:lnTo>
                    <a:pt x="212860" y="18325"/>
                  </a:lnTo>
                  <a:lnTo>
                    <a:pt x="211366" y="17986"/>
                  </a:lnTo>
                  <a:lnTo>
                    <a:pt x="209869" y="17646"/>
                  </a:lnTo>
                  <a:lnTo>
                    <a:pt x="208367" y="17307"/>
                  </a:lnTo>
                  <a:lnTo>
                    <a:pt x="206865" y="16968"/>
                  </a:lnTo>
                  <a:lnTo>
                    <a:pt x="205362" y="16628"/>
                  </a:lnTo>
                  <a:lnTo>
                    <a:pt x="203861" y="16289"/>
                  </a:lnTo>
                  <a:lnTo>
                    <a:pt x="202361" y="15950"/>
                  </a:lnTo>
                  <a:lnTo>
                    <a:pt x="200866" y="15610"/>
                  </a:lnTo>
                  <a:lnTo>
                    <a:pt x="199373" y="15271"/>
                  </a:lnTo>
                  <a:lnTo>
                    <a:pt x="197889" y="14932"/>
                  </a:lnTo>
                  <a:lnTo>
                    <a:pt x="196409" y="14592"/>
                  </a:lnTo>
                  <a:lnTo>
                    <a:pt x="194942" y="14253"/>
                  </a:lnTo>
                  <a:lnTo>
                    <a:pt x="193481" y="13913"/>
                  </a:lnTo>
                  <a:lnTo>
                    <a:pt x="192034" y="13574"/>
                  </a:lnTo>
                  <a:lnTo>
                    <a:pt x="190599" y="13235"/>
                  </a:lnTo>
                  <a:lnTo>
                    <a:pt x="189176" y="12895"/>
                  </a:lnTo>
                  <a:lnTo>
                    <a:pt x="187773" y="12556"/>
                  </a:lnTo>
                  <a:lnTo>
                    <a:pt x="186378" y="12217"/>
                  </a:lnTo>
                  <a:lnTo>
                    <a:pt x="185014" y="11877"/>
                  </a:lnTo>
                  <a:lnTo>
                    <a:pt x="183658" y="11538"/>
                  </a:lnTo>
                  <a:lnTo>
                    <a:pt x="182333" y="11199"/>
                  </a:lnTo>
                  <a:lnTo>
                    <a:pt x="181023" y="10859"/>
                  </a:lnTo>
                  <a:lnTo>
                    <a:pt x="179739" y="10520"/>
                  </a:lnTo>
                  <a:lnTo>
                    <a:pt x="178483" y="10180"/>
                  </a:lnTo>
                  <a:lnTo>
                    <a:pt x="177244" y="9841"/>
                  </a:lnTo>
                  <a:lnTo>
                    <a:pt x="176047" y="9502"/>
                  </a:lnTo>
                  <a:lnTo>
                    <a:pt x="174861" y="9162"/>
                  </a:lnTo>
                  <a:lnTo>
                    <a:pt x="173726" y="8823"/>
                  </a:lnTo>
                  <a:lnTo>
                    <a:pt x="172607" y="8484"/>
                  </a:lnTo>
                  <a:lnTo>
                    <a:pt x="171529" y="8144"/>
                  </a:lnTo>
                  <a:lnTo>
                    <a:pt x="170483" y="7805"/>
                  </a:lnTo>
                  <a:lnTo>
                    <a:pt x="169467" y="7466"/>
                  </a:lnTo>
                  <a:lnTo>
                    <a:pt x="168498" y="7126"/>
                  </a:lnTo>
                  <a:lnTo>
                    <a:pt x="167547" y="6787"/>
                  </a:lnTo>
                  <a:lnTo>
                    <a:pt x="166661" y="6447"/>
                  </a:lnTo>
                  <a:lnTo>
                    <a:pt x="165791" y="6108"/>
                  </a:lnTo>
                  <a:lnTo>
                    <a:pt x="164980" y="5769"/>
                  </a:lnTo>
                  <a:lnTo>
                    <a:pt x="164200" y="5429"/>
                  </a:lnTo>
                  <a:lnTo>
                    <a:pt x="163463" y="5090"/>
                  </a:lnTo>
                  <a:lnTo>
                    <a:pt x="162776" y="4751"/>
                  </a:lnTo>
                  <a:lnTo>
                    <a:pt x="162117" y="4411"/>
                  </a:lnTo>
                  <a:lnTo>
                    <a:pt x="161526" y="4072"/>
                  </a:lnTo>
                  <a:lnTo>
                    <a:pt x="160953" y="3733"/>
                  </a:lnTo>
                  <a:lnTo>
                    <a:pt x="160456" y="3393"/>
                  </a:lnTo>
                  <a:lnTo>
                    <a:pt x="159984" y="3054"/>
                  </a:lnTo>
                  <a:lnTo>
                    <a:pt x="159571" y="2714"/>
                  </a:lnTo>
                  <a:lnTo>
                    <a:pt x="159202" y="2375"/>
                  </a:lnTo>
                  <a:lnTo>
                    <a:pt x="158875" y="2036"/>
                  </a:lnTo>
                  <a:lnTo>
                    <a:pt x="158612" y="1696"/>
                  </a:lnTo>
                  <a:lnTo>
                    <a:pt x="158372" y="1357"/>
                  </a:lnTo>
                  <a:lnTo>
                    <a:pt x="158215" y="1018"/>
                  </a:lnTo>
                  <a:lnTo>
                    <a:pt x="158079" y="678"/>
                  </a:lnTo>
                  <a:lnTo>
                    <a:pt x="158014" y="339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339"/>
                  </a:lnTo>
                  <a:lnTo>
                    <a:pt x="404311" y="678"/>
                  </a:lnTo>
                  <a:lnTo>
                    <a:pt x="404174" y="1018"/>
                  </a:lnTo>
                  <a:lnTo>
                    <a:pt x="404018" y="1357"/>
                  </a:lnTo>
                  <a:lnTo>
                    <a:pt x="403778" y="1696"/>
                  </a:lnTo>
                  <a:lnTo>
                    <a:pt x="403514" y="2036"/>
                  </a:lnTo>
                  <a:lnTo>
                    <a:pt x="403187" y="2375"/>
                  </a:lnTo>
                  <a:lnTo>
                    <a:pt x="402819" y="2714"/>
                  </a:lnTo>
                  <a:lnTo>
                    <a:pt x="402406" y="3054"/>
                  </a:lnTo>
                  <a:lnTo>
                    <a:pt x="401934" y="3393"/>
                  </a:lnTo>
                  <a:lnTo>
                    <a:pt x="401437" y="3733"/>
                  </a:lnTo>
                  <a:lnTo>
                    <a:pt x="400864" y="4072"/>
                  </a:lnTo>
                  <a:lnTo>
                    <a:pt x="400273" y="4411"/>
                  </a:lnTo>
                  <a:lnTo>
                    <a:pt x="399614" y="4751"/>
                  </a:lnTo>
                  <a:lnTo>
                    <a:pt x="398926" y="5090"/>
                  </a:lnTo>
                  <a:lnTo>
                    <a:pt x="398190" y="5429"/>
                  </a:lnTo>
                  <a:lnTo>
                    <a:pt x="397409" y="5769"/>
                  </a:lnTo>
                  <a:lnTo>
                    <a:pt x="396598" y="6108"/>
                  </a:lnTo>
                  <a:lnTo>
                    <a:pt x="395728" y="6447"/>
                  </a:lnTo>
                  <a:lnTo>
                    <a:pt x="394843" y="6787"/>
                  </a:lnTo>
                  <a:lnTo>
                    <a:pt x="393892" y="7126"/>
                  </a:lnTo>
                  <a:lnTo>
                    <a:pt x="392923" y="7466"/>
                  </a:lnTo>
                  <a:lnTo>
                    <a:pt x="391907" y="7805"/>
                  </a:lnTo>
                  <a:lnTo>
                    <a:pt x="390860" y="8144"/>
                  </a:lnTo>
                  <a:lnTo>
                    <a:pt x="389783" y="8484"/>
                  </a:lnTo>
                  <a:lnTo>
                    <a:pt x="388664" y="8823"/>
                  </a:lnTo>
                  <a:lnTo>
                    <a:pt x="387528" y="9162"/>
                  </a:lnTo>
                  <a:lnTo>
                    <a:pt x="386343" y="9502"/>
                  </a:lnTo>
                  <a:lnTo>
                    <a:pt x="385146" y="9841"/>
                  </a:lnTo>
                  <a:lnTo>
                    <a:pt x="383907" y="10180"/>
                  </a:lnTo>
                  <a:lnTo>
                    <a:pt x="382651" y="10520"/>
                  </a:lnTo>
                  <a:lnTo>
                    <a:pt x="381366" y="10859"/>
                  </a:lnTo>
                  <a:lnTo>
                    <a:pt x="380057" y="11199"/>
                  </a:lnTo>
                  <a:lnTo>
                    <a:pt x="378731" y="11538"/>
                  </a:lnTo>
                  <a:lnTo>
                    <a:pt x="377376" y="11877"/>
                  </a:lnTo>
                  <a:lnTo>
                    <a:pt x="376012" y="12217"/>
                  </a:lnTo>
                  <a:lnTo>
                    <a:pt x="374616" y="12556"/>
                  </a:lnTo>
                  <a:lnTo>
                    <a:pt x="373214" y="12895"/>
                  </a:lnTo>
                  <a:lnTo>
                    <a:pt x="371791" y="13235"/>
                  </a:lnTo>
                  <a:lnTo>
                    <a:pt x="370356" y="13574"/>
                  </a:lnTo>
                  <a:lnTo>
                    <a:pt x="368909" y="13913"/>
                  </a:lnTo>
                  <a:lnTo>
                    <a:pt x="367448" y="14253"/>
                  </a:lnTo>
                  <a:lnTo>
                    <a:pt x="365981" y="14592"/>
                  </a:lnTo>
                  <a:lnTo>
                    <a:pt x="364500" y="14932"/>
                  </a:lnTo>
                  <a:lnTo>
                    <a:pt x="363017" y="15271"/>
                  </a:lnTo>
                  <a:lnTo>
                    <a:pt x="361524" y="15610"/>
                  </a:lnTo>
                  <a:lnTo>
                    <a:pt x="360028" y="15950"/>
                  </a:lnTo>
                  <a:lnTo>
                    <a:pt x="358529" y="16289"/>
                  </a:lnTo>
                  <a:lnTo>
                    <a:pt x="357027" y="16628"/>
                  </a:lnTo>
                  <a:lnTo>
                    <a:pt x="355525" y="16968"/>
                  </a:lnTo>
                  <a:lnTo>
                    <a:pt x="354023" y="17307"/>
                  </a:lnTo>
                  <a:lnTo>
                    <a:pt x="352521" y="17646"/>
                  </a:lnTo>
                  <a:lnTo>
                    <a:pt x="351024" y="17986"/>
                  </a:lnTo>
                  <a:lnTo>
                    <a:pt x="349529" y="18325"/>
                  </a:lnTo>
                  <a:lnTo>
                    <a:pt x="348041" y="18665"/>
                  </a:lnTo>
                  <a:lnTo>
                    <a:pt x="346557" y="19004"/>
                  </a:lnTo>
                  <a:lnTo>
                    <a:pt x="345080" y="19343"/>
                  </a:lnTo>
                  <a:lnTo>
                    <a:pt x="343614" y="19683"/>
                  </a:lnTo>
                  <a:lnTo>
                    <a:pt x="342152" y="20022"/>
                  </a:lnTo>
                  <a:lnTo>
                    <a:pt x="340706" y="20361"/>
                  </a:lnTo>
                  <a:lnTo>
                    <a:pt x="339265" y="20701"/>
                  </a:lnTo>
                  <a:lnTo>
                    <a:pt x="337842" y="21040"/>
                  </a:lnTo>
                  <a:lnTo>
                    <a:pt x="336427" y="21379"/>
                  </a:lnTo>
                  <a:lnTo>
                    <a:pt x="335028" y="21719"/>
                  </a:lnTo>
                  <a:lnTo>
                    <a:pt x="333643" y="22058"/>
                  </a:lnTo>
                  <a:lnTo>
                    <a:pt x="332269" y="22398"/>
                  </a:lnTo>
                  <a:lnTo>
                    <a:pt x="330918" y="22737"/>
                  </a:lnTo>
                  <a:lnTo>
                    <a:pt x="329574" y="23076"/>
                  </a:lnTo>
                  <a:lnTo>
                    <a:pt x="328258" y="23416"/>
                  </a:lnTo>
                  <a:lnTo>
                    <a:pt x="326951" y="23755"/>
                  </a:lnTo>
                  <a:lnTo>
                    <a:pt x="325667" y="24094"/>
                  </a:lnTo>
                  <a:lnTo>
                    <a:pt x="324400" y="24434"/>
                  </a:lnTo>
                  <a:lnTo>
                    <a:pt x="323150" y="24773"/>
                  </a:lnTo>
                  <a:lnTo>
                    <a:pt x="321925" y="25112"/>
                  </a:lnTo>
                  <a:lnTo>
                    <a:pt x="320710" y="25452"/>
                  </a:lnTo>
                  <a:lnTo>
                    <a:pt x="319529" y="25791"/>
                  </a:lnTo>
                  <a:lnTo>
                    <a:pt x="318356" y="26131"/>
                  </a:lnTo>
                  <a:lnTo>
                    <a:pt x="317214" y="26470"/>
                  </a:lnTo>
                  <a:lnTo>
                    <a:pt x="316087" y="26809"/>
                  </a:lnTo>
                  <a:lnTo>
                    <a:pt x="314984" y="27149"/>
                  </a:lnTo>
                  <a:lnTo>
                    <a:pt x="313903" y="27488"/>
                  </a:lnTo>
                  <a:lnTo>
                    <a:pt x="312839" y="27827"/>
                  </a:lnTo>
                  <a:lnTo>
                    <a:pt x="311806" y="28167"/>
                  </a:lnTo>
                  <a:lnTo>
                    <a:pt x="310782" y="28506"/>
                  </a:lnTo>
                  <a:lnTo>
                    <a:pt x="309796" y="28845"/>
                  </a:lnTo>
                  <a:lnTo>
                    <a:pt x="308820" y="29185"/>
                  </a:lnTo>
                  <a:lnTo>
                    <a:pt x="307873" y="29524"/>
                  </a:lnTo>
                  <a:lnTo>
                    <a:pt x="306946" y="29864"/>
                  </a:lnTo>
                  <a:lnTo>
                    <a:pt x="306039" y="30203"/>
                  </a:lnTo>
                  <a:lnTo>
                    <a:pt x="305159" y="30542"/>
                  </a:lnTo>
                  <a:lnTo>
                    <a:pt x="304291" y="30882"/>
                  </a:lnTo>
                  <a:lnTo>
                    <a:pt x="303460" y="31221"/>
                  </a:lnTo>
                  <a:lnTo>
                    <a:pt x="302637" y="31560"/>
                  </a:lnTo>
                  <a:lnTo>
                    <a:pt x="301846" y="31900"/>
                  </a:lnTo>
                  <a:lnTo>
                    <a:pt x="301070" y="32239"/>
                  </a:lnTo>
                  <a:lnTo>
                    <a:pt x="300318" y="32578"/>
                  </a:lnTo>
                  <a:lnTo>
                    <a:pt x="299587" y="32918"/>
                  </a:lnTo>
                  <a:lnTo>
                    <a:pt x="298872" y="33257"/>
                  </a:lnTo>
                  <a:lnTo>
                    <a:pt x="298187" y="33597"/>
                  </a:lnTo>
                  <a:lnTo>
                    <a:pt x="297510" y="33936"/>
                  </a:lnTo>
                  <a:lnTo>
                    <a:pt x="296867" y="34275"/>
                  </a:lnTo>
                  <a:lnTo>
                    <a:pt x="296234" y="34615"/>
                  </a:lnTo>
                  <a:lnTo>
                    <a:pt x="295625" y="34954"/>
                  </a:lnTo>
                  <a:lnTo>
                    <a:pt x="295034" y="35293"/>
                  </a:lnTo>
                  <a:lnTo>
                    <a:pt x="294459" y="35633"/>
                  </a:lnTo>
                  <a:lnTo>
                    <a:pt x="293909" y="35972"/>
                  </a:lnTo>
                  <a:lnTo>
                    <a:pt x="293367" y="36311"/>
                  </a:lnTo>
                  <a:lnTo>
                    <a:pt x="292855" y="36651"/>
                  </a:lnTo>
                  <a:lnTo>
                    <a:pt x="292350" y="36990"/>
                  </a:lnTo>
                  <a:lnTo>
                    <a:pt x="291871" y="37330"/>
                  </a:lnTo>
                  <a:lnTo>
                    <a:pt x="291403" y="37669"/>
                  </a:lnTo>
                  <a:lnTo>
                    <a:pt x="290953" y="38008"/>
                  </a:lnTo>
                  <a:lnTo>
                    <a:pt x="290520" y="38348"/>
                  </a:lnTo>
                  <a:lnTo>
                    <a:pt x="290099" y="38687"/>
                  </a:lnTo>
                  <a:lnTo>
                    <a:pt x="289700" y="39026"/>
                  </a:lnTo>
                  <a:lnTo>
                    <a:pt x="289307" y="39366"/>
                  </a:lnTo>
                  <a:lnTo>
                    <a:pt x="288938" y="39705"/>
                  </a:lnTo>
                  <a:lnTo>
                    <a:pt x="288577" y="40044"/>
                  </a:lnTo>
                  <a:lnTo>
                    <a:pt x="288233" y="40384"/>
                  </a:lnTo>
                  <a:lnTo>
                    <a:pt x="287901" y="40723"/>
                  </a:lnTo>
                  <a:lnTo>
                    <a:pt x="287581" y="41063"/>
                  </a:lnTo>
                  <a:lnTo>
                    <a:pt x="287277" y="41402"/>
                  </a:lnTo>
                  <a:lnTo>
                    <a:pt x="286979" y="41741"/>
                  </a:lnTo>
                  <a:lnTo>
                    <a:pt x="286701" y="42081"/>
                  </a:lnTo>
                  <a:lnTo>
                    <a:pt x="286428" y="42420"/>
                  </a:lnTo>
                  <a:lnTo>
                    <a:pt x="286172" y="42759"/>
                  </a:lnTo>
                  <a:lnTo>
                    <a:pt x="285922" y="43099"/>
                  </a:lnTo>
                  <a:lnTo>
                    <a:pt x="285685" y="43438"/>
                  </a:lnTo>
                  <a:lnTo>
                    <a:pt x="285459" y="43778"/>
                  </a:lnTo>
                  <a:lnTo>
                    <a:pt x="285239" y="44117"/>
                  </a:lnTo>
                  <a:lnTo>
                    <a:pt x="285034" y="44456"/>
                  </a:lnTo>
                  <a:lnTo>
                    <a:pt x="284832" y="44796"/>
                  </a:lnTo>
                  <a:lnTo>
                    <a:pt x="284645" y="45135"/>
                  </a:lnTo>
                  <a:lnTo>
                    <a:pt x="284462" y="45474"/>
                  </a:lnTo>
                  <a:lnTo>
                    <a:pt x="284290" y="45814"/>
                  </a:lnTo>
                  <a:lnTo>
                    <a:pt x="284125" y="46153"/>
                  </a:lnTo>
                  <a:lnTo>
                    <a:pt x="283967" y="46492"/>
                  </a:lnTo>
                  <a:lnTo>
                    <a:pt x="283819" y="46832"/>
                  </a:lnTo>
                  <a:lnTo>
                    <a:pt x="283674" y="47171"/>
                  </a:lnTo>
                  <a:lnTo>
                    <a:pt x="283540" y="47511"/>
                  </a:lnTo>
                  <a:lnTo>
                    <a:pt x="283409" y="47850"/>
                  </a:lnTo>
                  <a:lnTo>
                    <a:pt x="283288" y="48189"/>
                  </a:lnTo>
                  <a:lnTo>
                    <a:pt x="283170" y="48529"/>
                  </a:lnTo>
                  <a:lnTo>
                    <a:pt x="283059" y="48868"/>
                  </a:lnTo>
                  <a:lnTo>
                    <a:pt x="282954" y="49207"/>
                  </a:lnTo>
                  <a:lnTo>
                    <a:pt x="282852" y="49547"/>
                  </a:lnTo>
                  <a:lnTo>
                    <a:pt x="282758" y="49886"/>
                  </a:lnTo>
                  <a:lnTo>
                    <a:pt x="282667" y="50225"/>
                  </a:lnTo>
                  <a:lnTo>
                    <a:pt x="282583" y="50565"/>
                  </a:lnTo>
                  <a:lnTo>
                    <a:pt x="282501" y="50904"/>
                  </a:lnTo>
                  <a:lnTo>
                    <a:pt x="282425" y="51244"/>
                  </a:lnTo>
                  <a:lnTo>
                    <a:pt x="282352" y="51583"/>
                  </a:lnTo>
                  <a:lnTo>
                    <a:pt x="282283" y="51922"/>
                  </a:lnTo>
                  <a:lnTo>
                    <a:pt x="282218" y="52262"/>
                  </a:lnTo>
                  <a:lnTo>
                    <a:pt x="282156" y="52601"/>
                  </a:lnTo>
                  <a:lnTo>
                    <a:pt x="282099" y="52940"/>
                  </a:lnTo>
                  <a:lnTo>
                    <a:pt x="282043" y="53280"/>
                  </a:lnTo>
                  <a:lnTo>
                    <a:pt x="281992" y="53619"/>
                  </a:lnTo>
                  <a:lnTo>
                    <a:pt x="281943" y="53958"/>
                  </a:lnTo>
                  <a:lnTo>
                    <a:pt x="281897" y="54298"/>
                  </a:lnTo>
                  <a:lnTo>
                    <a:pt x="281854" y="54637"/>
                  </a:lnTo>
                  <a:lnTo>
                    <a:pt x="281813" y="54977"/>
                  </a:lnTo>
                  <a:lnTo>
                    <a:pt x="281775" y="55316"/>
                  </a:lnTo>
                  <a:lnTo>
                    <a:pt x="281739" y="55655"/>
                  </a:lnTo>
                  <a:lnTo>
                    <a:pt x="281706" y="55995"/>
                  </a:lnTo>
                  <a:lnTo>
                    <a:pt x="281674" y="56334"/>
                  </a:lnTo>
                  <a:lnTo>
                    <a:pt x="281644" y="56673"/>
                  </a:lnTo>
                  <a:lnTo>
                    <a:pt x="281616" y="57013"/>
                  </a:lnTo>
                  <a:lnTo>
                    <a:pt x="281590" y="57352"/>
                  </a:lnTo>
                  <a:lnTo>
                    <a:pt x="281566" y="57691"/>
                  </a:lnTo>
                  <a:lnTo>
                    <a:pt x="281543" y="58031"/>
                  </a:lnTo>
                  <a:lnTo>
                    <a:pt x="281523" y="58370"/>
                  </a:lnTo>
                  <a:lnTo>
                    <a:pt x="281503" y="58710"/>
                  </a:lnTo>
                  <a:lnTo>
                    <a:pt x="281485" y="59049"/>
                  </a:lnTo>
                  <a:lnTo>
                    <a:pt x="281468" y="59388"/>
                  </a:lnTo>
                  <a:lnTo>
                    <a:pt x="281453" y="59728"/>
                  </a:lnTo>
                  <a:lnTo>
                    <a:pt x="281439" y="60067"/>
                  </a:lnTo>
                  <a:lnTo>
                    <a:pt x="281426" y="60406"/>
                  </a:lnTo>
                  <a:lnTo>
                    <a:pt x="281415" y="60746"/>
                  </a:lnTo>
                  <a:lnTo>
                    <a:pt x="281404" y="61085"/>
                  </a:lnTo>
                  <a:lnTo>
                    <a:pt x="281394" y="61424"/>
                  </a:lnTo>
                  <a:lnTo>
                    <a:pt x="281386" y="61764"/>
                  </a:lnTo>
                  <a:lnTo>
                    <a:pt x="281378" y="62103"/>
                  </a:lnTo>
                  <a:lnTo>
                    <a:pt x="281372" y="62443"/>
                  </a:lnTo>
                  <a:lnTo>
                    <a:pt x="281366" y="62782"/>
                  </a:lnTo>
                  <a:lnTo>
                    <a:pt x="281362" y="63121"/>
                  </a:lnTo>
                  <a:lnTo>
                    <a:pt x="281358" y="63461"/>
                  </a:lnTo>
                  <a:lnTo>
                    <a:pt x="281355" y="63800"/>
                  </a:lnTo>
                  <a:lnTo>
                    <a:pt x="281353" y="64139"/>
                  </a:lnTo>
                  <a:lnTo>
                    <a:pt x="281353" y="64479"/>
                  </a:lnTo>
                  <a:lnTo>
                    <a:pt x="281353" y="64818"/>
                  </a:lnTo>
                  <a:lnTo>
                    <a:pt x="281354" y="65157"/>
                  </a:lnTo>
                  <a:lnTo>
                    <a:pt x="281356" y="65497"/>
                  </a:lnTo>
                  <a:lnTo>
                    <a:pt x="281358" y="65836"/>
                  </a:lnTo>
                  <a:lnTo>
                    <a:pt x="281362" y="66176"/>
                  </a:lnTo>
                  <a:lnTo>
                    <a:pt x="281367" y="66515"/>
                  </a:lnTo>
                  <a:lnTo>
                    <a:pt x="281373" y="66854"/>
                  </a:lnTo>
                  <a:lnTo>
                    <a:pt x="281379" y="67194"/>
                  </a:lnTo>
                  <a:lnTo>
                    <a:pt x="281387" y="67533"/>
                  </a:lnTo>
                  <a:lnTo>
                    <a:pt x="281396" y="67872"/>
                  </a:lnTo>
                  <a:lnTo>
                    <a:pt x="281406" y="68212"/>
                  </a:lnTo>
                  <a:lnTo>
                    <a:pt x="281417" y="68551"/>
                  </a:lnTo>
                  <a:lnTo>
                    <a:pt x="281429" y="68890"/>
                  </a:lnTo>
                  <a:lnTo>
                    <a:pt x="281443" y="69230"/>
                  </a:lnTo>
                  <a:lnTo>
                    <a:pt x="281457" y="69569"/>
                  </a:lnTo>
                  <a:lnTo>
                    <a:pt x="281474" y="69909"/>
                  </a:lnTo>
                  <a:lnTo>
                    <a:pt x="281492" y="70248"/>
                  </a:lnTo>
                  <a:lnTo>
                    <a:pt x="281511" y="70587"/>
                  </a:lnTo>
                  <a:lnTo>
                    <a:pt x="281532" y="70927"/>
                  </a:lnTo>
                  <a:lnTo>
                    <a:pt x="281554" y="71266"/>
                  </a:lnTo>
                  <a:lnTo>
                    <a:pt x="281579" y="71605"/>
                  </a:lnTo>
                  <a:lnTo>
                    <a:pt x="281604" y="71945"/>
                  </a:lnTo>
                  <a:lnTo>
                    <a:pt x="281633" y="72284"/>
                  </a:lnTo>
                  <a:lnTo>
                    <a:pt x="281663" y="72623"/>
                  </a:lnTo>
                  <a:lnTo>
                    <a:pt x="281695" y="72963"/>
                  </a:lnTo>
                  <a:lnTo>
                    <a:pt x="281730" y="73302"/>
                  </a:lnTo>
                  <a:lnTo>
                    <a:pt x="281767" y="73642"/>
                  </a:lnTo>
                  <a:lnTo>
                    <a:pt x="281807" y="73981"/>
                  </a:lnTo>
                  <a:lnTo>
                    <a:pt x="281849" y="74320"/>
                  </a:lnTo>
                  <a:lnTo>
                    <a:pt x="281895" y="74660"/>
                  </a:lnTo>
                  <a:lnTo>
                    <a:pt x="281942" y="74999"/>
                  </a:lnTo>
                  <a:lnTo>
                    <a:pt x="281995" y="75338"/>
                  </a:lnTo>
                  <a:lnTo>
                    <a:pt x="282049" y="75678"/>
                  </a:lnTo>
                  <a:lnTo>
                    <a:pt x="282107" y="76017"/>
                  </a:lnTo>
                  <a:lnTo>
                    <a:pt x="282170" y="76356"/>
                  </a:lnTo>
                  <a:lnTo>
                    <a:pt x="282235" y="76696"/>
                  </a:lnTo>
                  <a:lnTo>
                    <a:pt x="282306" y="77035"/>
                  </a:lnTo>
                  <a:lnTo>
                    <a:pt x="282379" y="77375"/>
                  </a:lnTo>
                  <a:lnTo>
                    <a:pt x="282460" y="77714"/>
                  </a:lnTo>
                  <a:lnTo>
                    <a:pt x="282543" y="78053"/>
                  </a:lnTo>
                  <a:lnTo>
                    <a:pt x="282632" y="78393"/>
                  </a:lnTo>
                  <a:lnTo>
                    <a:pt x="282727" y="78732"/>
                  </a:lnTo>
                  <a:lnTo>
                    <a:pt x="282826" y="79071"/>
                  </a:lnTo>
                  <a:lnTo>
                    <a:pt x="282933" y="79411"/>
                  </a:lnTo>
                  <a:lnTo>
                    <a:pt x="283042" y="79750"/>
                  </a:lnTo>
                  <a:lnTo>
                    <a:pt x="283163" y="80089"/>
                  </a:lnTo>
                  <a:lnTo>
                    <a:pt x="283286" y="80429"/>
                  </a:lnTo>
                  <a:lnTo>
                    <a:pt x="283420" y="80768"/>
                  </a:lnTo>
                  <a:lnTo>
                    <a:pt x="283559" y="81108"/>
                  </a:lnTo>
                  <a:lnTo>
                    <a:pt x="283707" y="81447"/>
                  </a:lnTo>
                  <a:lnTo>
                    <a:pt x="283863" y="81786"/>
                  </a:lnTo>
                  <a:lnTo>
                    <a:pt x="284026" y="82126"/>
                  </a:lnTo>
                  <a:lnTo>
                    <a:pt x="284201" y="82465"/>
                  </a:lnTo>
                  <a:lnTo>
                    <a:pt x="284380" y="82804"/>
                  </a:lnTo>
                  <a:lnTo>
                    <a:pt x="284576" y="83144"/>
                  </a:lnTo>
                  <a:lnTo>
                    <a:pt x="284777" y="83483"/>
                  </a:lnTo>
                  <a:lnTo>
                    <a:pt x="284991" y="83823"/>
                  </a:lnTo>
                  <a:lnTo>
                    <a:pt x="285215" y="84162"/>
                  </a:lnTo>
                  <a:lnTo>
                    <a:pt x="285450" y="84501"/>
                  </a:lnTo>
                  <a:lnTo>
                    <a:pt x="285700" y="84841"/>
                  </a:lnTo>
                  <a:lnTo>
                    <a:pt x="285956" y="85180"/>
                  </a:lnTo>
                  <a:lnTo>
                    <a:pt x="286234" y="85519"/>
                  </a:lnTo>
                  <a:lnTo>
                    <a:pt x="286517" y="85859"/>
                  </a:lnTo>
                  <a:lnTo>
                    <a:pt x="286821" y="86198"/>
                  </a:lnTo>
                  <a:lnTo>
                    <a:pt x="287136" y="86537"/>
                  </a:lnTo>
                  <a:lnTo>
                    <a:pt x="287467" y="86877"/>
                  </a:lnTo>
                  <a:lnTo>
                    <a:pt x="287815" y="87216"/>
                  </a:lnTo>
                  <a:lnTo>
                    <a:pt x="288175" y="87556"/>
                  </a:lnTo>
                  <a:lnTo>
                    <a:pt x="288560" y="87895"/>
                  </a:lnTo>
                  <a:lnTo>
                    <a:pt x="288951" y="88234"/>
                  </a:lnTo>
                  <a:lnTo>
                    <a:pt x="289374" y="88574"/>
                  </a:lnTo>
                  <a:lnTo>
                    <a:pt x="289805" y="88913"/>
                  </a:lnTo>
                  <a:lnTo>
                    <a:pt x="290262" y="89252"/>
                  </a:lnTo>
                  <a:lnTo>
                    <a:pt x="290737" y="89592"/>
                  </a:lnTo>
                  <a:lnTo>
                    <a:pt x="291230" y="89931"/>
                  </a:lnTo>
                  <a:lnTo>
                    <a:pt x="291751" y="90270"/>
                  </a:lnTo>
                  <a:lnTo>
                    <a:pt x="292283" y="90610"/>
                  </a:lnTo>
                  <a:lnTo>
                    <a:pt x="292854" y="90949"/>
                  </a:lnTo>
                  <a:lnTo>
                    <a:pt x="293434" y="91289"/>
                  </a:lnTo>
                  <a:lnTo>
                    <a:pt x="294050" y="91628"/>
                  </a:lnTo>
                  <a:lnTo>
                    <a:pt x="294683" y="91967"/>
                  </a:lnTo>
                  <a:lnTo>
                    <a:pt x="295344" y="92307"/>
                  </a:lnTo>
                  <a:lnTo>
                    <a:pt x="296035" y="92646"/>
                  </a:lnTo>
                  <a:lnTo>
                    <a:pt x="296744" y="92985"/>
                  </a:lnTo>
                  <a:lnTo>
                    <a:pt x="297494" y="93325"/>
                  </a:lnTo>
                  <a:lnTo>
                    <a:pt x="298256" y="93664"/>
                  </a:lnTo>
                  <a:lnTo>
                    <a:pt x="299067" y="94003"/>
                  </a:lnTo>
                  <a:lnTo>
                    <a:pt x="299894" y="94343"/>
                  </a:lnTo>
                  <a:lnTo>
                    <a:pt x="300760" y="94682"/>
                  </a:lnTo>
                  <a:lnTo>
                    <a:pt x="301654" y="95022"/>
                  </a:lnTo>
                  <a:lnTo>
                    <a:pt x="302577" y="95361"/>
                  </a:lnTo>
                  <a:lnTo>
                    <a:pt x="303542" y="95700"/>
                  </a:lnTo>
                  <a:lnTo>
                    <a:pt x="304524" y="96040"/>
                  </a:lnTo>
                  <a:lnTo>
                    <a:pt x="305565" y="96379"/>
                  </a:lnTo>
                  <a:lnTo>
                    <a:pt x="306619" y="96718"/>
                  </a:lnTo>
                  <a:lnTo>
                    <a:pt x="307726" y="97058"/>
                  </a:lnTo>
                  <a:lnTo>
                    <a:pt x="308858" y="97397"/>
                  </a:lnTo>
                  <a:lnTo>
                    <a:pt x="310031" y="97736"/>
                  </a:lnTo>
                  <a:lnTo>
                    <a:pt x="311245" y="98076"/>
                  </a:lnTo>
                  <a:lnTo>
                    <a:pt x="312486" y="98415"/>
                  </a:lnTo>
                  <a:lnTo>
                    <a:pt x="313784" y="98755"/>
                  </a:lnTo>
                  <a:lnTo>
                    <a:pt x="315099" y="99094"/>
                  </a:lnTo>
                  <a:lnTo>
                    <a:pt x="316480" y="99433"/>
                  </a:lnTo>
                  <a:lnTo>
                    <a:pt x="317882" y="99773"/>
                  </a:lnTo>
                  <a:lnTo>
                    <a:pt x="319336" y="100112"/>
                  </a:lnTo>
                  <a:lnTo>
                    <a:pt x="320828" y="100451"/>
                  </a:lnTo>
                  <a:lnTo>
                    <a:pt x="322357" y="100791"/>
                  </a:lnTo>
                  <a:lnTo>
                    <a:pt x="323940" y="101130"/>
                  </a:lnTo>
                  <a:lnTo>
                    <a:pt x="325545" y="101469"/>
                  </a:lnTo>
                  <a:lnTo>
                    <a:pt x="327222" y="101809"/>
                  </a:lnTo>
                  <a:lnTo>
                    <a:pt x="328917" y="102148"/>
                  </a:lnTo>
                  <a:lnTo>
                    <a:pt x="330676" y="102488"/>
                  </a:lnTo>
                  <a:lnTo>
                    <a:pt x="332465" y="102827"/>
                  </a:lnTo>
                  <a:lnTo>
                    <a:pt x="334302" y="103166"/>
                  </a:lnTo>
                  <a:lnTo>
                    <a:pt x="336188" y="103506"/>
                  </a:lnTo>
                  <a:lnTo>
                    <a:pt x="338104" y="103845"/>
                  </a:lnTo>
                  <a:lnTo>
                    <a:pt x="340086" y="104184"/>
                  </a:lnTo>
                  <a:lnTo>
                    <a:pt x="342085" y="104524"/>
                  </a:lnTo>
                  <a:lnTo>
                    <a:pt x="344159" y="104863"/>
                  </a:lnTo>
                  <a:lnTo>
                    <a:pt x="346254" y="105202"/>
                  </a:lnTo>
                  <a:lnTo>
                    <a:pt x="348405" y="105542"/>
                  </a:lnTo>
                  <a:lnTo>
                    <a:pt x="350596" y="105881"/>
                  </a:lnTo>
                  <a:lnTo>
                    <a:pt x="352825" y="106221"/>
                  </a:lnTo>
                  <a:lnTo>
                    <a:pt x="355109" y="106560"/>
                  </a:lnTo>
                  <a:lnTo>
                    <a:pt x="357414" y="106899"/>
                  </a:lnTo>
                  <a:lnTo>
                    <a:pt x="359790" y="107239"/>
                  </a:lnTo>
                  <a:lnTo>
                    <a:pt x="362182" y="107578"/>
                  </a:lnTo>
                  <a:lnTo>
                    <a:pt x="364635" y="107917"/>
                  </a:lnTo>
                  <a:lnTo>
                    <a:pt x="367116" y="108257"/>
                  </a:lnTo>
                  <a:lnTo>
                    <a:pt x="369640" y="108596"/>
                  </a:lnTo>
                  <a:lnTo>
                    <a:pt x="372205" y="108935"/>
                  </a:lnTo>
                  <a:lnTo>
                    <a:pt x="374798" y="109275"/>
                  </a:lnTo>
                  <a:lnTo>
                    <a:pt x="377444" y="109614"/>
                  </a:lnTo>
                  <a:lnTo>
                    <a:pt x="380106" y="109954"/>
                  </a:lnTo>
                  <a:lnTo>
                    <a:pt x="382825" y="110293"/>
                  </a:lnTo>
                  <a:lnTo>
                    <a:pt x="385561" y="110632"/>
                  </a:lnTo>
                  <a:lnTo>
                    <a:pt x="388340" y="110972"/>
                  </a:lnTo>
                  <a:lnTo>
                    <a:pt x="391146" y="111311"/>
                  </a:lnTo>
                  <a:lnTo>
                    <a:pt x="393978" y="111650"/>
                  </a:lnTo>
                  <a:lnTo>
                    <a:pt x="396848" y="111990"/>
                  </a:lnTo>
                  <a:lnTo>
                    <a:pt x="399731" y="112329"/>
                  </a:lnTo>
                  <a:lnTo>
                    <a:pt x="402658" y="112668"/>
                  </a:lnTo>
                  <a:lnTo>
                    <a:pt x="405593" y="113008"/>
                  </a:lnTo>
                  <a:lnTo>
                    <a:pt x="408563" y="113347"/>
                  </a:lnTo>
                  <a:lnTo>
                    <a:pt x="411546" y="113687"/>
                  </a:lnTo>
                  <a:lnTo>
                    <a:pt x="414551" y="114026"/>
                  </a:lnTo>
                  <a:lnTo>
                    <a:pt x="417574" y="114365"/>
                  </a:lnTo>
                  <a:lnTo>
                    <a:pt x="420609" y="114705"/>
                  </a:lnTo>
                  <a:lnTo>
                    <a:pt x="423663" y="115044"/>
                  </a:lnTo>
                  <a:lnTo>
                    <a:pt x="426723" y="115383"/>
                  </a:lnTo>
                  <a:lnTo>
                    <a:pt x="429799" y="115723"/>
                  </a:lnTo>
                  <a:lnTo>
                    <a:pt x="432878" y="116062"/>
                  </a:lnTo>
                  <a:lnTo>
                    <a:pt x="435965" y="116401"/>
                  </a:lnTo>
                  <a:lnTo>
                    <a:pt x="439055" y="116741"/>
                  </a:lnTo>
                  <a:lnTo>
                    <a:pt x="442147" y="117080"/>
                  </a:lnTo>
                  <a:lnTo>
                    <a:pt x="445238" y="117420"/>
                  </a:lnTo>
                  <a:lnTo>
                    <a:pt x="448328" y="117759"/>
                  </a:lnTo>
                  <a:lnTo>
                    <a:pt x="451410" y="118098"/>
                  </a:lnTo>
                  <a:lnTo>
                    <a:pt x="454489" y="118438"/>
                  </a:lnTo>
                  <a:lnTo>
                    <a:pt x="457554" y="118777"/>
                  </a:lnTo>
                  <a:lnTo>
                    <a:pt x="460611" y="119116"/>
                  </a:lnTo>
                  <a:lnTo>
                    <a:pt x="463654" y="119456"/>
                  </a:lnTo>
                  <a:lnTo>
                    <a:pt x="466678" y="119795"/>
                  </a:lnTo>
                  <a:lnTo>
                    <a:pt x="469691" y="120134"/>
                  </a:lnTo>
                  <a:lnTo>
                    <a:pt x="472673" y="120474"/>
                  </a:lnTo>
                  <a:lnTo>
                    <a:pt x="475646" y="120813"/>
                  </a:lnTo>
                  <a:lnTo>
                    <a:pt x="478578" y="121153"/>
                  </a:lnTo>
                  <a:lnTo>
                    <a:pt x="481496" y="121492"/>
                  </a:lnTo>
                  <a:lnTo>
                    <a:pt x="484377" y="121831"/>
                  </a:lnTo>
                  <a:lnTo>
                    <a:pt x="487230" y="122171"/>
                  </a:lnTo>
                  <a:lnTo>
                    <a:pt x="490054" y="122510"/>
                  </a:lnTo>
                  <a:lnTo>
                    <a:pt x="492831" y="122849"/>
                  </a:lnTo>
                  <a:lnTo>
                    <a:pt x="495591" y="123189"/>
                  </a:lnTo>
                  <a:lnTo>
                    <a:pt x="498284" y="123528"/>
                  </a:lnTo>
                  <a:lnTo>
                    <a:pt x="500961" y="123868"/>
                  </a:lnTo>
                  <a:lnTo>
                    <a:pt x="503575" y="124207"/>
                  </a:lnTo>
                  <a:lnTo>
                    <a:pt x="506156" y="124546"/>
                  </a:lnTo>
                  <a:lnTo>
                    <a:pt x="508687" y="124886"/>
                  </a:lnTo>
                  <a:lnTo>
                    <a:pt x="511165" y="125225"/>
                  </a:lnTo>
                  <a:lnTo>
                    <a:pt x="513609" y="125564"/>
                  </a:lnTo>
                  <a:lnTo>
                    <a:pt x="515976" y="125904"/>
                  </a:lnTo>
                  <a:lnTo>
                    <a:pt x="518322" y="126243"/>
                  </a:lnTo>
                  <a:lnTo>
                    <a:pt x="520577" y="126582"/>
                  </a:lnTo>
                  <a:lnTo>
                    <a:pt x="522803" y="126922"/>
                  </a:lnTo>
                  <a:lnTo>
                    <a:pt x="524958" y="127261"/>
                  </a:lnTo>
                  <a:lnTo>
                    <a:pt x="527059" y="127601"/>
                  </a:lnTo>
                  <a:lnTo>
                    <a:pt x="529109" y="127940"/>
                  </a:lnTo>
                  <a:lnTo>
                    <a:pt x="531080" y="128279"/>
                  </a:lnTo>
                  <a:lnTo>
                    <a:pt x="533022" y="128619"/>
                  </a:lnTo>
                  <a:lnTo>
                    <a:pt x="534860" y="128958"/>
                  </a:lnTo>
                  <a:lnTo>
                    <a:pt x="536672" y="129297"/>
                  </a:lnTo>
                  <a:lnTo>
                    <a:pt x="538392" y="129637"/>
                  </a:lnTo>
                  <a:lnTo>
                    <a:pt x="540067" y="129976"/>
                  </a:lnTo>
                  <a:lnTo>
                    <a:pt x="541674" y="130315"/>
                  </a:lnTo>
                  <a:lnTo>
                    <a:pt x="543209" y="130655"/>
                  </a:lnTo>
                  <a:lnTo>
                    <a:pt x="544702" y="130994"/>
                  </a:lnTo>
                  <a:lnTo>
                    <a:pt x="546097" y="131334"/>
                  </a:lnTo>
                  <a:lnTo>
                    <a:pt x="547468" y="131673"/>
                  </a:lnTo>
                  <a:lnTo>
                    <a:pt x="548731" y="132012"/>
                  </a:lnTo>
                  <a:lnTo>
                    <a:pt x="549962" y="132352"/>
                  </a:lnTo>
                  <a:lnTo>
                    <a:pt x="551112" y="132691"/>
                  </a:lnTo>
                  <a:lnTo>
                    <a:pt x="552205" y="133030"/>
                  </a:lnTo>
                  <a:lnTo>
                    <a:pt x="553243" y="133370"/>
                  </a:lnTo>
                  <a:lnTo>
                    <a:pt x="554201" y="133709"/>
                  </a:lnTo>
                  <a:lnTo>
                    <a:pt x="555129" y="134048"/>
                  </a:lnTo>
                  <a:lnTo>
                    <a:pt x="555956" y="134388"/>
                  </a:lnTo>
                  <a:lnTo>
                    <a:pt x="556759" y="134727"/>
                  </a:lnTo>
                  <a:lnTo>
                    <a:pt x="557476" y="135067"/>
                  </a:lnTo>
                  <a:lnTo>
                    <a:pt x="558153" y="135406"/>
                  </a:lnTo>
                  <a:lnTo>
                    <a:pt x="558770" y="135745"/>
                  </a:lnTo>
                  <a:lnTo>
                    <a:pt x="559328" y="136085"/>
                  </a:lnTo>
                  <a:lnTo>
                    <a:pt x="559848" y="136424"/>
                  </a:lnTo>
                  <a:lnTo>
                    <a:pt x="560292" y="136763"/>
                  </a:lnTo>
                  <a:lnTo>
                    <a:pt x="560715" y="137103"/>
                  </a:lnTo>
                  <a:lnTo>
                    <a:pt x="561058" y="137442"/>
                  </a:lnTo>
                  <a:lnTo>
                    <a:pt x="561377" y="137781"/>
                  </a:lnTo>
                  <a:lnTo>
                    <a:pt x="561638" y="138121"/>
                  </a:lnTo>
                  <a:lnTo>
                    <a:pt x="561860" y="138460"/>
                  </a:lnTo>
                  <a:lnTo>
                    <a:pt x="562045" y="138800"/>
                  </a:lnTo>
                  <a:lnTo>
                    <a:pt x="562179" y="139139"/>
                  </a:lnTo>
                  <a:lnTo>
                    <a:pt x="562294" y="139478"/>
                  </a:lnTo>
                  <a:lnTo>
                    <a:pt x="562349" y="139818"/>
                  </a:lnTo>
                  <a:lnTo>
                    <a:pt x="562390" y="140157"/>
                  </a:lnTo>
                  <a:lnTo>
                    <a:pt x="562384" y="140496"/>
                  </a:lnTo>
                  <a:lnTo>
                    <a:pt x="562358" y="140836"/>
                  </a:lnTo>
                  <a:lnTo>
                    <a:pt x="562300" y="141175"/>
                  </a:lnTo>
                  <a:lnTo>
                    <a:pt x="562215" y="141514"/>
                  </a:lnTo>
                  <a:lnTo>
                    <a:pt x="562113" y="141854"/>
                  </a:lnTo>
                  <a:lnTo>
                    <a:pt x="561979" y="142193"/>
                  </a:lnTo>
                  <a:lnTo>
                    <a:pt x="561836" y="142533"/>
                  </a:lnTo>
                  <a:lnTo>
                    <a:pt x="561664" y="142872"/>
                  </a:lnTo>
                  <a:lnTo>
                    <a:pt x="561484" y="143211"/>
                  </a:lnTo>
                  <a:lnTo>
                    <a:pt x="561286" y="143551"/>
                  </a:lnTo>
                  <a:lnTo>
                    <a:pt x="561078" y="143890"/>
                  </a:lnTo>
                  <a:lnTo>
                    <a:pt x="560860" y="144229"/>
                  </a:lnTo>
                  <a:lnTo>
                    <a:pt x="560632" y="144569"/>
                  </a:lnTo>
                  <a:lnTo>
                    <a:pt x="560400" y="144908"/>
                  </a:lnTo>
                  <a:lnTo>
                    <a:pt x="560160" y="145247"/>
                  </a:lnTo>
                  <a:lnTo>
                    <a:pt x="559920" y="145587"/>
                  </a:lnTo>
                  <a:lnTo>
                    <a:pt x="559677" y="145926"/>
                  </a:lnTo>
                  <a:lnTo>
                    <a:pt x="559435" y="146266"/>
                  </a:lnTo>
                  <a:lnTo>
                    <a:pt x="559194" y="146605"/>
                  </a:lnTo>
                  <a:lnTo>
                    <a:pt x="558957" y="146944"/>
                  </a:lnTo>
                  <a:lnTo>
                    <a:pt x="558722" y="147284"/>
                  </a:lnTo>
                  <a:lnTo>
                    <a:pt x="558497" y="147623"/>
                  </a:lnTo>
                  <a:lnTo>
                    <a:pt x="558274" y="147962"/>
                  </a:lnTo>
                  <a:lnTo>
                    <a:pt x="558064" y="148302"/>
                  </a:lnTo>
                  <a:lnTo>
                    <a:pt x="557859" y="148641"/>
                  </a:lnTo>
                  <a:lnTo>
                    <a:pt x="557666" y="148980"/>
                  </a:lnTo>
                  <a:lnTo>
                    <a:pt x="557484" y="149320"/>
                  </a:lnTo>
                  <a:lnTo>
                    <a:pt x="557311" y="149659"/>
                  </a:lnTo>
                  <a:lnTo>
                    <a:pt x="557154" y="149999"/>
                  </a:lnTo>
                  <a:lnTo>
                    <a:pt x="557003" y="150338"/>
                  </a:lnTo>
                  <a:lnTo>
                    <a:pt x="556874" y="150677"/>
                  </a:lnTo>
                  <a:lnTo>
                    <a:pt x="556750" y="151017"/>
                  </a:lnTo>
                  <a:lnTo>
                    <a:pt x="556646" y="151356"/>
                  </a:lnTo>
                  <a:lnTo>
                    <a:pt x="556552" y="151695"/>
                  </a:lnTo>
                  <a:lnTo>
                    <a:pt x="556472" y="152035"/>
                  </a:lnTo>
                  <a:lnTo>
                    <a:pt x="556407" y="152374"/>
                  </a:lnTo>
                  <a:lnTo>
                    <a:pt x="556351" y="152713"/>
                  </a:lnTo>
                  <a:lnTo>
                    <a:pt x="556315" y="153053"/>
                  </a:lnTo>
                  <a:lnTo>
                    <a:pt x="556284" y="153392"/>
                  </a:lnTo>
                  <a:lnTo>
                    <a:pt x="556273" y="153732"/>
                  </a:lnTo>
                  <a:lnTo>
                    <a:pt x="556268" y="154071"/>
                  </a:lnTo>
                  <a:lnTo>
                    <a:pt x="556276" y="154410"/>
                  </a:lnTo>
                  <a:lnTo>
                    <a:pt x="556294" y="154750"/>
                  </a:lnTo>
                  <a:lnTo>
                    <a:pt x="556319" y="155089"/>
                  </a:lnTo>
                  <a:lnTo>
                    <a:pt x="556355" y="155428"/>
                  </a:lnTo>
                  <a:lnTo>
                    <a:pt x="556395" y="155768"/>
                  </a:lnTo>
                  <a:lnTo>
                    <a:pt x="556444" y="156107"/>
                  </a:lnTo>
                  <a:lnTo>
                    <a:pt x="556496" y="156446"/>
                  </a:lnTo>
                  <a:lnTo>
                    <a:pt x="556552" y="156786"/>
                  </a:lnTo>
                  <a:lnTo>
                    <a:pt x="556609" y="157125"/>
                  </a:lnTo>
                  <a:lnTo>
                    <a:pt x="556668" y="157465"/>
                  </a:lnTo>
                  <a:lnTo>
                    <a:pt x="556725" y="157804"/>
                  </a:lnTo>
                  <a:lnTo>
                    <a:pt x="556781" y="158143"/>
                  </a:lnTo>
                  <a:lnTo>
                    <a:pt x="556830" y="158483"/>
                  </a:lnTo>
                  <a:lnTo>
                    <a:pt x="556877" y="158822"/>
                  </a:lnTo>
                  <a:lnTo>
                    <a:pt x="556912" y="159161"/>
                  </a:lnTo>
                  <a:lnTo>
                    <a:pt x="556941" y="159501"/>
                  </a:lnTo>
                  <a:lnTo>
                    <a:pt x="556957" y="159840"/>
                  </a:lnTo>
                  <a:lnTo>
                    <a:pt x="556960" y="160179"/>
                  </a:lnTo>
                  <a:lnTo>
                    <a:pt x="556952" y="160519"/>
                  </a:lnTo>
                  <a:lnTo>
                    <a:pt x="556921" y="160858"/>
                  </a:lnTo>
                  <a:lnTo>
                    <a:pt x="556882" y="161198"/>
                  </a:lnTo>
                  <a:lnTo>
                    <a:pt x="556808" y="161537"/>
                  </a:lnTo>
                  <a:lnTo>
                    <a:pt x="556725" y="161876"/>
                  </a:lnTo>
                  <a:lnTo>
                    <a:pt x="556607" y="162216"/>
                  </a:lnTo>
                  <a:lnTo>
                    <a:pt x="556469" y="162555"/>
                  </a:lnTo>
                  <a:lnTo>
                    <a:pt x="556303" y="162894"/>
                  </a:lnTo>
                  <a:lnTo>
                    <a:pt x="556102" y="163234"/>
                  </a:lnTo>
                  <a:lnTo>
                    <a:pt x="555882" y="163573"/>
                  </a:lnTo>
                  <a:lnTo>
                    <a:pt x="555610" y="163913"/>
                  </a:lnTo>
                  <a:lnTo>
                    <a:pt x="555324" y="164252"/>
                  </a:lnTo>
                  <a:lnTo>
                    <a:pt x="554977" y="164591"/>
                  </a:lnTo>
                  <a:lnTo>
                    <a:pt x="554610" y="164931"/>
                  </a:lnTo>
                  <a:lnTo>
                    <a:pt x="554192" y="165270"/>
                  </a:lnTo>
                  <a:lnTo>
                    <a:pt x="553735" y="165609"/>
                  </a:lnTo>
                  <a:lnTo>
                    <a:pt x="553241" y="165949"/>
                  </a:lnTo>
                  <a:lnTo>
                    <a:pt x="552687" y="166288"/>
                  </a:lnTo>
                  <a:lnTo>
                    <a:pt x="552112" y="166627"/>
                  </a:lnTo>
                  <a:lnTo>
                    <a:pt x="551455" y="166967"/>
                  </a:lnTo>
                  <a:lnTo>
                    <a:pt x="550779" y="167306"/>
                  </a:lnTo>
                  <a:lnTo>
                    <a:pt x="550029" y="167646"/>
                  </a:lnTo>
                  <a:lnTo>
                    <a:pt x="549242" y="167985"/>
                  </a:lnTo>
                  <a:lnTo>
                    <a:pt x="548399" y="168324"/>
                  </a:lnTo>
                  <a:lnTo>
                    <a:pt x="547496" y="168664"/>
                  </a:lnTo>
                  <a:lnTo>
                    <a:pt x="546557" y="169003"/>
                  </a:lnTo>
                  <a:lnTo>
                    <a:pt x="545534" y="169342"/>
                  </a:lnTo>
                  <a:lnTo>
                    <a:pt x="544489" y="169682"/>
                  </a:lnTo>
                  <a:lnTo>
                    <a:pt x="543350" y="170021"/>
                  </a:lnTo>
                  <a:lnTo>
                    <a:pt x="542182" y="170360"/>
                  </a:lnTo>
                  <a:lnTo>
                    <a:pt x="540940" y="170700"/>
                  </a:lnTo>
                  <a:lnTo>
                    <a:pt x="539645" y="171039"/>
                  </a:lnTo>
                  <a:lnTo>
                    <a:pt x="538300" y="171379"/>
                  </a:lnTo>
                  <a:lnTo>
                    <a:pt x="536878" y="171718"/>
                  </a:lnTo>
                  <a:lnTo>
                    <a:pt x="535429" y="172057"/>
                  </a:lnTo>
                  <a:lnTo>
                    <a:pt x="533879" y="172397"/>
                  </a:lnTo>
                  <a:lnTo>
                    <a:pt x="532307" y="172736"/>
                  </a:lnTo>
                  <a:lnTo>
                    <a:pt x="530649" y="173075"/>
                  </a:lnTo>
                  <a:lnTo>
                    <a:pt x="528950" y="1734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57993" y="930777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45631" y="102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0752" y="774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0752" y="90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20752" y="909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0752" y="947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20752" y="9394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0910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4642" y="2438120"/>
              <a:ext cx="562390" cy="308471"/>
            </a:xfrm>
            <a:custGeom>
              <a:avLst/>
              <a:pathLst>
                <a:path w="562390" h="308471">
                  <a:moveTo>
                    <a:pt x="71270" y="308471"/>
                  </a:moveTo>
                  <a:lnTo>
                    <a:pt x="70060" y="307867"/>
                  </a:lnTo>
                  <a:lnTo>
                    <a:pt x="68874" y="307263"/>
                  </a:lnTo>
                  <a:lnTo>
                    <a:pt x="67700" y="306660"/>
                  </a:lnTo>
                  <a:lnTo>
                    <a:pt x="66558" y="306056"/>
                  </a:lnTo>
                  <a:lnTo>
                    <a:pt x="65421" y="305452"/>
                  </a:lnTo>
                  <a:lnTo>
                    <a:pt x="64325" y="304849"/>
                  </a:lnTo>
                  <a:lnTo>
                    <a:pt x="63229" y="304245"/>
                  </a:lnTo>
                  <a:lnTo>
                    <a:pt x="62175" y="303641"/>
                  </a:lnTo>
                  <a:lnTo>
                    <a:pt x="61126" y="303038"/>
                  </a:lnTo>
                  <a:lnTo>
                    <a:pt x="60111" y="302434"/>
                  </a:lnTo>
                  <a:lnTo>
                    <a:pt x="59110" y="301831"/>
                  </a:lnTo>
                  <a:lnTo>
                    <a:pt x="58134" y="301227"/>
                  </a:lnTo>
                  <a:lnTo>
                    <a:pt x="57182" y="300623"/>
                  </a:lnTo>
                  <a:lnTo>
                    <a:pt x="56247" y="300020"/>
                  </a:lnTo>
                  <a:lnTo>
                    <a:pt x="55345" y="299416"/>
                  </a:lnTo>
                  <a:lnTo>
                    <a:pt x="54449" y="298812"/>
                  </a:lnTo>
                  <a:lnTo>
                    <a:pt x="53598" y="298209"/>
                  </a:lnTo>
                  <a:lnTo>
                    <a:pt x="52746" y="297605"/>
                  </a:lnTo>
                  <a:lnTo>
                    <a:pt x="51943" y="297001"/>
                  </a:lnTo>
                  <a:lnTo>
                    <a:pt x="51142" y="296398"/>
                  </a:lnTo>
                  <a:lnTo>
                    <a:pt x="50380" y="295794"/>
                  </a:lnTo>
                  <a:lnTo>
                    <a:pt x="49631" y="295190"/>
                  </a:lnTo>
                  <a:lnTo>
                    <a:pt x="48911" y="294587"/>
                  </a:lnTo>
                  <a:lnTo>
                    <a:pt x="48213" y="293983"/>
                  </a:lnTo>
                  <a:lnTo>
                    <a:pt x="47536" y="293379"/>
                  </a:lnTo>
                  <a:lnTo>
                    <a:pt x="46890" y="292776"/>
                  </a:lnTo>
                  <a:lnTo>
                    <a:pt x="46254" y="292172"/>
                  </a:lnTo>
                  <a:lnTo>
                    <a:pt x="45660" y="291568"/>
                  </a:lnTo>
                  <a:lnTo>
                    <a:pt x="45067" y="290965"/>
                  </a:lnTo>
                  <a:lnTo>
                    <a:pt x="44525" y="290361"/>
                  </a:lnTo>
                  <a:lnTo>
                    <a:pt x="43983" y="289757"/>
                  </a:lnTo>
                  <a:lnTo>
                    <a:pt x="43483" y="289154"/>
                  </a:lnTo>
                  <a:lnTo>
                    <a:pt x="42992" y="288550"/>
                  </a:lnTo>
                  <a:lnTo>
                    <a:pt x="42534" y="287946"/>
                  </a:lnTo>
                  <a:lnTo>
                    <a:pt x="42095" y="287343"/>
                  </a:lnTo>
                  <a:lnTo>
                    <a:pt x="41678" y="286739"/>
                  </a:lnTo>
                  <a:lnTo>
                    <a:pt x="41289" y="286135"/>
                  </a:lnTo>
                  <a:lnTo>
                    <a:pt x="40913" y="285532"/>
                  </a:lnTo>
                  <a:lnTo>
                    <a:pt x="40574" y="284928"/>
                  </a:lnTo>
                  <a:lnTo>
                    <a:pt x="40238" y="284324"/>
                  </a:lnTo>
                  <a:lnTo>
                    <a:pt x="39949" y="283721"/>
                  </a:lnTo>
                  <a:lnTo>
                    <a:pt x="39659" y="283117"/>
                  </a:lnTo>
                  <a:lnTo>
                    <a:pt x="39412" y="282513"/>
                  </a:lnTo>
                  <a:lnTo>
                    <a:pt x="39170" y="281910"/>
                  </a:lnTo>
                  <a:lnTo>
                    <a:pt x="38962" y="281306"/>
                  </a:lnTo>
                  <a:lnTo>
                    <a:pt x="38768" y="280702"/>
                  </a:lnTo>
                  <a:lnTo>
                    <a:pt x="38597" y="280099"/>
                  </a:lnTo>
                  <a:lnTo>
                    <a:pt x="38449" y="279495"/>
                  </a:lnTo>
                  <a:lnTo>
                    <a:pt x="38315" y="278891"/>
                  </a:lnTo>
                  <a:lnTo>
                    <a:pt x="38212" y="278288"/>
                  </a:lnTo>
                  <a:lnTo>
                    <a:pt x="38114" y="277684"/>
                  </a:lnTo>
                  <a:lnTo>
                    <a:pt x="38054" y="277080"/>
                  </a:lnTo>
                  <a:lnTo>
                    <a:pt x="37995" y="276477"/>
                  </a:lnTo>
                  <a:lnTo>
                    <a:pt x="37974" y="275873"/>
                  </a:lnTo>
                  <a:lnTo>
                    <a:pt x="37957" y="275269"/>
                  </a:lnTo>
                  <a:lnTo>
                    <a:pt x="37969" y="274666"/>
                  </a:lnTo>
                  <a:lnTo>
                    <a:pt x="37992" y="274062"/>
                  </a:lnTo>
                  <a:lnTo>
                    <a:pt x="38036" y="273458"/>
                  </a:lnTo>
                  <a:lnTo>
                    <a:pt x="38097" y="272855"/>
                  </a:lnTo>
                  <a:lnTo>
                    <a:pt x="38172" y="272251"/>
                  </a:lnTo>
                  <a:lnTo>
                    <a:pt x="38271" y="271647"/>
                  </a:lnTo>
                  <a:lnTo>
                    <a:pt x="38375" y="271044"/>
                  </a:lnTo>
                  <a:lnTo>
                    <a:pt x="38509" y="270440"/>
                  </a:lnTo>
                  <a:lnTo>
                    <a:pt x="38642" y="269836"/>
                  </a:lnTo>
                  <a:lnTo>
                    <a:pt x="38808" y="269233"/>
                  </a:lnTo>
                  <a:lnTo>
                    <a:pt x="38974" y="268629"/>
                  </a:lnTo>
                  <a:lnTo>
                    <a:pt x="39166" y="268025"/>
                  </a:lnTo>
                  <a:lnTo>
                    <a:pt x="39363" y="267422"/>
                  </a:lnTo>
                  <a:lnTo>
                    <a:pt x="39578" y="266818"/>
                  </a:lnTo>
                  <a:lnTo>
                    <a:pt x="39804" y="266214"/>
                  </a:lnTo>
                  <a:lnTo>
                    <a:pt x="40042" y="265611"/>
                  </a:lnTo>
                  <a:lnTo>
                    <a:pt x="40295" y="265007"/>
                  </a:lnTo>
                  <a:lnTo>
                    <a:pt x="40554" y="264403"/>
                  </a:lnTo>
                  <a:lnTo>
                    <a:pt x="40832" y="263800"/>
                  </a:lnTo>
                  <a:lnTo>
                    <a:pt x="41111" y="263196"/>
                  </a:lnTo>
                  <a:lnTo>
                    <a:pt x="41410" y="262592"/>
                  </a:lnTo>
                  <a:lnTo>
                    <a:pt x="41710" y="261989"/>
                  </a:lnTo>
                  <a:lnTo>
                    <a:pt x="42028" y="261385"/>
                  </a:lnTo>
                  <a:lnTo>
                    <a:pt x="42348" y="260781"/>
                  </a:lnTo>
                  <a:lnTo>
                    <a:pt x="42679" y="260178"/>
                  </a:lnTo>
                  <a:lnTo>
                    <a:pt x="43017" y="259574"/>
                  </a:lnTo>
                  <a:lnTo>
                    <a:pt x="43362" y="258971"/>
                  </a:lnTo>
                  <a:lnTo>
                    <a:pt x="43715" y="258367"/>
                  </a:lnTo>
                  <a:lnTo>
                    <a:pt x="44072" y="257763"/>
                  </a:lnTo>
                  <a:lnTo>
                    <a:pt x="44438" y="257160"/>
                  </a:lnTo>
                  <a:lnTo>
                    <a:pt x="44805" y="256556"/>
                  </a:lnTo>
                  <a:lnTo>
                    <a:pt x="45181" y="255952"/>
                  </a:lnTo>
                  <a:lnTo>
                    <a:pt x="45557" y="255349"/>
                  </a:lnTo>
                  <a:lnTo>
                    <a:pt x="45941" y="254745"/>
                  </a:lnTo>
                  <a:lnTo>
                    <a:pt x="46326" y="254141"/>
                  </a:lnTo>
                  <a:lnTo>
                    <a:pt x="46715" y="253538"/>
                  </a:lnTo>
                  <a:lnTo>
                    <a:pt x="47105" y="252934"/>
                  </a:lnTo>
                  <a:lnTo>
                    <a:pt x="47497" y="252330"/>
                  </a:lnTo>
                  <a:lnTo>
                    <a:pt x="47891" y="251727"/>
                  </a:lnTo>
                  <a:lnTo>
                    <a:pt x="48285" y="251123"/>
                  </a:lnTo>
                  <a:lnTo>
                    <a:pt x="48680" y="250519"/>
                  </a:lnTo>
                  <a:lnTo>
                    <a:pt x="49075" y="249916"/>
                  </a:lnTo>
                  <a:lnTo>
                    <a:pt x="49468" y="249312"/>
                  </a:lnTo>
                  <a:lnTo>
                    <a:pt x="49862" y="248708"/>
                  </a:lnTo>
                  <a:lnTo>
                    <a:pt x="50252" y="248105"/>
                  </a:lnTo>
                  <a:lnTo>
                    <a:pt x="50642" y="247501"/>
                  </a:lnTo>
                  <a:lnTo>
                    <a:pt x="51028" y="246897"/>
                  </a:lnTo>
                  <a:lnTo>
                    <a:pt x="51412" y="246294"/>
                  </a:lnTo>
                  <a:lnTo>
                    <a:pt x="51791" y="245690"/>
                  </a:lnTo>
                  <a:lnTo>
                    <a:pt x="52167" y="245086"/>
                  </a:lnTo>
                  <a:lnTo>
                    <a:pt x="52540" y="244483"/>
                  </a:lnTo>
                  <a:lnTo>
                    <a:pt x="52906" y="243879"/>
                  </a:lnTo>
                  <a:lnTo>
                    <a:pt x="53269" y="243275"/>
                  </a:lnTo>
                  <a:lnTo>
                    <a:pt x="53623" y="242672"/>
                  </a:lnTo>
                  <a:lnTo>
                    <a:pt x="53976" y="242068"/>
                  </a:lnTo>
                  <a:lnTo>
                    <a:pt x="54315" y="241464"/>
                  </a:lnTo>
                  <a:lnTo>
                    <a:pt x="54655" y="240861"/>
                  </a:lnTo>
                  <a:lnTo>
                    <a:pt x="54980" y="240257"/>
                  </a:lnTo>
                  <a:lnTo>
                    <a:pt x="55304" y="239653"/>
                  </a:lnTo>
                  <a:lnTo>
                    <a:pt x="55615" y="239050"/>
                  </a:lnTo>
                  <a:lnTo>
                    <a:pt x="55920" y="238446"/>
                  </a:lnTo>
                  <a:lnTo>
                    <a:pt x="56216" y="237842"/>
                  </a:lnTo>
                  <a:lnTo>
                    <a:pt x="56501" y="237239"/>
                  </a:lnTo>
                  <a:lnTo>
                    <a:pt x="56780" y="236635"/>
                  </a:lnTo>
                  <a:lnTo>
                    <a:pt x="57043" y="236031"/>
                  </a:lnTo>
                  <a:lnTo>
                    <a:pt x="57305" y="235428"/>
                  </a:lnTo>
                  <a:lnTo>
                    <a:pt x="57545" y="234824"/>
                  </a:lnTo>
                  <a:lnTo>
                    <a:pt x="57785" y="234220"/>
                  </a:lnTo>
                  <a:lnTo>
                    <a:pt x="58003" y="233617"/>
                  </a:lnTo>
                  <a:lnTo>
                    <a:pt x="58218" y="233013"/>
                  </a:lnTo>
                  <a:lnTo>
                    <a:pt x="58415" y="232409"/>
                  </a:lnTo>
                  <a:lnTo>
                    <a:pt x="58604" y="231806"/>
                  </a:lnTo>
                  <a:lnTo>
                    <a:pt x="58779" y="231202"/>
                  </a:lnTo>
                  <a:lnTo>
                    <a:pt x="58940" y="230598"/>
                  </a:lnTo>
                  <a:lnTo>
                    <a:pt x="59092" y="229995"/>
                  </a:lnTo>
                  <a:lnTo>
                    <a:pt x="59225" y="229391"/>
                  </a:lnTo>
                  <a:lnTo>
                    <a:pt x="59354" y="228787"/>
                  </a:lnTo>
                  <a:lnTo>
                    <a:pt x="59456" y="228184"/>
                  </a:lnTo>
                  <a:lnTo>
                    <a:pt x="59559" y="227580"/>
                  </a:lnTo>
                  <a:lnTo>
                    <a:pt x="59633" y="226976"/>
                  </a:lnTo>
                  <a:lnTo>
                    <a:pt x="59705" y="226373"/>
                  </a:lnTo>
                  <a:lnTo>
                    <a:pt x="59752" y="225769"/>
                  </a:lnTo>
                  <a:lnTo>
                    <a:pt x="59793" y="225165"/>
                  </a:lnTo>
                  <a:lnTo>
                    <a:pt x="59814" y="224562"/>
                  </a:lnTo>
                  <a:lnTo>
                    <a:pt x="59822" y="223958"/>
                  </a:lnTo>
                  <a:lnTo>
                    <a:pt x="59817" y="223354"/>
                  </a:lnTo>
                  <a:lnTo>
                    <a:pt x="59791" y="222751"/>
                  </a:lnTo>
                  <a:lnTo>
                    <a:pt x="59759" y="222147"/>
                  </a:lnTo>
                  <a:lnTo>
                    <a:pt x="59700" y="221543"/>
                  </a:lnTo>
                  <a:lnTo>
                    <a:pt x="59641" y="220940"/>
                  </a:lnTo>
                  <a:lnTo>
                    <a:pt x="59548" y="220336"/>
                  </a:lnTo>
                  <a:lnTo>
                    <a:pt x="59455" y="219732"/>
                  </a:lnTo>
                  <a:lnTo>
                    <a:pt x="59333" y="219129"/>
                  </a:lnTo>
                  <a:lnTo>
                    <a:pt x="59206" y="218525"/>
                  </a:lnTo>
                  <a:lnTo>
                    <a:pt x="59056" y="217921"/>
                  </a:lnTo>
                  <a:lnTo>
                    <a:pt x="58894" y="217318"/>
                  </a:lnTo>
                  <a:lnTo>
                    <a:pt x="58717" y="216714"/>
                  </a:lnTo>
                  <a:lnTo>
                    <a:pt x="58521" y="216110"/>
                  </a:lnTo>
                  <a:lnTo>
                    <a:pt x="58315" y="215507"/>
                  </a:lnTo>
                  <a:lnTo>
                    <a:pt x="58084" y="214903"/>
                  </a:lnTo>
                  <a:lnTo>
                    <a:pt x="57851" y="214300"/>
                  </a:lnTo>
                  <a:lnTo>
                    <a:pt x="57586" y="213696"/>
                  </a:lnTo>
                  <a:lnTo>
                    <a:pt x="57321" y="213092"/>
                  </a:lnTo>
                  <a:lnTo>
                    <a:pt x="57026" y="212489"/>
                  </a:lnTo>
                  <a:lnTo>
                    <a:pt x="56727" y="211885"/>
                  </a:lnTo>
                  <a:lnTo>
                    <a:pt x="56405" y="211281"/>
                  </a:lnTo>
                  <a:lnTo>
                    <a:pt x="56073" y="210678"/>
                  </a:lnTo>
                  <a:lnTo>
                    <a:pt x="55724" y="210074"/>
                  </a:lnTo>
                  <a:lnTo>
                    <a:pt x="55359" y="209470"/>
                  </a:lnTo>
                  <a:lnTo>
                    <a:pt x="54983" y="208867"/>
                  </a:lnTo>
                  <a:lnTo>
                    <a:pt x="54586" y="208263"/>
                  </a:lnTo>
                  <a:lnTo>
                    <a:pt x="54185" y="207659"/>
                  </a:lnTo>
                  <a:lnTo>
                    <a:pt x="53756" y="207056"/>
                  </a:lnTo>
                  <a:lnTo>
                    <a:pt x="53328" y="206452"/>
                  </a:lnTo>
                  <a:lnTo>
                    <a:pt x="52870" y="205848"/>
                  </a:lnTo>
                  <a:lnTo>
                    <a:pt x="52411" y="205245"/>
                  </a:lnTo>
                  <a:lnTo>
                    <a:pt x="51930" y="204641"/>
                  </a:lnTo>
                  <a:lnTo>
                    <a:pt x="51442" y="204037"/>
                  </a:lnTo>
                  <a:lnTo>
                    <a:pt x="50938" y="203434"/>
                  </a:lnTo>
                  <a:lnTo>
                    <a:pt x="50421" y="202830"/>
                  </a:lnTo>
                  <a:lnTo>
                    <a:pt x="49894" y="202226"/>
                  </a:lnTo>
                  <a:lnTo>
                    <a:pt x="49351" y="201623"/>
                  </a:lnTo>
                  <a:lnTo>
                    <a:pt x="48802" y="201019"/>
                  </a:lnTo>
                  <a:lnTo>
                    <a:pt x="48233" y="200415"/>
                  </a:lnTo>
                  <a:lnTo>
                    <a:pt x="47664" y="199812"/>
                  </a:lnTo>
                  <a:lnTo>
                    <a:pt x="47071" y="199208"/>
                  </a:lnTo>
                  <a:lnTo>
                    <a:pt x="46477" y="198604"/>
                  </a:lnTo>
                  <a:lnTo>
                    <a:pt x="45865" y="198001"/>
                  </a:lnTo>
                  <a:lnTo>
                    <a:pt x="45249" y="197397"/>
                  </a:lnTo>
                  <a:lnTo>
                    <a:pt x="44620" y="196793"/>
                  </a:lnTo>
                  <a:lnTo>
                    <a:pt x="43983" y="196190"/>
                  </a:lnTo>
                  <a:lnTo>
                    <a:pt x="43337" y="195586"/>
                  </a:lnTo>
                  <a:lnTo>
                    <a:pt x="42681" y="194982"/>
                  </a:lnTo>
                  <a:lnTo>
                    <a:pt x="42020" y="194379"/>
                  </a:lnTo>
                  <a:lnTo>
                    <a:pt x="41345" y="193775"/>
                  </a:lnTo>
                  <a:lnTo>
                    <a:pt x="40670" y="193171"/>
                  </a:lnTo>
                  <a:lnTo>
                    <a:pt x="39980" y="192568"/>
                  </a:lnTo>
                  <a:lnTo>
                    <a:pt x="39291" y="191964"/>
                  </a:lnTo>
                  <a:lnTo>
                    <a:pt x="38589" y="191360"/>
                  </a:lnTo>
                  <a:lnTo>
                    <a:pt x="37885" y="190757"/>
                  </a:lnTo>
                  <a:lnTo>
                    <a:pt x="37173" y="190153"/>
                  </a:lnTo>
                  <a:lnTo>
                    <a:pt x="36457" y="189549"/>
                  </a:lnTo>
                  <a:lnTo>
                    <a:pt x="35737" y="188946"/>
                  </a:lnTo>
                  <a:lnTo>
                    <a:pt x="35011" y="188342"/>
                  </a:lnTo>
                  <a:lnTo>
                    <a:pt x="34283" y="187738"/>
                  </a:lnTo>
                  <a:lnTo>
                    <a:pt x="33550" y="187135"/>
                  </a:lnTo>
                  <a:lnTo>
                    <a:pt x="32816" y="186531"/>
                  </a:lnTo>
                  <a:lnTo>
                    <a:pt x="32077" y="185927"/>
                  </a:lnTo>
                  <a:lnTo>
                    <a:pt x="31338" y="185324"/>
                  </a:lnTo>
                  <a:lnTo>
                    <a:pt x="30596" y="184720"/>
                  </a:lnTo>
                  <a:lnTo>
                    <a:pt x="29853" y="184116"/>
                  </a:lnTo>
                  <a:lnTo>
                    <a:pt x="29110" y="183513"/>
                  </a:lnTo>
                  <a:lnTo>
                    <a:pt x="28366" y="182909"/>
                  </a:lnTo>
                  <a:lnTo>
                    <a:pt x="27623" y="182305"/>
                  </a:lnTo>
                  <a:lnTo>
                    <a:pt x="26880" y="181702"/>
                  </a:lnTo>
                  <a:lnTo>
                    <a:pt x="26138" y="181098"/>
                  </a:lnTo>
                  <a:lnTo>
                    <a:pt x="25399" y="180494"/>
                  </a:lnTo>
                  <a:lnTo>
                    <a:pt x="24660" y="179891"/>
                  </a:lnTo>
                  <a:lnTo>
                    <a:pt x="23925" y="179287"/>
                  </a:lnTo>
                  <a:lnTo>
                    <a:pt x="23191" y="178683"/>
                  </a:lnTo>
                  <a:lnTo>
                    <a:pt x="22464" y="178080"/>
                  </a:lnTo>
                  <a:lnTo>
                    <a:pt x="21738" y="177476"/>
                  </a:lnTo>
                  <a:lnTo>
                    <a:pt x="21019" y="176872"/>
                  </a:lnTo>
                  <a:lnTo>
                    <a:pt x="20302" y="176269"/>
                  </a:lnTo>
                  <a:lnTo>
                    <a:pt x="19593" y="175665"/>
                  </a:lnTo>
                  <a:lnTo>
                    <a:pt x="18888" y="175061"/>
                  </a:lnTo>
                  <a:lnTo>
                    <a:pt x="18189" y="174458"/>
                  </a:lnTo>
                  <a:lnTo>
                    <a:pt x="17499" y="173854"/>
                  </a:lnTo>
                  <a:lnTo>
                    <a:pt x="16813" y="173250"/>
                  </a:lnTo>
                  <a:lnTo>
                    <a:pt x="16139" y="172647"/>
                  </a:lnTo>
                  <a:lnTo>
                    <a:pt x="15466" y="172043"/>
                  </a:lnTo>
                  <a:lnTo>
                    <a:pt x="14811" y="171440"/>
                  </a:lnTo>
                  <a:lnTo>
                    <a:pt x="14156" y="170836"/>
                  </a:lnTo>
                  <a:lnTo>
                    <a:pt x="13519" y="170232"/>
                  </a:lnTo>
                  <a:lnTo>
                    <a:pt x="12885" y="169629"/>
                  </a:lnTo>
                  <a:lnTo>
                    <a:pt x="12266" y="169025"/>
                  </a:lnTo>
                  <a:lnTo>
                    <a:pt x="11655" y="168421"/>
                  </a:lnTo>
                  <a:lnTo>
                    <a:pt x="11056" y="167818"/>
                  </a:lnTo>
                  <a:lnTo>
                    <a:pt x="10470" y="167214"/>
                  </a:lnTo>
                  <a:lnTo>
                    <a:pt x="9892" y="166610"/>
                  </a:lnTo>
                  <a:lnTo>
                    <a:pt x="9333" y="166007"/>
                  </a:lnTo>
                  <a:lnTo>
                    <a:pt x="8777" y="165403"/>
                  </a:lnTo>
                  <a:lnTo>
                    <a:pt x="8247" y="164799"/>
                  </a:lnTo>
                  <a:lnTo>
                    <a:pt x="7717" y="164196"/>
                  </a:lnTo>
                  <a:lnTo>
                    <a:pt x="7215" y="163592"/>
                  </a:lnTo>
                  <a:lnTo>
                    <a:pt x="6716" y="162988"/>
                  </a:lnTo>
                  <a:lnTo>
                    <a:pt x="6240" y="162385"/>
                  </a:lnTo>
                  <a:lnTo>
                    <a:pt x="5774" y="161781"/>
                  </a:lnTo>
                  <a:lnTo>
                    <a:pt x="5326" y="161177"/>
                  </a:lnTo>
                  <a:lnTo>
                    <a:pt x="4894" y="160574"/>
                  </a:lnTo>
                  <a:lnTo>
                    <a:pt x="4474" y="159970"/>
                  </a:lnTo>
                  <a:lnTo>
                    <a:pt x="4078" y="159366"/>
                  </a:lnTo>
                  <a:lnTo>
                    <a:pt x="3689" y="158763"/>
                  </a:lnTo>
                  <a:lnTo>
                    <a:pt x="3330" y="158159"/>
                  </a:lnTo>
                  <a:lnTo>
                    <a:pt x="2972" y="157555"/>
                  </a:lnTo>
                  <a:lnTo>
                    <a:pt x="2652" y="156952"/>
                  </a:lnTo>
                  <a:lnTo>
                    <a:pt x="2332" y="156348"/>
                  </a:lnTo>
                  <a:lnTo>
                    <a:pt x="2045" y="155744"/>
                  </a:lnTo>
                  <a:lnTo>
                    <a:pt x="1766" y="155141"/>
                  </a:lnTo>
                  <a:lnTo>
                    <a:pt x="1512" y="154537"/>
                  </a:lnTo>
                  <a:lnTo>
                    <a:pt x="1275" y="153933"/>
                  </a:lnTo>
                  <a:lnTo>
                    <a:pt x="1056" y="153330"/>
                  </a:lnTo>
                  <a:lnTo>
                    <a:pt x="862" y="152726"/>
                  </a:lnTo>
                  <a:lnTo>
                    <a:pt x="677" y="152122"/>
                  </a:lnTo>
                  <a:lnTo>
                    <a:pt x="527" y="151519"/>
                  </a:lnTo>
                  <a:lnTo>
                    <a:pt x="378" y="150915"/>
                  </a:lnTo>
                  <a:lnTo>
                    <a:pt x="273" y="150311"/>
                  </a:lnTo>
                  <a:lnTo>
                    <a:pt x="168" y="149708"/>
                  </a:lnTo>
                  <a:lnTo>
                    <a:pt x="101" y="149104"/>
                  </a:lnTo>
                  <a:lnTo>
                    <a:pt x="42" y="148500"/>
                  </a:lnTo>
                  <a:lnTo>
                    <a:pt x="12" y="147897"/>
                  </a:lnTo>
                  <a:lnTo>
                    <a:pt x="0" y="147293"/>
                  </a:lnTo>
                  <a:lnTo>
                    <a:pt x="8" y="146689"/>
                  </a:lnTo>
                  <a:lnTo>
                    <a:pt x="42" y="146086"/>
                  </a:lnTo>
                  <a:lnTo>
                    <a:pt x="90" y="145482"/>
                  </a:lnTo>
                  <a:lnTo>
                    <a:pt x="171" y="144878"/>
                  </a:lnTo>
                  <a:lnTo>
                    <a:pt x="257" y="144275"/>
                  </a:lnTo>
                  <a:lnTo>
                    <a:pt x="386" y="143671"/>
                  </a:lnTo>
                  <a:lnTo>
                    <a:pt x="516" y="143067"/>
                  </a:lnTo>
                  <a:lnTo>
                    <a:pt x="688" y="142464"/>
                  </a:lnTo>
                  <a:lnTo>
                    <a:pt x="866" y="141860"/>
                  </a:lnTo>
                  <a:lnTo>
                    <a:pt x="1078" y="141256"/>
                  </a:lnTo>
                  <a:lnTo>
                    <a:pt x="1303" y="140653"/>
                  </a:lnTo>
                  <a:lnTo>
                    <a:pt x="1554" y="140049"/>
                  </a:lnTo>
                  <a:lnTo>
                    <a:pt x="1828" y="139445"/>
                  </a:lnTo>
                  <a:lnTo>
                    <a:pt x="2118" y="138842"/>
                  </a:lnTo>
                  <a:lnTo>
                    <a:pt x="2440" y="138238"/>
                  </a:lnTo>
                  <a:lnTo>
                    <a:pt x="2769" y="137634"/>
                  </a:lnTo>
                  <a:lnTo>
                    <a:pt x="3139" y="137031"/>
                  </a:lnTo>
                  <a:lnTo>
                    <a:pt x="3508" y="136427"/>
                  </a:lnTo>
                  <a:lnTo>
                    <a:pt x="3923" y="135823"/>
                  </a:lnTo>
                  <a:lnTo>
                    <a:pt x="4340" y="135220"/>
                  </a:lnTo>
                  <a:lnTo>
                    <a:pt x="4793" y="134616"/>
                  </a:lnTo>
                  <a:lnTo>
                    <a:pt x="5257" y="134012"/>
                  </a:lnTo>
                  <a:lnTo>
                    <a:pt x="5747" y="133409"/>
                  </a:lnTo>
                  <a:lnTo>
                    <a:pt x="6257" y="132805"/>
                  </a:lnTo>
                  <a:lnTo>
                    <a:pt x="6785" y="132201"/>
                  </a:lnTo>
                  <a:lnTo>
                    <a:pt x="7340" y="131598"/>
                  </a:lnTo>
                  <a:lnTo>
                    <a:pt x="7905" y="130994"/>
                  </a:lnTo>
                  <a:lnTo>
                    <a:pt x="8504" y="130390"/>
                  </a:lnTo>
                  <a:lnTo>
                    <a:pt x="9105" y="129787"/>
                  </a:lnTo>
                  <a:lnTo>
                    <a:pt x="9748" y="129183"/>
                  </a:lnTo>
                  <a:lnTo>
                    <a:pt x="10392" y="128580"/>
                  </a:lnTo>
                  <a:lnTo>
                    <a:pt x="11070" y="127976"/>
                  </a:lnTo>
                  <a:lnTo>
                    <a:pt x="11756" y="127372"/>
                  </a:lnTo>
                  <a:lnTo>
                    <a:pt x="12468" y="126769"/>
                  </a:lnTo>
                  <a:lnTo>
                    <a:pt x="13195" y="126165"/>
                  </a:lnTo>
                  <a:lnTo>
                    <a:pt x="13940" y="125561"/>
                  </a:lnTo>
                  <a:lnTo>
                    <a:pt x="14707" y="124958"/>
                  </a:lnTo>
                  <a:lnTo>
                    <a:pt x="15484" y="124354"/>
                  </a:lnTo>
                  <a:lnTo>
                    <a:pt x="16290" y="123750"/>
                  </a:lnTo>
                  <a:lnTo>
                    <a:pt x="17098" y="123147"/>
                  </a:lnTo>
                  <a:lnTo>
                    <a:pt x="17940" y="122543"/>
                  </a:lnTo>
                  <a:lnTo>
                    <a:pt x="18783" y="121939"/>
                  </a:lnTo>
                  <a:lnTo>
                    <a:pt x="19657" y="121336"/>
                  </a:lnTo>
                  <a:lnTo>
                    <a:pt x="20535" y="120732"/>
                  </a:lnTo>
                  <a:lnTo>
                    <a:pt x="21436" y="120128"/>
                  </a:lnTo>
                  <a:lnTo>
                    <a:pt x="22348" y="119525"/>
                  </a:lnTo>
                  <a:lnTo>
                    <a:pt x="23276" y="118921"/>
                  </a:lnTo>
                  <a:lnTo>
                    <a:pt x="24220" y="118317"/>
                  </a:lnTo>
                  <a:lnTo>
                    <a:pt x="25173" y="117714"/>
                  </a:lnTo>
                  <a:lnTo>
                    <a:pt x="26148" y="117110"/>
                  </a:lnTo>
                  <a:lnTo>
                    <a:pt x="27125" y="116506"/>
                  </a:lnTo>
                  <a:lnTo>
                    <a:pt x="28128" y="115903"/>
                  </a:lnTo>
                  <a:lnTo>
                    <a:pt x="29130" y="115299"/>
                  </a:lnTo>
                  <a:lnTo>
                    <a:pt x="30158" y="114695"/>
                  </a:lnTo>
                  <a:lnTo>
                    <a:pt x="31187" y="114092"/>
                  </a:lnTo>
                  <a:lnTo>
                    <a:pt x="32234" y="113488"/>
                  </a:lnTo>
                  <a:lnTo>
                    <a:pt x="33287" y="112884"/>
                  </a:lnTo>
                  <a:lnTo>
                    <a:pt x="34353" y="112281"/>
                  </a:lnTo>
                  <a:lnTo>
                    <a:pt x="35429" y="111677"/>
                  </a:lnTo>
                  <a:lnTo>
                    <a:pt x="36513" y="111073"/>
                  </a:lnTo>
                  <a:lnTo>
                    <a:pt x="37609" y="110470"/>
                  </a:lnTo>
                  <a:lnTo>
                    <a:pt x="38709" y="109866"/>
                  </a:lnTo>
                  <a:lnTo>
                    <a:pt x="39824" y="109262"/>
                  </a:lnTo>
                  <a:lnTo>
                    <a:pt x="40938" y="108659"/>
                  </a:lnTo>
                  <a:lnTo>
                    <a:pt x="42069" y="108055"/>
                  </a:lnTo>
                  <a:lnTo>
                    <a:pt x="43200" y="107451"/>
                  </a:lnTo>
                  <a:lnTo>
                    <a:pt x="44342" y="106848"/>
                  </a:lnTo>
                  <a:lnTo>
                    <a:pt x="45487" y="106244"/>
                  </a:lnTo>
                  <a:lnTo>
                    <a:pt x="46640" y="105640"/>
                  </a:lnTo>
                  <a:lnTo>
                    <a:pt x="47797" y="105037"/>
                  </a:lnTo>
                  <a:lnTo>
                    <a:pt x="48958" y="104433"/>
                  </a:lnTo>
                  <a:lnTo>
                    <a:pt x="50125" y="103829"/>
                  </a:lnTo>
                  <a:lnTo>
                    <a:pt x="51293" y="103226"/>
                  </a:lnTo>
                  <a:lnTo>
                    <a:pt x="52468" y="102622"/>
                  </a:lnTo>
                  <a:lnTo>
                    <a:pt x="53643" y="102018"/>
                  </a:lnTo>
                  <a:lnTo>
                    <a:pt x="54823" y="101415"/>
                  </a:lnTo>
                  <a:lnTo>
                    <a:pt x="56004" y="100811"/>
                  </a:lnTo>
                  <a:lnTo>
                    <a:pt x="57187" y="100207"/>
                  </a:lnTo>
                  <a:lnTo>
                    <a:pt x="58371" y="99604"/>
                  </a:lnTo>
                  <a:lnTo>
                    <a:pt x="59556" y="99000"/>
                  </a:lnTo>
                  <a:lnTo>
                    <a:pt x="60741" y="98396"/>
                  </a:lnTo>
                  <a:lnTo>
                    <a:pt x="61926" y="97793"/>
                  </a:lnTo>
                  <a:lnTo>
                    <a:pt x="63111" y="97189"/>
                  </a:lnTo>
                  <a:lnTo>
                    <a:pt x="64295" y="96585"/>
                  </a:lnTo>
                  <a:lnTo>
                    <a:pt x="65477" y="95982"/>
                  </a:lnTo>
                  <a:lnTo>
                    <a:pt x="66659" y="95378"/>
                  </a:lnTo>
                  <a:lnTo>
                    <a:pt x="67837" y="94774"/>
                  </a:lnTo>
                  <a:lnTo>
                    <a:pt x="69015" y="94171"/>
                  </a:lnTo>
                  <a:lnTo>
                    <a:pt x="70188" y="93567"/>
                  </a:lnTo>
                  <a:lnTo>
                    <a:pt x="71359" y="92963"/>
                  </a:lnTo>
                  <a:lnTo>
                    <a:pt x="72525" y="92360"/>
                  </a:lnTo>
                  <a:lnTo>
                    <a:pt x="73689" y="91756"/>
                  </a:lnTo>
                  <a:lnTo>
                    <a:pt x="74847" y="91152"/>
                  </a:lnTo>
                  <a:lnTo>
                    <a:pt x="76001" y="90549"/>
                  </a:lnTo>
                  <a:lnTo>
                    <a:pt x="77151" y="89945"/>
                  </a:lnTo>
                  <a:lnTo>
                    <a:pt x="78293" y="89341"/>
                  </a:lnTo>
                  <a:lnTo>
                    <a:pt x="79433" y="88738"/>
                  </a:lnTo>
                  <a:lnTo>
                    <a:pt x="80563" y="88134"/>
                  </a:lnTo>
                  <a:lnTo>
                    <a:pt x="81692" y="87530"/>
                  </a:lnTo>
                  <a:lnTo>
                    <a:pt x="82807" y="86927"/>
                  </a:lnTo>
                  <a:lnTo>
                    <a:pt x="83922" y="86323"/>
                  </a:lnTo>
                  <a:lnTo>
                    <a:pt x="85024" y="85720"/>
                  </a:lnTo>
                  <a:lnTo>
                    <a:pt x="86123" y="85116"/>
                  </a:lnTo>
                  <a:lnTo>
                    <a:pt x="87211" y="84512"/>
                  </a:lnTo>
                  <a:lnTo>
                    <a:pt x="88292" y="83909"/>
                  </a:lnTo>
                  <a:lnTo>
                    <a:pt x="89366" y="83305"/>
                  </a:lnTo>
                  <a:lnTo>
                    <a:pt x="90429" y="82701"/>
                  </a:lnTo>
                  <a:lnTo>
                    <a:pt x="91488" y="82098"/>
                  </a:lnTo>
                  <a:lnTo>
                    <a:pt x="92531" y="81494"/>
                  </a:lnTo>
                  <a:lnTo>
                    <a:pt x="93573" y="80890"/>
                  </a:lnTo>
                  <a:lnTo>
                    <a:pt x="94596" y="80287"/>
                  </a:lnTo>
                  <a:lnTo>
                    <a:pt x="95618" y="79683"/>
                  </a:lnTo>
                  <a:lnTo>
                    <a:pt x="96622" y="79079"/>
                  </a:lnTo>
                  <a:lnTo>
                    <a:pt x="97623" y="78476"/>
                  </a:lnTo>
                  <a:lnTo>
                    <a:pt x="98609" y="77872"/>
                  </a:lnTo>
                  <a:lnTo>
                    <a:pt x="99587" y="77268"/>
                  </a:lnTo>
                  <a:lnTo>
                    <a:pt x="100554" y="76665"/>
                  </a:lnTo>
                  <a:lnTo>
                    <a:pt x="101510" y="76061"/>
                  </a:lnTo>
                  <a:lnTo>
                    <a:pt x="102458" y="75457"/>
                  </a:lnTo>
                  <a:lnTo>
                    <a:pt x="103389" y="74854"/>
                  </a:lnTo>
                  <a:lnTo>
                    <a:pt x="104318" y="74250"/>
                  </a:lnTo>
                  <a:lnTo>
                    <a:pt x="105225" y="73646"/>
                  </a:lnTo>
                  <a:lnTo>
                    <a:pt x="106132" y="73043"/>
                  </a:lnTo>
                  <a:lnTo>
                    <a:pt x="107017" y="72439"/>
                  </a:lnTo>
                  <a:lnTo>
                    <a:pt x="107899" y="71835"/>
                  </a:lnTo>
                  <a:lnTo>
                    <a:pt x="108763" y="71232"/>
                  </a:lnTo>
                  <a:lnTo>
                    <a:pt x="109620" y="70628"/>
                  </a:lnTo>
                  <a:lnTo>
                    <a:pt x="110464" y="70024"/>
                  </a:lnTo>
                  <a:lnTo>
                    <a:pt x="111296" y="69421"/>
                  </a:lnTo>
                  <a:lnTo>
                    <a:pt x="112120" y="68817"/>
                  </a:lnTo>
                  <a:lnTo>
                    <a:pt x="112927" y="68213"/>
                  </a:lnTo>
                  <a:lnTo>
                    <a:pt x="113730" y="67610"/>
                  </a:lnTo>
                  <a:lnTo>
                    <a:pt x="114511" y="67006"/>
                  </a:lnTo>
                  <a:lnTo>
                    <a:pt x="115293" y="66402"/>
                  </a:lnTo>
                  <a:lnTo>
                    <a:pt x="116051" y="65799"/>
                  </a:lnTo>
                  <a:lnTo>
                    <a:pt x="116807" y="65195"/>
                  </a:lnTo>
                  <a:lnTo>
                    <a:pt x="117545" y="64591"/>
                  </a:lnTo>
                  <a:lnTo>
                    <a:pt x="118277" y="63988"/>
                  </a:lnTo>
                  <a:lnTo>
                    <a:pt x="118994" y="63384"/>
                  </a:lnTo>
                  <a:lnTo>
                    <a:pt x="119702" y="62780"/>
                  </a:lnTo>
                  <a:lnTo>
                    <a:pt x="120400" y="62177"/>
                  </a:lnTo>
                  <a:lnTo>
                    <a:pt x="121083" y="61573"/>
                  </a:lnTo>
                  <a:lnTo>
                    <a:pt x="121762" y="60969"/>
                  </a:lnTo>
                  <a:lnTo>
                    <a:pt x="122422" y="60366"/>
                  </a:lnTo>
                  <a:lnTo>
                    <a:pt x="123081" y="59762"/>
                  </a:lnTo>
                  <a:lnTo>
                    <a:pt x="123719" y="59158"/>
                  </a:lnTo>
                  <a:lnTo>
                    <a:pt x="124356" y="58555"/>
                  </a:lnTo>
                  <a:lnTo>
                    <a:pt x="124975" y="57951"/>
                  </a:lnTo>
                  <a:lnTo>
                    <a:pt x="125590" y="57347"/>
                  </a:lnTo>
                  <a:lnTo>
                    <a:pt x="126192" y="56744"/>
                  </a:lnTo>
                  <a:lnTo>
                    <a:pt x="126786" y="56140"/>
                  </a:lnTo>
                  <a:lnTo>
                    <a:pt x="127371" y="55536"/>
                  </a:lnTo>
                  <a:lnTo>
                    <a:pt x="127944" y="54933"/>
                  </a:lnTo>
                  <a:lnTo>
                    <a:pt x="128513" y="54329"/>
                  </a:lnTo>
                  <a:lnTo>
                    <a:pt x="129067" y="53725"/>
                  </a:lnTo>
                  <a:lnTo>
                    <a:pt x="129620" y="53122"/>
                  </a:lnTo>
                  <a:lnTo>
                    <a:pt x="130156" y="52518"/>
                  </a:lnTo>
                  <a:lnTo>
                    <a:pt x="130691" y="51914"/>
                  </a:lnTo>
                  <a:lnTo>
                    <a:pt x="131212" y="51311"/>
                  </a:lnTo>
                  <a:lnTo>
                    <a:pt x="131730" y="50707"/>
                  </a:lnTo>
                  <a:lnTo>
                    <a:pt x="132238" y="50103"/>
                  </a:lnTo>
                  <a:lnTo>
                    <a:pt x="132740" y="49500"/>
                  </a:lnTo>
                  <a:lnTo>
                    <a:pt x="133235" y="48896"/>
                  </a:lnTo>
                  <a:lnTo>
                    <a:pt x="133722" y="48292"/>
                  </a:lnTo>
                  <a:lnTo>
                    <a:pt x="134205" y="47689"/>
                  </a:lnTo>
                  <a:lnTo>
                    <a:pt x="134679" y="47085"/>
                  </a:lnTo>
                  <a:lnTo>
                    <a:pt x="135151" y="46481"/>
                  </a:lnTo>
                  <a:lnTo>
                    <a:pt x="135612" y="45878"/>
                  </a:lnTo>
                  <a:lnTo>
                    <a:pt x="136073" y="45274"/>
                  </a:lnTo>
                  <a:lnTo>
                    <a:pt x="136524" y="44670"/>
                  </a:lnTo>
                  <a:lnTo>
                    <a:pt x="136974" y="44067"/>
                  </a:lnTo>
                  <a:lnTo>
                    <a:pt x="137417" y="43463"/>
                  </a:lnTo>
                  <a:lnTo>
                    <a:pt x="137857" y="42860"/>
                  </a:lnTo>
                  <a:lnTo>
                    <a:pt x="138293" y="42256"/>
                  </a:lnTo>
                  <a:lnTo>
                    <a:pt x="138725" y="41652"/>
                  </a:lnTo>
                  <a:lnTo>
                    <a:pt x="139154" y="41049"/>
                  </a:lnTo>
                  <a:lnTo>
                    <a:pt x="139579" y="40445"/>
                  </a:lnTo>
                  <a:lnTo>
                    <a:pt x="140003" y="39841"/>
                  </a:lnTo>
                  <a:lnTo>
                    <a:pt x="140422" y="39238"/>
                  </a:lnTo>
                  <a:lnTo>
                    <a:pt x="140841" y="38634"/>
                  </a:lnTo>
                  <a:lnTo>
                    <a:pt x="141256" y="38030"/>
                  </a:lnTo>
                  <a:lnTo>
                    <a:pt x="141671" y="37427"/>
                  </a:lnTo>
                  <a:lnTo>
                    <a:pt x="142083" y="36823"/>
                  </a:lnTo>
                  <a:lnTo>
                    <a:pt x="142495" y="36219"/>
                  </a:lnTo>
                  <a:lnTo>
                    <a:pt x="142906" y="35616"/>
                  </a:lnTo>
                  <a:lnTo>
                    <a:pt x="143316" y="35012"/>
                  </a:lnTo>
                  <a:lnTo>
                    <a:pt x="143726" y="34408"/>
                  </a:lnTo>
                  <a:lnTo>
                    <a:pt x="144137" y="33805"/>
                  </a:lnTo>
                  <a:lnTo>
                    <a:pt x="144547" y="33201"/>
                  </a:lnTo>
                  <a:lnTo>
                    <a:pt x="144958" y="32597"/>
                  </a:lnTo>
                  <a:lnTo>
                    <a:pt x="145369" y="31994"/>
                  </a:lnTo>
                  <a:lnTo>
                    <a:pt x="145783" y="31390"/>
                  </a:lnTo>
                  <a:lnTo>
                    <a:pt x="146197" y="30786"/>
                  </a:lnTo>
                  <a:lnTo>
                    <a:pt x="146613" y="30183"/>
                  </a:lnTo>
                  <a:lnTo>
                    <a:pt x="147031" y="29579"/>
                  </a:lnTo>
                  <a:lnTo>
                    <a:pt x="147451" y="28975"/>
                  </a:lnTo>
                  <a:lnTo>
                    <a:pt x="147873" y="28372"/>
                  </a:lnTo>
                  <a:lnTo>
                    <a:pt x="148299" y="27768"/>
                  </a:lnTo>
                  <a:lnTo>
                    <a:pt x="148727" y="27164"/>
                  </a:lnTo>
                  <a:lnTo>
                    <a:pt x="149157" y="26561"/>
                  </a:lnTo>
                  <a:lnTo>
                    <a:pt x="149593" y="25957"/>
                  </a:lnTo>
                  <a:lnTo>
                    <a:pt x="150029" y="25353"/>
                  </a:lnTo>
                  <a:lnTo>
                    <a:pt x="150473" y="24750"/>
                  </a:lnTo>
                  <a:lnTo>
                    <a:pt x="150916" y="24146"/>
                  </a:lnTo>
                  <a:lnTo>
                    <a:pt x="151369" y="23542"/>
                  </a:lnTo>
                  <a:lnTo>
                    <a:pt x="151822" y="22939"/>
                  </a:lnTo>
                  <a:lnTo>
                    <a:pt x="152282" y="22335"/>
                  </a:lnTo>
                  <a:lnTo>
                    <a:pt x="152745" y="21731"/>
                  </a:lnTo>
                  <a:lnTo>
                    <a:pt x="153215" y="21128"/>
                  </a:lnTo>
                  <a:lnTo>
                    <a:pt x="153689" y="20524"/>
                  </a:lnTo>
                  <a:lnTo>
                    <a:pt x="154168" y="19920"/>
                  </a:lnTo>
                  <a:lnTo>
                    <a:pt x="154654" y="19317"/>
                  </a:lnTo>
                  <a:lnTo>
                    <a:pt x="155143" y="18713"/>
                  </a:lnTo>
                  <a:lnTo>
                    <a:pt x="155642" y="18109"/>
                  </a:lnTo>
                  <a:lnTo>
                    <a:pt x="156141" y="17506"/>
                  </a:lnTo>
                  <a:lnTo>
                    <a:pt x="156653" y="16902"/>
                  </a:lnTo>
                  <a:lnTo>
                    <a:pt x="157166" y="16298"/>
                  </a:lnTo>
                  <a:lnTo>
                    <a:pt x="157690" y="15695"/>
                  </a:lnTo>
                  <a:lnTo>
                    <a:pt x="158216" y="15091"/>
                  </a:lnTo>
                  <a:lnTo>
                    <a:pt x="158752" y="14487"/>
                  </a:lnTo>
                  <a:lnTo>
                    <a:pt x="159293" y="13884"/>
                  </a:lnTo>
                  <a:lnTo>
                    <a:pt x="159840" y="13280"/>
                  </a:lnTo>
                  <a:lnTo>
                    <a:pt x="160396" y="12676"/>
                  </a:lnTo>
                  <a:lnTo>
                    <a:pt x="160956" y="12073"/>
                  </a:lnTo>
                  <a:lnTo>
                    <a:pt x="161528" y="11469"/>
                  </a:lnTo>
                  <a:lnTo>
                    <a:pt x="162100" y="10865"/>
                  </a:lnTo>
                  <a:lnTo>
                    <a:pt x="162687" y="10262"/>
                  </a:lnTo>
                  <a:lnTo>
                    <a:pt x="163275" y="9658"/>
                  </a:lnTo>
                  <a:lnTo>
                    <a:pt x="163876" y="9054"/>
                  </a:lnTo>
                  <a:lnTo>
                    <a:pt x="164479" y="8451"/>
                  </a:lnTo>
                  <a:lnTo>
                    <a:pt x="165093" y="7847"/>
                  </a:lnTo>
                  <a:lnTo>
                    <a:pt x="165712" y="7243"/>
                  </a:lnTo>
                  <a:lnTo>
                    <a:pt x="166339" y="6640"/>
                  </a:lnTo>
                  <a:lnTo>
                    <a:pt x="166975" y="6036"/>
                  </a:lnTo>
                  <a:lnTo>
                    <a:pt x="167615" y="5432"/>
                  </a:lnTo>
                  <a:lnTo>
                    <a:pt x="168266" y="4829"/>
                  </a:lnTo>
                  <a:lnTo>
                    <a:pt x="168920" y="4225"/>
                  </a:lnTo>
                  <a:lnTo>
                    <a:pt x="169587" y="3621"/>
                  </a:lnTo>
                  <a:lnTo>
                    <a:pt x="170255" y="3018"/>
                  </a:lnTo>
                  <a:lnTo>
                    <a:pt x="170937" y="2414"/>
                  </a:lnTo>
                  <a:lnTo>
                    <a:pt x="171620" y="1810"/>
                  </a:lnTo>
                  <a:lnTo>
                    <a:pt x="172315" y="1207"/>
                  </a:lnTo>
                  <a:lnTo>
                    <a:pt x="173014" y="603"/>
                  </a:lnTo>
                  <a:lnTo>
                    <a:pt x="173721" y="0"/>
                  </a:lnTo>
                  <a:lnTo>
                    <a:pt x="388668" y="0"/>
                  </a:lnTo>
                  <a:lnTo>
                    <a:pt x="389376" y="603"/>
                  </a:lnTo>
                  <a:lnTo>
                    <a:pt x="390075" y="1207"/>
                  </a:lnTo>
                  <a:lnTo>
                    <a:pt x="390769" y="1810"/>
                  </a:lnTo>
                  <a:lnTo>
                    <a:pt x="391453" y="2414"/>
                  </a:lnTo>
                  <a:lnTo>
                    <a:pt x="392135" y="3018"/>
                  </a:lnTo>
                  <a:lnTo>
                    <a:pt x="392803" y="3621"/>
                  </a:lnTo>
                  <a:lnTo>
                    <a:pt x="393470" y="4225"/>
                  </a:lnTo>
                  <a:lnTo>
                    <a:pt x="394123" y="4829"/>
                  </a:lnTo>
                  <a:lnTo>
                    <a:pt x="394775" y="5432"/>
                  </a:lnTo>
                  <a:lnTo>
                    <a:pt x="395415" y="6036"/>
                  </a:lnTo>
                  <a:lnTo>
                    <a:pt x="396051" y="6640"/>
                  </a:lnTo>
                  <a:lnTo>
                    <a:pt x="396678" y="7243"/>
                  </a:lnTo>
                  <a:lnTo>
                    <a:pt x="397297" y="7847"/>
                  </a:lnTo>
                  <a:lnTo>
                    <a:pt x="397911" y="8451"/>
                  </a:lnTo>
                  <a:lnTo>
                    <a:pt x="398514" y="9054"/>
                  </a:lnTo>
                  <a:lnTo>
                    <a:pt x="399115" y="9658"/>
                  </a:lnTo>
                  <a:lnTo>
                    <a:pt x="399702" y="10262"/>
                  </a:lnTo>
                  <a:lnTo>
                    <a:pt x="400290" y="10865"/>
                  </a:lnTo>
                  <a:lnTo>
                    <a:pt x="400862" y="11469"/>
                  </a:lnTo>
                  <a:lnTo>
                    <a:pt x="401433" y="12073"/>
                  </a:lnTo>
                  <a:lnTo>
                    <a:pt x="401993" y="12676"/>
                  </a:lnTo>
                  <a:lnTo>
                    <a:pt x="402549" y="13280"/>
                  </a:lnTo>
                  <a:lnTo>
                    <a:pt x="403097" y="13884"/>
                  </a:lnTo>
                  <a:lnTo>
                    <a:pt x="403638" y="14487"/>
                  </a:lnTo>
                  <a:lnTo>
                    <a:pt x="404174" y="15091"/>
                  </a:lnTo>
                  <a:lnTo>
                    <a:pt x="404700" y="15695"/>
                  </a:lnTo>
                  <a:lnTo>
                    <a:pt x="405224" y="16298"/>
                  </a:lnTo>
                  <a:lnTo>
                    <a:pt x="405736" y="16902"/>
                  </a:lnTo>
                  <a:lnTo>
                    <a:pt x="406249" y="17506"/>
                  </a:lnTo>
                  <a:lnTo>
                    <a:pt x="406748" y="18109"/>
                  </a:lnTo>
                  <a:lnTo>
                    <a:pt x="407247" y="18713"/>
                  </a:lnTo>
                  <a:lnTo>
                    <a:pt x="407736" y="19317"/>
                  </a:lnTo>
                  <a:lnTo>
                    <a:pt x="408222" y="19920"/>
                  </a:lnTo>
                  <a:lnTo>
                    <a:pt x="408701" y="20524"/>
                  </a:lnTo>
                  <a:lnTo>
                    <a:pt x="409175" y="21128"/>
                  </a:lnTo>
                  <a:lnTo>
                    <a:pt x="409644" y="21731"/>
                  </a:lnTo>
                  <a:lnTo>
                    <a:pt x="410108" y="22335"/>
                  </a:lnTo>
                  <a:lnTo>
                    <a:pt x="410568" y="22939"/>
                  </a:lnTo>
                  <a:lnTo>
                    <a:pt x="411021" y="23542"/>
                  </a:lnTo>
                  <a:lnTo>
                    <a:pt x="411473" y="24146"/>
                  </a:lnTo>
                  <a:lnTo>
                    <a:pt x="411917" y="24750"/>
                  </a:lnTo>
                  <a:lnTo>
                    <a:pt x="412361" y="25353"/>
                  </a:lnTo>
                  <a:lnTo>
                    <a:pt x="412797" y="25957"/>
                  </a:lnTo>
                  <a:lnTo>
                    <a:pt x="413232" y="26561"/>
                  </a:lnTo>
                  <a:lnTo>
                    <a:pt x="413663" y="27164"/>
                  </a:lnTo>
                  <a:lnTo>
                    <a:pt x="414091" y="27768"/>
                  </a:lnTo>
                  <a:lnTo>
                    <a:pt x="414516" y="28372"/>
                  </a:lnTo>
                  <a:lnTo>
                    <a:pt x="414938" y="28975"/>
                  </a:lnTo>
                  <a:lnTo>
                    <a:pt x="415359" y="29579"/>
                  </a:lnTo>
                  <a:lnTo>
                    <a:pt x="415776" y="30183"/>
                  </a:lnTo>
                  <a:lnTo>
                    <a:pt x="416193" y="30786"/>
                  </a:lnTo>
                  <a:lnTo>
                    <a:pt x="416607" y="31390"/>
                  </a:lnTo>
                  <a:lnTo>
                    <a:pt x="417020" y="31994"/>
                  </a:lnTo>
                  <a:lnTo>
                    <a:pt x="417432" y="32597"/>
                  </a:lnTo>
                  <a:lnTo>
                    <a:pt x="417843" y="33201"/>
                  </a:lnTo>
                  <a:lnTo>
                    <a:pt x="418253" y="33805"/>
                  </a:lnTo>
                  <a:lnTo>
                    <a:pt x="418663" y="34408"/>
                  </a:lnTo>
                  <a:lnTo>
                    <a:pt x="419073" y="35012"/>
                  </a:lnTo>
                  <a:lnTo>
                    <a:pt x="419484" y="35616"/>
                  </a:lnTo>
                  <a:lnTo>
                    <a:pt x="419895" y="36219"/>
                  </a:lnTo>
                  <a:lnTo>
                    <a:pt x="420307" y="36823"/>
                  </a:lnTo>
                  <a:lnTo>
                    <a:pt x="420719" y="37427"/>
                  </a:lnTo>
                  <a:lnTo>
                    <a:pt x="421134" y="38030"/>
                  </a:lnTo>
                  <a:lnTo>
                    <a:pt x="421549" y="38634"/>
                  </a:lnTo>
                  <a:lnTo>
                    <a:pt x="421968" y="39238"/>
                  </a:lnTo>
                  <a:lnTo>
                    <a:pt x="422387" y="39841"/>
                  </a:lnTo>
                  <a:lnTo>
                    <a:pt x="422811" y="40445"/>
                  </a:lnTo>
                  <a:lnTo>
                    <a:pt x="423236" y="41049"/>
                  </a:lnTo>
                  <a:lnTo>
                    <a:pt x="423665" y="41652"/>
                  </a:lnTo>
                  <a:lnTo>
                    <a:pt x="424097" y="42256"/>
                  </a:lnTo>
                  <a:lnTo>
                    <a:pt x="424532" y="42860"/>
                  </a:lnTo>
                  <a:lnTo>
                    <a:pt x="424973" y="43463"/>
                  </a:lnTo>
                  <a:lnTo>
                    <a:pt x="425415" y="44067"/>
                  </a:lnTo>
                  <a:lnTo>
                    <a:pt x="425865" y="44670"/>
                  </a:lnTo>
                  <a:lnTo>
                    <a:pt x="426316" y="45274"/>
                  </a:lnTo>
                  <a:lnTo>
                    <a:pt x="426777" y="45878"/>
                  </a:lnTo>
                  <a:lnTo>
                    <a:pt x="427239" y="46481"/>
                  </a:lnTo>
                  <a:lnTo>
                    <a:pt x="427711" y="47085"/>
                  </a:lnTo>
                  <a:lnTo>
                    <a:pt x="428185" y="47689"/>
                  </a:lnTo>
                  <a:lnTo>
                    <a:pt x="428667" y="48292"/>
                  </a:lnTo>
                  <a:lnTo>
                    <a:pt x="429155" y="48896"/>
                  </a:lnTo>
                  <a:lnTo>
                    <a:pt x="429650" y="49500"/>
                  </a:lnTo>
                  <a:lnTo>
                    <a:pt x="430152" y="50103"/>
                  </a:lnTo>
                  <a:lnTo>
                    <a:pt x="430659" y="50707"/>
                  </a:lnTo>
                  <a:lnTo>
                    <a:pt x="431178" y="51311"/>
                  </a:lnTo>
                  <a:lnTo>
                    <a:pt x="431698" y="51914"/>
                  </a:lnTo>
                  <a:lnTo>
                    <a:pt x="432234" y="52518"/>
                  </a:lnTo>
                  <a:lnTo>
                    <a:pt x="432770" y="53122"/>
                  </a:lnTo>
                  <a:lnTo>
                    <a:pt x="433323" y="53725"/>
                  </a:lnTo>
                  <a:lnTo>
                    <a:pt x="433877" y="54329"/>
                  </a:lnTo>
                  <a:lnTo>
                    <a:pt x="434445" y="54933"/>
                  </a:lnTo>
                  <a:lnTo>
                    <a:pt x="435019" y="55536"/>
                  </a:lnTo>
                  <a:lnTo>
                    <a:pt x="435604" y="56140"/>
                  </a:lnTo>
                  <a:lnTo>
                    <a:pt x="436198" y="56744"/>
                  </a:lnTo>
                  <a:lnTo>
                    <a:pt x="436799" y="57347"/>
                  </a:lnTo>
                  <a:lnTo>
                    <a:pt x="437415" y="57951"/>
                  </a:lnTo>
                  <a:lnTo>
                    <a:pt x="438034" y="58555"/>
                  </a:lnTo>
                  <a:lnTo>
                    <a:pt x="438671" y="59158"/>
                  </a:lnTo>
                  <a:lnTo>
                    <a:pt x="439308" y="59762"/>
                  </a:lnTo>
                  <a:lnTo>
                    <a:pt x="439968" y="60366"/>
                  </a:lnTo>
                  <a:lnTo>
                    <a:pt x="440628" y="60969"/>
                  </a:lnTo>
                  <a:lnTo>
                    <a:pt x="441307" y="61573"/>
                  </a:lnTo>
                  <a:lnTo>
                    <a:pt x="441990" y="62177"/>
                  </a:lnTo>
                  <a:lnTo>
                    <a:pt x="442688" y="62780"/>
                  </a:lnTo>
                  <a:lnTo>
                    <a:pt x="443395" y="63384"/>
                  </a:lnTo>
                  <a:lnTo>
                    <a:pt x="444113" y="63988"/>
                  </a:lnTo>
                  <a:lnTo>
                    <a:pt x="444845" y="64591"/>
                  </a:lnTo>
                  <a:lnTo>
                    <a:pt x="445582" y="65195"/>
                  </a:lnTo>
                  <a:lnTo>
                    <a:pt x="446339" y="65799"/>
                  </a:lnTo>
                  <a:lnTo>
                    <a:pt x="447097" y="66402"/>
                  </a:lnTo>
                  <a:lnTo>
                    <a:pt x="447878" y="67006"/>
                  </a:lnTo>
                  <a:lnTo>
                    <a:pt x="448660" y="67610"/>
                  </a:lnTo>
                  <a:lnTo>
                    <a:pt x="449463" y="68213"/>
                  </a:lnTo>
                  <a:lnTo>
                    <a:pt x="450270" y="68817"/>
                  </a:lnTo>
                  <a:lnTo>
                    <a:pt x="451093" y="69421"/>
                  </a:lnTo>
                  <a:lnTo>
                    <a:pt x="451925" y="70024"/>
                  </a:lnTo>
                  <a:lnTo>
                    <a:pt x="452769" y="70628"/>
                  </a:lnTo>
                  <a:lnTo>
                    <a:pt x="453627" y="71232"/>
                  </a:lnTo>
                  <a:lnTo>
                    <a:pt x="454491" y="71835"/>
                  </a:lnTo>
                  <a:lnTo>
                    <a:pt x="455373" y="72439"/>
                  </a:lnTo>
                  <a:lnTo>
                    <a:pt x="456258" y="73043"/>
                  </a:lnTo>
                  <a:lnTo>
                    <a:pt x="457165" y="73646"/>
                  </a:lnTo>
                  <a:lnTo>
                    <a:pt x="458072" y="74250"/>
                  </a:lnTo>
                  <a:lnTo>
                    <a:pt x="459001" y="74854"/>
                  </a:lnTo>
                  <a:lnTo>
                    <a:pt x="459932" y="75457"/>
                  </a:lnTo>
                  <a:lnTo>
                    <a:pt x="460880" y="76061"/>
                  </a:lnTo>
                  <a:lnTo>
                    <a:pt x="461835" y="76665"/>
                  </a:lnTo>
                  <a:lnTo>
                    <a:pt x="462803" y="77268"/>
                  </a:lnTo>
                  <a:lnTo>
                    <a:pt x="463781" y="77872"/>
                  </a:lnTo>
                  <a:lnTo>
                    <a:pt x="464767" y="78476"/>
                  </a:lnTo>
                  <a:lnTo>
                    <a:pt x="465768" y="79079"/>
                  </a:lnTo>
                  <a:lnTo>
                    <a:pt x="466772" y="79683"/>
                  </a:lnTo>
                  <a:lnTo>
                    <a:pt x="467794" y="80287"/>
                  </a:lnTo>
                  <a:lnTo>
                    <a:pt x="468817" y="80890"/>
                  </a:lnTo>
                  <a:lnTo>
                    <a:pt x="469859" y="81494"/>
                  </a:lnTo>
                  <a:lnTo>
                    <a:pt x="470902" y="82098"/>
                  </a:lnTo>
                  <a:lnTo>
                    <a:pt x="471961" y="82701"/>
                  </a:lnTo>
                  <a:lnTo>
                    <a:pt x="473023" y="83305"/>
                  </a:lnTo>
                  <a:lnTo>
                    <a:pt x="474097" y="83909"/>
                  </a:lnTo>
                  <a:lnTo>
                    <a:pt x="475179" y="84512"/>
                  </a:lnTo>
                  <a:lnTo>
                    <a:pt x="476267" y="85116"/>
                  </a:lnTo>
                  <a:lnTo>
                    <a:pt x="477366" y="85720"/>
                  </a:lnTo>
                  <a:lnTo>
                    <a:pt x="478468" y="86323"/>
                  </a:lnTo>
                  <a:lnTo>
                    <a:pt x="479583" y="86927"/>
                  </a:lnTo>
                  <a:lnTo>
                    <a:pt x="480698" y="87530"/>
                  </a:lnTo>
                  <a:lnTo>
                    <a:pt x="481827" y="88134"/>
                  </a:lnTo>
                  <a:lnTo>
                    <a:pt x="482956" y="88738"/>
                  </a:lnTo>
                  <a:lnTo>
                    <a:pt x="484096" y="89341"/>
                  </a:lnTo>
                  <a:lnTo>
                    <a:pt x="485239" y="89945"/>
                  </a:lnTo>
                  <a:lnTo>
                    <a:pt x="486389" y="90549"/>
                  </a:lnTo>
                  <a:lnTo>
                    <a:pt x="487543" y="91152"/>
                  </a:lnTo>
                  <a:lnTo>
                    <a:pt x="488701" y="91756"/>
                  </a:lnTo>
                  <a:lnTo>
                    <a:pt x="489865" y="92360"/>
                  </a:lnTo>
                  <a:lnTo>
                    <a:pt x="491030" y="92963"/>
                  </a:lnTo>
                  <a:lnTo>
                    <a:pt x="492202" y="93567"/>
                  </a:lnTo>
                  <a:lnTo>
                    <a:pt x="493374" y="94171"/>
                  </a:lnTo>
                  <a:lnTo>
                    <a:pt x="494552" y="94774"/>
                  </a:lnTo>
                  <a:lnTo>
                    <a:pt x="495730" y="95378"/>
                  </a:lnTo>
                  <a:lnTo>
                    <a:pt x="496912" y="95982"/>
                  </a:lnTo>
                  <a:lnTo>
                    <a:pt x="498095" y="96585"/>
                  </a:lnTo>
                  <a:lnTo>
                    <a:pt x="499279" y="97189"/>
                  </a:lnTo>
                  <a:lnTo>
                    <a:pt x="500464" y="97793"/>
                  </a:lnTo>
                  <a:lnTo>
                    <a:pt x="501649" y="98396"/>
                  </a:lnTo>
                  <a:lnTo>
                    <a:pt x="502834" y="99000"/>
                  </a:lnTo>
                  <a:lnTo>
                    <a:pt x="504019" y="99604"/>
                  </a:lnTo>
                  <a:lnTo>
                    <a:pt x="505203" y="100207"/>
                  </a:lnTo>
                  <a:lnTo>
                    <a:pt x="506386" y="100811"/>
                  </a:lnTo>
                  <a:lnTo>
                    <a:pt x="507566" y="101415"/>
                  </a:lnTo>
                  <a:lnTo>
                    <a:pt x="508747" y="102018"/>
                  </a:lnTo>
                  <a:lnTo>
                    <a:pt x="509922" y="102622"/>
                  </a:lnTo>
                  <a:lnTo>
                    <a:pt x="511096" y="103226"/>
                  </a:lnTo>
                  <a:lnTo>
                    <a:pt x="512265" y="103829"/>
                  </a:lnTo>
                  <a:lnTo>
                    <a:pt x="513432" y="104433"/>
                  </a:lnTo>
                  <a:lnTo>
                    <a:pt x="514593" y="105037"/>
                  </a:lnTo>
                  <a:lnTo>
                    <a:pt x="515750" y="105640"/>
                  </a:lnTo>
                  <a:lnTo>
                    <a:pt x="516902" y="106244"/>
                  </a:lnTo>
                  <a:lnTo>
                    <a:pt x="518047" y="106848"/>
                  </a:lnTo>
                  <a:lnTo>
                    <a:pt x="519190" y="107451"/>
                  </a:lnTo>
                  <a:lnTo>
                    <a:pt x="520321" y="108055"/>
                  </a:lnTo>
                  <a:lnTo>
                    <a:pt x="521451" y="108659"/>
                  </a:lnTo>
                  <a:lnTo>
                    <a:pt x="522566" y="109262"/>
                  </a:lnTo>
                  <a:lnTo>
                    <a:pt x="523681" y="109866"/>
                  </a:lnTo>
                  <a:lnTo>
                    <a:pt x="524780" y="110470"/>
                  </a:lnTo>
                  <a:lnTo>
                    <a:pt x="525877" y="111073"/>
                  </a:lnTo>
                  <a:lnTo>
                    <a:pt x="526960" y="111677"/>
                  </a:lnTo>
                  <a:lnTo>
                    <a:pt x="528036" y="112281"/>
                  </a:lnTo>
                  <a:lnTo>
                    <a:pt x="529102" y="112884"/>
                  </a:lnTo>
                  <a:lnTo>
                    <a:pt x="530156" y="113488"/>
                  </a:lnTo>
                  <a:lnTo>
                    <a:pt x="531203" y="114092"/>
                  </a:lnTo>
                  <a:lnTo>
                    <a:pt x="532232" y="114695"/>
                  </a:lnTo>
                  <a:lnTo>
                    <a:pt x="533259" y="115299"/>
                  </a:lnTo>
                  <a:lnTo>
                    <a:pt x="534262" y="115903"/>
                  </a:lnTo>
                  <a:lnTo>
                    <a:pt x="535264" y="116506"/>
                  </a:lnTo>
                  <a:lnTo>
                    <a:pt x="536242" y="117110"/>
                  </a:lnTo>
                  <a:lnTo>
                    <a:pt x="537216" y="117714"/>
                  </a:lnTo>
                  <a:lnTo>
                    <a:pt x="538170" y="118317"/>
                  </a:lnTo>
                  <a:lnTo>
                    <a:pt x="539114" y="118921"/>
                  </a:lnTo>
                  <a:lnTo>
                    <a:pt x="540041" y="119525"/>
                  </a:lnTo>
                  <a:lnTo>
                    <a:pt x="540953" y="120128"/>
                  </a:lnTo>
                  <a:lnTo>
                    <a:pt x="541855" y="120732"/>
                  </a:lnTo>
                  <a:lnTo>
                    <a:pt x="542733" y="121336"/>
                  </a:lnTo>
                  <a:lnTo>
                    <a:pt x="543607" y="121939"/>
                  </a:lnTo>
                  <a:lnTo>
                    <a:pt x="544449" y="122543"/>
                  </a:lnTo>
                  <a:lnTo>
                    <a:pt x="545292" y="123147"/>
                  </a:lnTo>
                  <a:lnTo>
                    <a:pt x="546100" y="123750"/>
                  </a:lnTo>
                  <a:lnTo>
                    <a:pt x="546905" y="124354"/>
                  </a:lnTo>
                  <a:lnTo>
                    <a:pt x="547682" y="124958"/>
                  </a:lnTo>
                  <a:lnTo>
                    <a:pt x="548449" y="125561"/>
                  </a:lnTo>
                  <a:lnTo>
                    <a:pt x="549194" y="126165"/>
                  </a:lnTo>
                  <a:lnTo>
                    <a:pt x="549922" y="126769"/>
                  </a:lnTo>
                  <a:lnTo>
                    <a:pt x="550634" y="127372"/>
                  </a:lnTo>
                  <a:lnTo>
                    <a:pt x="551319" y="127976"/>
                  </a:lnTo>
                  <a:lnTo>
                    <a:pt x="551998" y="128580"/>
                  </a:lnTo>
                  <a:lnTo>
                    <a:pt x="552641" y="129183"/>
                  </a:lnTo>
                  <a:lnTo>
                    <a:pt x="553285" y="129787"/>
                  </a:lnTo>
                  <a:lnTo>
                    <a:pt x="553885" y="130390"/>
                  </a:lnTo>
                  <a:lnTo>
                    <a:pt x="554485" y="130994"/>
                  </a:lnTo>
                  <a:lnTo>
                    <a:pt x="555049" y="131598"/>
                  </a:lnTo>
                  <a:lnTo>
                    <a:pt x="555605" y="132201"/>
                  </a:lnTo>
                  <a:lnTo>
                    <a:pt x="556132" y="132805"/>
                  </a:lnTo>
                  <a:lnTo>
                    <a:pt x="556642" y="133409"/>
                  </a:lnTo>
                  <a:lnTo>
                    <a:pt x="557133" y="134012"/>
                  </a:lnTo>
                  <a:lnTo>
                    <a:pt x="557597" y="134616"/>
                  </a:lnTo>
                  <a:lnTo>
                    <a:pt x="558050" y="135220"/>
                  </a:lnTo>
                  <a:lnTo>
                    <a:pt x="558467" y="135823"/>
                  </a:lnTo>
                  <a:lnTo>
                    <a:pt x="558881" y="136427"/>
                  </a:lnTo>
                  <a:lnTo>
                    <a:pt x="559251" y="137031"/>
                  </a:lnTo>
                  <a:lnTo>
                    <a:pt x="559621" y="137634"/>
                  </a:lnTo>
                  <a:lnTo>
                    <a:pt x="559950" y="138238"/>
                  </a:lnTo>
                  <a:lnTo>
                    <a:pt x="560272" y="138842"/>
                  </a:lnTo>
                  <a:lnTo>
                    <a:pt x="560561" y="139445"/>
                  </a:lnTo>
                  <a:lnTo>
                    <a:pt x="560835" y="140049"/>
                  </a:lnTo>
                  <a:lnTo>
                    <a:pt x="561086" y="140653"/>
                  </a:lnTo>
                  <a:lnTo>
                    <a:pt x="561312" y="141256"/>
                  </a:lnTo>
                  <a:lnTo>
                    <a:pt x="561524" y="141860"/>
                  </a:lnTo>
                  <a:lnTo>
                    <a:pt x="561701" y="142464"/>
                  </a:lnTo>
                  <a:lnTo>
                    <a:pt x="561874" y="143067"/>
                  </a:lnTo>
                  <a:lnTo>
                    <a:pt x="562003" y="143671"/>
                  </a:lnTo>
                  <a:lnTo>
                    <a:pt x="562133" y="144275"/>
                  </a:lnTo>
                  <a:lnTo>
                    <a:pt x="562219" y="144878"/>
                  </a:lnTo>
                  <a:lnTo>
                    <a:pt x="562300" y="145482"/>
                  </a:lnTo>
                  <a:lnTo>
                    <a:pt x="562347" y="146086"/>
                  </a:lnTo>
                  <a:lnTo>
                    <a:pt x="562381" y="146689"/>
                  </a:lnTo>
                  <a:lnTo>
                    <a:pt x="562390" y="147293"/>
                  </a:lnTo>
                  <a:lnTo>
                    <a:pt x="562377" y="147897"/>
                  </a:lnTo>
                  <a:lnTo>
                    <a:pt x="562348" y="148500"/>
                  </a:lnTo>
                  <a:lnTo>
                    <a:pt x="562289" y="149104"/>
                  </a:lnTo>
                  <a:lnTo>
                    <a:pt x="562222" y="149708"/>
                  </a:lnTo>
                  <a:lnTo>
                    <a:pt x="562117" y="150311"/>
                  </a:lnTo>
                  <a:lnTo>
                    <a:pt x="562011" y="150915"/>
                  </a:lnTo>
                  <a:lnTo>
                    <a:pt x="561863" y="151519"/>
                  </a:lnTo>
                  <a:lnTo>
                    <a:pt x="561713" y="152122"/>
                  </a:lnTo>
                  <a:lnTo>
                    <a:pt x="561528" y="152726"/>
                  </a:lnTo>
                  <a:lnTo>
                    <a:pt x="561334" y="153330"/>
                  </a:lnTo>
                  <a:lnTo>
                    <a:pt x="561114" y="153933"/>
                  </a:lnTo>
                  <a:lnTo>
                    <a:pt x="560877" y="154537"/>
                  </a:lnTo>
                  <a:lnTo>
                    <a:pt x="560623" y="155141"/>
                  </a:lnTo>
                  <a:lnTo>
                    <a:pt x="560345" y="155744"/>
                  </a:lnTo>
                  <a:lnTo>
                    <a:pt x="560057" y="156348"/>
                  </a:lnTo>
                  <a:lnTo>
                    <a:pt x="559738" y="156952"/>
                  </a:lnTo>
                  <a:lnTo>
                    <a:pt x="559418" y="157555"/>
                  </a:lnTo>
                  <a:lnTo>
                    <a:pt x="559059" y="158159"/>
                  </a:lnTo>
                  <a:lnTo>
                    <a:pt x="558701" y="158763"/>
                  </a:lnTo>
                  <a:lnTo>
                    <a:pt x="558311" y="159366"/>
                  </a:lnTo>
                  <a:lnTo>
                    <a:pt x="557915" y="159970"/>
                  </a:lnTo>
                  <a:lnTo>
                    <a:pt x="557496" y="160574"/>
                  </a:lnTo>
                  <a:lnTo>
                    <a:pt x="557064" y="161177"/>
                  </a:lnTo>
                  <a:lnTo>
                    <a:pt x="556616" y="161781"/>
                  </a:lnTo>
                  <a:lnTo>
                    <a:pt x="556149" y="162385"/>
                  </a:lnTo>
                  <a:lnTo>
                    <a:pt x="555674" y="162988"/>
                  </a:lnTo>
                  <a:lnTo>
                    <a:pt x="555175" y="163592"/>
                  </a:lnTo>
                  <a:lnTo>
                    <a:pt x="554673" y="164196"/>
                  </a:lnTo>
                  <a:lnTo>
                    <a:pt x="554143" y="164799"/>
                  </a:lnTo>
                  <a:lnTo>
                    <a:pt x="553613" y="165403"/>
                  </a:lnTo>
                  <a:lnTo>
                    <a:pt x="553057" y="166007"/>
                  </a:lnTo>
                  <a:lnTo>
                    <a:pt x="552498" y="166610"/>
                  </a:lnTo>
                  <a:lnTo>
                    <a:pt x="551920" y="167214"/>
                  </a:lnTo>
                  <a:lnTo>
                    <a:pt x="551334" y="167818"/>
                  </a:lnTo>
                  <a:lnTo>
                    <a:pt x="550735" y="168421"/>
                  </a:lnTo>
                  <a:lnTo>
                    <a:pt x="550124" y="169025"/>
                  </a:lnTo>
                  <a:lnTo>
                    <a:pt x="549505" y="169629"/>
                  </a:lnTo>
                  <a:lnTo>
                    <a:pt x="548871" y="170232"/>
                  </a:lnTo>
                  <a:lnTo>
                    <a:pt x="548234" y="170836"/>
                  </a:lnTo>
                  <a:lnTo>
                    <a:pt x="547579" y="171440"/>
                  </a:lnTo>
                  <a:lnTo>
                    <a:pt x="546924" y="172043"/>
                  </a:lnTo>
                  <a:lnTo>
                    <a:pt x="546251" y="172647"/>
                  </a:lnTo>
                  <a:lnTo>
                    <a:pt x="545577" y="173250"/>
                  </a:lnTo>
                  <a:lnTo>
                    <a:pt x="544891" y="173854"/>
                  </a:lnTo>
                  <a:lnTo>
                    <a:pt x="544200" y="174458"/>
                  </a:lnTo>
                  <a:lnTo>
                    <a:pt x="543502" y="175061"/>
                  </a:lnTo>
                  <a:lnTo>
                    <a:pt x="542797" y="175665"/>
                  </a:lnTo>
                  <a:lnTo>
                    <a:pt x="542088" y="176269"/>
                  </a:lnTo>
                  <a:lnTo>
                    <a:pt x="541371" y="176872"/>
                  </a:lnTo>
                  <a:lnTo>
                    <a:pt x="540652" y="177476"/>
                  </a:lnTo>
                  <a:lnTo>
                    <a:pt x="539925" y="178080"/>
                  </a:lnTo>
                  <a:lnTo>
                    <a:pt x="539199" y="178683"/>
                  </a:lnTo>
                  <a:lnTo>
                    <a:pt x="538464" y="179287"/>
                  </a:lnTo>
                  <a:lnTo>
                    <a:pt x="537730" y="179891"/>
                  </a:lnTo>
                  <a:lnTo>
                    <a:pt x="536991" y="180494"/>
                  </a:lnTo>
                  <a:lnTo>
                    <a:pt x="536251" y="181098"/>
                  </a:lnTo>
                  <a:lnTo>
                    <a:pt x="535510" y="181702"/>
                  </a:lnTo>
                  <a:lnTo>
                    <a:pt x="534767" y="182305"/>
                  </a:lnTo>
                  <a:lnTo>
                    <a:pt x="534024" y="182909"/>
                  </a:lnTo>
                  <a:lnTo>
                    <a:pt x="533280" y="183513"/>
                  </a:lnTo>
                  <a:lnTo>
                    <a:pt x="532536" y="184116"/>
                  </a:lnTo>
                  <a:lnTo>
                    <a:pt x="531794" y="184720"/>
                  </a:lnTo>
                  <a:lnTo>
                    <a:pt x="531052" y="185324"/>
                  </a:lnTo>
                  <a:lnTo>
                    <a:pt x="530313" y="185927"/>
                  </a:lnTo>
                  <a:lnTo>
                    <a:pt x="529574" y="186531"/>
                  </a:lnTo>
                  <a:lnTo>
                    <a:pt x="528840" y="187135"/>
                  </a:lnTo>
                  <a:lnTo>
                    <a:pt x="528106" y="187738"/>
                  </a:lnTo>
                  <a:lnTo>
                    <a:pt x="527379" y="188342"/>
                  </a:lnTo>
                  <a:lnTo>
                    <a:pt x="526653" y="188946"/>
                  </a:lnTo>
                  <a:lnTo>
                    <a:pt x="525933" y="189549"/>
                  </a:lnTo>
                  <a:lnTo>
                    <a:pt x="525217" y="190153"/>
                  </a:lnTo>
                  <a:lnTo>
                    <a:pt x="524505" y="190757"/>
                  </a:lnTo>
                  <a:lnTo>
                    <a:pt x="523801" y="191360"/>
                  </a:lnTo>
                  <a:lnTo>
                    <a:pt x="523099" y="191964"/>
                  </a:lnTo>
                  <a:lnTo>
                    <a:pt x="522409" y="192568"/>
                  </a:lnTo>
                  <a:lnTo>
                    <a:pt x="521719" y="193171"/>
                  </a:lnTo>
                  <a:lnTo>
                    <a:pt x="521044" y="193775"/>
                  </a:lnTo>
                  <a:lnTo>
                    <a:pt x="520370" y="194379"/>
                  </a:lnTo>
                  <a:lnTo>
                    <a:pt x="519709" y="194982"/>
                  </a:lnTo>
                  <a:lnTo>
                    <a:pt x="519053" y="195586"/>
                  </a:lnTo>
                  <a:lnTo>
                    <a:pt x="518407" y="196190"/>
                  </a:lnTo>
                  <a:lnTo>
                    <a:pt x="517770" y="196793"/>
                  </a:lnTo>
                  <a:lnTo>
                    <a:pt x="517140" y="197397"/>
                  </a:lnTo>
                  <a:lnTo>
                    <a:pt x="516524" y="198001"/>
                  </a:lnTo>
                  <a:lnTo>
                    <a:pt x="515912" y="198604"/>
                  </a:lnTo>
                  <a:lnTo>
                    <a:pt x="515319" y="199208"/>
                  </a:lnTo>
                  <a:lnTo>
                    <a:pt x="514726" y="199812"/>
                  </a:lnTo>
                  <a:lnTo>
                    <a:pt x="514156" y="200415"/>
                  </a:lnTo>
                  <a:lnTo>
                    <a:pt x="513587" y="201019"/>
                  </a:lnTo>
                  <a:lnTo>
                    <a:pt x="513039" y="201623"/>
                  </a:lnTo>
                  <a:lnTo>
                    <a:pt x="512495" y="202226"/>
                  </a:lnTo>
                  <a:lnTo>
                    <a:pt x="511969" y="202830"/>
                  </a:lnTo>
                  <a:lnTo>
                    <a:pt x="511452" y="203434"/>
                  </a:lnTo>
                  <a:lnTo>
                    <a:pt x="510948" y="204037"/>
                  </a:lnTo>
                  <a:lnTo>
                    <a:pt x="510459" y="204641"/>
                  </a:lnTo>
                  <a:lnTo>
                    <a:pt x="509978" y="205245"/>
                  </a:lnTo>
                  <a:lnTo>
                    <a:pt x="509519" y="205848"/>
                  </a:lnTo>
                  <a:lnTo>
                    <a:pt x="509062" y="206452"/>
                  </a:lnTo>
                  <a:lnTo>
                    <a:pt x="508634" y="207056"/>
                  </a:lnTo>
                  <a:lnTo>
                    <a:pt x="508205" y="207659"/>
                  </a:lnTo>
                  <a:lnTo>
                    <a:pt x="507804" y="208263"/>
                  </a:lnTo>
                  <a:lnTo>
                    <a:pt x="507406" y="208867"/>
                  </a:lnTo>
                  <a:lnTo>
                    <a:pt x="507031" y="209470"/>
                  </a:lnTo>
                  <a:lnTo>
                    <a:pt x="506666" y="210074"/>
                  </a:lnTo>
                  <a:lnTo>
                    <a:pt x="506317" y="210678"/>
                  </a:lnTo>
                  <a:lnTo>
                    <a:pt x="505985" y="211281"/>
                  </a:lnTo>
                  <a:lnTo>
                    <a:pt x="505662" y="211885"/>
                  </a:lnTo>
                  <a:lnTo>
                    <a:pt x="505364" y="212489"/>
                  </a:lnTo>
                  <a:lnTo>
                    <a:pt x="505069" y="213092"/>
                  </a:lnTo>
                  <a:lnTo>
                    <a:pt x="504804" y="213696"/>
                  </a:lnTo>
                  <a:lnTo>
                    <a:pt x="504539" y="214300"/>
                  </a:lnTo>
                  <a:lnTo>
                    <a:pt x="504305" y="214903"/>
                  </a:lnTo>
                  <a:lnTo>
                    <a:pt x="504075" y="215507"/>
                  </a:lnTo>
                  <a:lnTo>
                    <a:pt x="503869" y="216110"/>
                  </a:lnTo>
                  <a:lnTo>
                    <a:pt x="503673" y="216714"/>
                  </a:lnTo>
                  <a:lnTo>
                    <a:pt x="503495" y="217318"/>
                  </a:lnTo>
                  <a:lnTo>
                    <a:pt x="503333" y="217921"/>
                  </a:lnTo>
                  <a:lnTo>
                    <a:pt x="503184" y="218525"/>
                  </a:lnTo>
                  <a:lnTo>
                    <a:pt x="503057" y="219129"/>
                  </a:lnTo>
                  <a:lnTo>
                    <a:pt x="502935" y="219732"/>
                  </a:lnTo>
                  <a:lnTo>
                    <a:pt x="502842" y="220336"/>
                  </a:lnTo>
                  <a:lnTo>
                    <a:pt x="502749" y="220940"/>
                  </a:lnTo>
                  <a:lnTo>
                    <a:pt x="502689" y="221543"/>
                  </a:lnTo>
                  <a:lnTo>
                    <a:pt x="502630" y="222147"/>
                  </a:lnTo>
                  <a:lnTo>
                    <a:pt x="502598" y="222751"/>
                  </a:lnTo>
                  <a:lnTo>
                    <a:pt x="502573" y="223354"/>
                  </a:lnTo>
                  <a:lnTo>
                    <a:pt x="502568" y="223958"/>
                  </a:lnTo>
                  <a:lnTo>
                    <a:pt x="502576" y="224562"/>
                  </a:lnTo>
                  <a:lnTo>
                    <a:pt x="502597" y="225165"/>
                  </a:lnTo>
                  <a:lnTo>
                    <a:pt x="502637" y="225769"/>
                  </a:lnTo>
                  <a:lnTo>
                    <a:pt x="502685" y="226373"/>
                  </a:lnTo>
                  <a:lnTo>
                    <a:pt x="502757" y="226976"/>
                  </a:lnTo>
                  <a:lnTo>
                    <a:pt x="502830" y="227580"/>
                  </a:lnTo>
                  <a:lnTo>
                    <a:pt x="502933" y="228184"/>
                  </a:lnTo>
                  <a:lnTo>
                    <a:pt x="503036" y="228787"/>
                  </a:lnTo>
                  <a:lnTo>
                    <a:pt x="503165" y="229391"/>
                  </a:lnTo>
                  <a:lnTo>
                    <a:pt x="503297" y="229995"/>
                  </a:lnTo>
                  <a:lnTo>
                    <a:pt x="503449" y="230598"/>
                  </a:lnTo>
                  <a:lnTo>
                    <a:pt x="503611" y="231202"/>
                  </a:lnTo>
                  <a:lnTo>
                    <a:pt x="503786" y="231806"/>
                  </a:lnTo>
                  <a:lnTo>
                    <a:pt x="503975" y="232409"/>
                  </a:lnTo>
                  <a:lnTo>
                    <a:pt x="504171" y="233013"/>
                  </a:lnTo>
                  <a:lnTo>
                    <a:pt x="504387" y="233617"/>
                  </a:lnTo>
                  <a:lnTo>
                    <a:pt x="504605" y="234220"/>
                  </a:lnTo>
                  <a:lnTo>
                    <a:pt x="504845" y="234824"/>
                  </a:lnTo>
                  <a:lnTo>
                    <a:pt x="505085" y="235428"/>
                  </a:lnTo>
                  <a:lnTo>
                    <a:pt x="505346" y="236031"/>
                  </a:lnTo>
                  <a:lnTo>
                    <a:pt x="505610" y="236635"/>
                  </a:lnTo>
                  <a:lnTo>
                    <a:pt x="505889" y="237239"/>
                  </a:lnTo>
                  <a:lnTo>
                    <a:pt x="506174" y="237842"/>
                  </a:lnTo>
                  <a:lnTo>
                    <a:pt x="506470" y="238446"/>
                  </a:lnTo>
                  <a:lnTo>
                    <a:pt x="506775" y="239050"/>
                  </a:lnTo>
                  <a:lnTo>
                    <a:pt x="507086" y="239653"/>
                  </a:lnTo>
                  <a:lnTo>
                    <a:pt x="507409" y="240257"/>
                  </a:lnTo>
                  <a:lnTo>
                    <a:pt x="507735" y="240861"/>
                  </a:lnTo>
                  <a:lnTo>
                    <a:pt x="508074" y="241464"/>
                  </a:lnTo>
                  <a:lnTo>
                    <a:pt x="508414" y="242068"/>
                  </a:lnTo>
                  <a:lnTo>
                    <a:pt x="508767" y="242672"/>
                  </a:lnTo>
                  <a:lnTo>
                    <a:pt x="509121" y="243275"/>
                  </a:lnTo>
                  <a:lnTo>
                    <a:pt x="509484" y="243879"/>
                  </a:lnTo>
                  <a:lnTo>
                    <a:pt x="509850" y="244483"/>
                  </a:lnTo>
                  <a:lnTo>
                    <a:pt x="510222" y="245086"/>
                  </a:lnTo>
                  <a:lnTo>
                    <a:pt x="510598" y="245690"/>
                  </a:lnTo>
                  <a:lnTo>
                    <a:pt x="510978" y="246294"/>
                  </a:lnTo>
                  <a:lnTo>
                    <a:pt x="511362" y="246897"/>
                  </a:lnTo>
                  <a:lnTo>
                    <a:pt x="511747" y="247501"/>
                  </a:lnTo>
                  <a:lnTo>
                    <a:pt x="512137" y="248105"/>
                  </a:lnTo>
                  <a:lnTo>
                    <a:pt x="512528" y="248708"/>
                  </a:lnTo>
                  <a:lnTo>
                    <a:pt x="512921" y="249312"/>
                  </a:lnTo>
                  <a:lnTo>
                    <a:pt x="513315" y="249916"/>
                  </a:lnTo>
                  <a:lnTo>
                    <a:pt x="513709" y="250519"/>
                  </a:lnTo>
                  <a:lnTo>
                    <a:pt x="514104" y="251123"/>
                  </a:lnTo>
                  <a:lnTo>
                    <a:pt x="514498" y="251727"/>
                  </a:lnTo>
                  <a:lnTo>
                    <a:pt x="514892" y="252330"/>
                  </a:lnTo>
                  <a:lnTo>
                    <a:pt x="515284" y="252934"/>
                  </a:lnTo>
                  <a:lnTo>
                    <a:pt x="515675" y="253538"/>
                  </a:lnTo>
                  <a:lnTo>
                    <a:pt x="516064" y="254141"/>
                  </a:lnTo>
                  <a:lnTo>
                    <a:pt x="516448" y="254745"/>
                  </a:lnTo>
                  <a:lnTo>
                    <a:pt x="516832" y="255349"/>
                  </a:lnTo>
                  <a:lnTo>
                    <a:pt x="517209" y="255952"/>
                  </a:lnTo>
                  <a:lnTo>
                    <a:pt x="517585" y="256556"/>
                  </a:lnTo>
                  <a:lnTo>
                    <a:pt x="517952" y="257160"/>
                  </a:lnTo>
                  <a:lnTo>
                    <a:pt x="518318" y="257763"/>
                  </a:lnTo>
                  <a:lnTo>
                    <a:pt x="518675" y="258367"/>
                  </a:lnTo>
                  <a:lnTo>
                    <a:pt x="519028" y="258971"/>
                  </a:lnTo>
                  <a:lnTo>
                    <a:pt x="519373" y="259574"/>
                  </a:lnTo>
                  <a:lnTo>
                    <a:pt x="519710" y="260178"/>
                  </a:lnTo>
                  <a:lnTo>
                    <a:pt x="520042" y="260781"/>
                  </a:lnTo>
                  <a:lnTo>
                    <a:pt x="520362" y="261385"/>
                  </a:lnTo>
                  <a:lnTo>
                    <a:pt x="520679" y="261989"/>
                  </a:lnTo>
                  <a:lnTo>
                    <a:pt x="520979" y="262592"/>
                  </a:lnTo>
                  <a:lnTo>
                    <a:pt x="521279" y="263196"/>
                  </a:lnTo>
                  <a:lnTo>
                    <a:pt x="521558" y="263800"/>
                  </a:lnTo>
                  <a:lnTo>
                    <a:pt x="521836" y="264403"/>
                  </a:lnTo>
                  <a:lnTo>
                    <a:pt x="522094" y="265007"/>
                  </a:lnTo>
                  <a:lnTo>
                    <a:pt x="522348" y="265611"/>
                  </a:lnTo>
                  <a:lnTo>
                    <a:pt x="522585" y="266214"/>
                  </a:lnTo>
                  <a:lnTo>
                    <a:pt x="522812" y="266818"/>
                  </a:lnTo>
                  <a:lnTo>
                    <a:pt x="523027" y="267422"/>
                  </a:lnTo>
                  <a:lnTo>
                    <a:pt x="523224" y="268025"/>
                  </a:lnTo>
                  <a:lnTo>
                    <a:pt x="523415" y="268629"/>
                  </a:lnTo>
                  <a:lnTo>
                    <a:pt x="523582" y="269233"/>
                  </a:lnTo>
                  <a:lnTo>
                    <a:pt x="523748" y="269836"/>
                  </a:lnTo>
                  <a:lnTo>
                    <a:pt x="523881" y="270440"/>
                  </a:lnTo>
                  <a:lnTo>
                    <a:pt x="524014" y="271044"/>
                  </a:lnTo>
                  <a:lnTo>
                    <a:pt x="524119" y="271647"/>
                  </a:lnTo>
                  <a:lnTo>
                    <a:pt x="524217" y="272251"/>
                  </a:lnTo>
                  <a:lnTo>
                    <a:pt x="524292" y="272855"/>
                  </a:lnTo>
                  <a:lnTo>
                    <a:pt x="524354" y="273458"/>
                  </a:lnTo>
                  <a:lnTo>
                    <a:pt x="524398" y="274062"/>
                  </a:lnTo>
                  <a:lnTo>
                    <a:pt x="524421" y="274666"/>
                  </a:lnTo>
                  <a:lnTo>
                    <a:pt x="524433" y="275269"/>
                  </a:lnTo>
                  <a:lnTo>
                    <a:pt x="524415" y="275873"/>
                  </a:lnTo>
                  <a:lnTo>
                    <a:pt x="524395" y="276477"/>
                  </a:lnTo>
                  <a:lnTo>
                    <a:pt x="524335" y="277080"/>
                  </a:lnTo>
                  <a:lnTo>
                    <a:pt x="524276" y="277684"/>
                  </a:lnTo>
                  <a:lnTo>
                    <a:pt x="524178" y="278288"/>
                  </a:lnTo>
                  <a:lnTo>
                    <a:pt x="524075" y="278891"/>
                  </a:lnTo>
                  <a:lnTo>
                    <a:pt x="523941" y="279495"/>
                  </a:lnTo>
                  <a:lnTo>
                    <a:pt x="523793" y="280099"/>
                  </a:lnTo>
                  <a:lnTo>
                    <a:pt x="523622" y="280702"/>
                  </a:lnTo>
                  <a:lnTo>
                    <a:pt x="523428" y="281306"/>
                  </a:lnTo>
                  <a:lnTo>
                    <a:pt x="523219" y="281910"/>
                  </a:lnTo>
                  <a:lnTo>
                    <a:pt x="522978" y="282513"/>
                  </a:lnTo>
                  <a:lnTo>
                    <a:pt x="522731" y="283117"/>
                  </a:lnTo>
                  <a:lnTo>
                    <a:pt x="522441" y="283721"/>
                  </a:lnTo>
                  <a:lnTo>
                    <a:pt x="522151" y="284324"/>
                  </a:lnTo>
                  <a:lnTo>
                    <a:pt x="521816" y="284928"/>
                  </a:lnTo>
                  <a:lnTo>
                    <a:pt x="521477" y="285532"/>
                  </a:lnTo>
                  <a:lnTo>
                    <a:pt x="521101" y="286135"/>
                  </a:lnTo>
                  <a:lnTo>
                    <a:pt x="520712" y="286739"/>
                  </a:lnTo>
                  <a:lnTo>
                    <a:pt x="520295" y="287343"/>
                  </a:lnTo>
                  <a:lnTo>
                    <a:pt x="519856" y="287946"/>
                  </a:lnTo>
                  <a:lnTo>
                    <a:pt x="519397" y="288550"/>
                  </a:lnTo>
                  <a:lnTo>
                    <a:pt x="518907" y="289154"/>
                  </a:lnTo>
                  <a:lnTo>
                    <a:pt x="518407" y="289757"/>
                  </a:lnTo>
                  <a:lnTo>
                    <a:pt x="517865" y="290361"/>
                  </a:lnTo>
                  <a:lnTo>
                    <a:pt x="517323" y="290965"/>
                  </a:lnTo>
                  <a:lnTo>
                    <a:pt x="516729" y="291568"/>
                  </a:lnTo>
                  <a:lnTo>
                    <a:pt x="516135" y="292172"/>
                  </a:lnTo>
                  <a:lnTo>
                    <a:pt x="515500" y="292776"/>
                  </a:lnTo>
                  <a:lnTo>
                    <a:pt x="514854" y="293379"/>
                  </a:lnTo>
                  <a:lnTo>
                    <a:pt x="514176" y="293983"/>
                  </a:lnTo>
                  <a:lnTo>
                    <a:pt x="513479" y="294587"/>
                  </a:lnTo>
                  <a:lnTo>
                    <a:pt x="512759" y="295190"/>
                  </a:lnTo>
                  <a:lnTo>
                    <a:pt x="512010" y="295794"/>
                  </a:lnTo>
                  <a:lnTo>
                    <a:pt x="511248" y="296398"/>
                  </a:lnTo>
                  <a:lnTo>
                    <a:pt x="510447" y="297001"/>
                  </a:lnTo>
                  <a:lnTo>
                    <a:pt x="509644" y="297605"/>
                  </a:lnTo>
                  <a:lnTo>
                    <a:pt x="508792" y="298209"/>
                  </a:lnTo>
                  <a:lnTo>
                    <a:pt x="507940" y="298812"/>
                  </a:lnTo>
                  <a:lnTo>
                    <a:pt x="507045" y="299416"/>
                  </a:lnTo>
                  <a:lnTo>
                    <a:pt x="506143" y="300020"/>
                  </a:lnTo>
                  <a:lnTo>
                    <a:pt x="505207" y="300623"/>
                  </a:lnTo>
                  <a:lnTo>
                    <a:pt x="504255" y="301227"/>
                  </a:lnTo>
                  <a:lnTo>
                    <a:pt x="503280" y="301831"/>
                  </a:lnTo>
                  <a:lnTo>
                    <a:pt x="502279" y="302434"/>
                  </a:lnTo>
                  <a:lnTo>
                    <a:pt x="501264" y="303038"/>
                  </a:lnTo>
                  <a:lnTo>
                    <a:pt x="500215" y="303641"/>
                  </a:lnTo>
                  <a:lnTo>
                    <a:pt x="499161" y="304245"/>
                  </a:lnTo>
                  <a:lnTo>
                    <a:pt x="498065" y="304849"/>
                  </a:lnTo>
                  <a:lnTo>
                    <a:pt x="496969" y="305452"/>
                  </a:lnTo>
                  <a:lnTo>
                    <a:pt x="495831" y="306056"/>
                  </a:lnTo>
                  <a:lnTo>
                    <a:pt x="494690" y="306660"/>
                  </a:lnTo>
                  <a:lnTo>
                    <a:pt x="493516" y="307263"/>
                  </a:lnTo>
                  <a:lnTo>
                    <a:pt x="492330" y="307867"/>
                  </a:lnTo>
                  <a:lnTo>
                    <a:pt x="491120" y="3084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5267" y="2605494"/>
              <a:ext cx="541140" cy="0"/>
            </a:xfrm>
            <a:custGeom>
              <a:avLst/>
              <a:pathLst>
                <a:path w="541140" h="0">
                  <a:moveTo>
                    <a:pt x="0" y="0"/>
                  </a:moveTo>
                  <a:lnTo>
                    <a:pt x="54114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49521" y="2082766"/>
              <a:ext cx="562390" cy="579647"/>
            </a:xfrm>
            <a:custGeom>
              <a:avLst/>
              <a:pathLst>
                <a:path w="562390" h="579647">
                  <a:moveTo>
                    <a:pt x="78787" y="579647"/>
                  </a:moveTo>
                  <a:lnTo>
                    <a:pt x="77547" y="578513"/>
                  </a:lnTo>
                  <a:lnTo>
                    <a:pt x="76309" y="577379"/>
                  </a:lnTo>
                  <a:lnTo>
                    <a:pt x="75087" y="576244"/>
                  </a:lnTo>
                  <a:lnTo>
                    <a:pt x="73864" y="575110"/>
                  </a:lnTo>
                  <a:lnTo>
                    <a:pt x="72655" y="573976"/>
                  </a:lnTo>
                  <a:lnTo>
                    <a:pt x="71452" y="572841"/>
                  </a:lnTo>
                  <a:lnTo>
                    <a:pt x="70253" y="571707"/>
                  </a:lnTo>
                  <a:lnTo>
                    <a:pt x="69071" y="570573"/>
                  </a:lnTo>
                  <a:lnTo>
                    <a:pt x="67889" y="569438"/>
                  </a:lnTo>
                  <a:lnTo>
                    <a:pt x="66721" y="568304"/>
                  </a:lnTo>
                  <a:lnTo>
                    <a:pt x="65560" y="567170"/>
                  </a:lnTo>
                  <a:lnTo>
                    <a:pt x="64403" y="566035"/>
                  </a:lnTo>
                  <a:lnTo>
                    <a:pt x="63264" y="564901"/>
                  </a:lnTo>
                  <a:lnTo>
                    <a:pt x="62126" y="563767"/>
                  </a:lnTo>
                  <a:lnTo>
                    <a:pt x="61003" y="562632"/>
                  </a:lnTo>
                  <a:lnTo>
                    <a:pt x="59888" y="561498"/>
                  </a:lnTo>
                  <a:lnTo>
                    <a:pt x="58776" y="560364"/>
                  </a:lnTo>
                  <a:lnTo>
                    <a:pt x="57685" y="559229"/>
                  </a:lnTo>
                  <a:lnTo>
                    <a:pt x="56594" y="558095"/>
                  </a:lnTo>
                  <a:lnTo>
                    <a:pt x="55519" y="556961"/>
                  </a:lnTo>
                  <a:lnTo>
                    <a:pt x="54452" y="555826"/>
                  </a:lnTo>
                  <a:lnTo>
                    <a:pt x="53390" y="554692"/>
                  </a:lnTo>
                  <a:lnTo>
                    <a:pt x="52348" y="553558"/>
                  </a:lnTo>
                  <a:lnTo>
                    <a:pt x="51307" y="552423"/>
                  </a:lnTo>
                  <a:lnTo>
                    <a:pt x="50283" y="551289"/>
                  </a:lnTo>
                  <a:lnTo>
                    <a:pt x="49268" y="550155"/>
                  </a:lnTo>
                  <a:lnTo>
                    <a:pt x="48257" y="549020"/>
                  </a:lnTo>
                  <a:lnTo>
                    <a:pt x="47269" y="547886"/>
                  </a:lnTo>
                  <a:lnTo>
                    <a:pt x="46280" y="546752"/>
                  </a:lnTo>
                  <a:lnTo>
                    <a:pt x="45309" y="545617"/>
                  </a:lnTo>
                  <a:lnTo>
                    <a:pt x="44348" y="544483"/>
                  </a:lnTo>
                  <a:lnTo>
                    <a:pt x="43391" y="543349"/>
                  </a:lnTo>
                  <a:lnTo>
                    <a:pt x="42457" y="542214"/>
                  </a:lnTo>
                  <a:lnTo>
                    <a:pt x="41523" y="541080"/>
                  </a:lnTo>
                  <a:lnTo>
                    <a:pt x="40608" y="539945"/>
                  </a:lnTo>
                  <a:lnTo>
                    <a:pt x="39702" y="538811"/>
                  </a:lnTo>
                  <a:lnTo>
                    <a:pt x="38801" y="537677"/>
                  </a:lnTo>
                  <a:lnTo>
                    <a:pt x="37923" y="536542"/>
                  </a:lnTo>
                  <a:lnTo>
                    <a:pt x="37045" y="535408"/>
                  </a:lnTo>
                  <a:lnTo>
                    <a:pt x="36187" y="534274"/>
                  </a:lnTo>
                  <a:lnTo>
                    <a:pt x="35338" y="533139"/>
                  </a:lnTo>
                  <a:lnTo>
                    <a:pt x="34494" y="532005"/>
                  </a:lnTo>
                  <a:lnTo>
                    <a:pt x="33673" y="530871"/>
                  </a:lnTo>
                  <a:lnTo>
                    <a:pt x="32853" y="529736"/>
                  </a:lnTo>
                  <a:lnTo>
                    <a:pt x="32052" y="528602"/>
                  </a:lnTo>
                  <a:lnTo>
                    <a:pt x="31261" y="527468"/>
                  </a:lnTo>
                  <a:lnTo>
                    <a:pt x="30474" y="526333"/>
                  </a:lnTo>
                  <a:lnTo>
                    <a:pt x="29712" y="525199"/>
                  </a:lnTo>
                  <a:lnTo>
                    <a:pt x="28950" y="524065"/>
                  </a:lnTo>
                  <a:lnTo>
                    <a:pt x="28207" y="522930"/>
                  </a:lnTo>
                  <a:lnTo>
                    <a:pt x="27474" y="521796"/>
                  </a:lnTo>
                  <a:lnTo>
                    <a:pt x="26746" y="520662"/>
                  </a:lnTo>
                  <a:lnTo>
                    <a:pt x="26041" y="519527"/>
                  </a:lnTo>
                  <a:lnTo>
                    <a:pt x="25337" y="518393"/>
                  </a:lnTo>
                  <a:lnTo>
                    <a:pt x="24653" y="517259"/>
                  </a:lnTo>
                  <a:lnTo>
                    <a:pt x="23977" y="516124"/>
                  </a:lnTo>
                  <a:lnTo>
                    <a:pt x="23307" y="514990"/>
                  </a:lnTo>
                  <a:lnTo>
                    <a:pt x="22661" y="513856"/>
                  </a:lnTo>
                  <a:lnTo>
                    <a:pt x="22014" y="512721"/>
                  </a:lnTo>
                  <a:lnTo>
                    <a:pt x="21387" y="511587"/>
                  </a:lnTo>
                  <a:lnTo>
                    <a:pt x="20769" y="510453"/>
                  </a:lnTo>
                  <a:lnTo>
                    <a:pt x="20157" y="509318"/>
                  </a:lnTo>
                  <a:lnTo>
                    <a:pt x="19567" y="508184"/>
                  </a:lnTo>
                  <a:lnTo>
                    <a:pt x="18978" y="507050"/>
                  </a:lnTo>
                  <a:lnTo>
                    <a:pt x="18407" y="505915"/>
                  </a:lnTo>
                  <a:lnTo>
                    <a:pt x="17846" y="504781"/>
                  </a:lnTo>
                  <a:lnTo>
                    <a:pt x="17289" y="503647"/>
                  </a:lnTo>
                  <a:lnTo>
                    <a:pt x="16755" y="502512"/>
                  </a:lnTo>
                  <a:lnTo>
                    <a:pt x="16222" y="501378"/>
                  </a:lnTo>
                  <a:lnTo>
                    <a:pt x="15706" y="500244"/>
                  </a:lnTo>
                  <a:lnTo>
                    <a:pt x="15200" y="499109"/>
                  </a:lnTo>
                  <a:lnTo>
                    <a:pt x="14698" y="497975"/>
                  </a:lnTo>
                  <a:lnTo>
                    <a:pt x="14218" y="496841"/>
                  </a:lnTo>
                  <a:lnTo>
                    <a:pt x="13738" y="495706"/>
                  </a:lnTo>
                  <a:lnTo>
                    <a:pt x="13276" y="494572"/>
                  </a:lnTo>
                  <a:lnTo>
                    <a:pt x="12823" y="493438"/>
                  </a:lnTo>
                  <a:lnTo>
                    <a:pt x="12374" y="492303"/>
                  </a:lnTo>
                  <a:lnTo>
                    <a:pt x="11946" y="491169"/>
                  </a:lnTo>
                  <a:lnTo>
                    <a:pt x="11518" y="490035"/>
                  </a:lnTo>
                  <a:lnTo>
                    <a:pt x="11107" y="488900"/>
                  </a:lnTo>
                  <a:lnTo>
                    <a:pt x="10705" y="487766"/>
                  </a:lnTo>
                  <a:lnTo>
                    <a:pt x="10306" y="486632"/>
                  </a:lnTo>
                  <a:lnTo>
                    <a:pt x="9928" y="485497"/>
                  </a:lnTo>
                  <a:lnTo>
                    <a:pt x="9549" y="484363"/>
                  </a:lnTo>
                  <a:lnTo>
                    <a:pt x="9187" y="483228"/>
                  </a:lnTo>
                  <a:lnTo>
                    <a:pt x="8833" y="482094"/>
                  </a:lnTo>
                  <a:lnTo>
                    <a:pt x="8483" y="480960"/>
                  </a:lnTo>
                  <a:lnTo>
                    <a:pt x="8151" y="479825"/>
                  </a:lnTo>
                  <a:lnTo>
                    <a:pt x="7819" y="478691"/>
                  </a:lnTo>
                  <a:lnTo>
                    <a:pt x="7503" y="477557"/>
                  </a:lnTo>
                  <a:lnTo>
                    <a:pt x="7194" y="476422"/>
                  </a:lnTo>
                  <a:lnTo>
                    <a:pt x="6889" y="475288"/>
                  </a:lnTo>
                  <a:lnTo>
                    <a:pt x="6601" y="474154"/>
                  </a:lnTo>
                  <a:lnTo>
                    <a:pt x="6313" y="473019"/>
                  </a:lnTo>
                  <a:lnTo>
                    <a:pt x="6040" y="471885"/>
                  </a:lnTo>
                  <a:lnTo>
                    <a:pt x="5773" y="470751"/>
                  </a:lnTo>
                  <a:lnTo>
                    <a:pt x="5510" y="469616"/>
                  </a:lnTo>
                  <a:lnTo>
                    <a:pt x="5263" y="468482"/>
                  </a:lnTo>
                  <a:lnTo>
                    <a:pt x="5017" y="467348"/>
                  </a:lnTo>
                  <a:lnTo>
                    <a:pt x="4783" y="466213"/>
                  </a:lnTo>
                  <a:lnTo>
                    <a:pt x="4555" y="465079"/>
                  </a:lnTo>
                  <a:lnTo>
                    <a:pt x="4331" y="463945"/>
                  </a:lnTo>
                  <a:lnTo>
                    <a:pt x="4122" y="462810"/>
                  </a:lnTo>
                  <a:lnTo>
                    <a:pt x="3913" y="461676"/>
                  </a:lnTo>
                  <a:lnTo>
                    <a:pt x="3715" y="460542"/>
                  </a:lnTo>
                  <a:lnTo>
                    <a:pt x="3524" y="459407"/>
                  </a:lnTo>
                  <a:lnTo>
                    <a:pt x="3335" y="458273"/>
                  </a:lnTo>
                  <a:lnTo>
                    <a:pt x="3160" y="457139"/>
                  </a:lnTo>
                  <a:lnTo>
                    <a:pt x="2985" y="456004"/>
                  </a:lnTo>
                  <a:lnTo>
                    <a:pt x="2821" y="454870"/>
                  </a:lnTo>
                  <a:lnTo>
                    <a:pt x="2662" y="453736"/>
                  </a:lnTo>
                  <a:lnTo>
                    <a:pt x="2506" y="452601"/>
                  </a:lnTo>
                  <a:lnTo>
                    <a:pt x="2361" y="451467"/>
                  </a:lnTo>
                  <a:lnTo>
                    <a:pt x="2217" y="450333"/>
                  </a:lnTo>
                  <a:lnTo>
                    <a:pt x="2083" y="449198"/>
                  </a:lnTo>
                  <a:lnTo>
                    <a:pt x="1953" y="448064"/>
                  </a:lnTo>
                  <a:lnTo>
                    <a:pt x="1826" y="446930"/>
                  </a:lnTo>
                  <a:lnTo>
                    <a:pt x="1709" y="445795"/>
                  </a:lnTo>
                  <a:lnTo>
                    <a:pt x="1592" y="444661"/>
                  </a:lnTo>
                  <a:lnTo>
                    <a:pt x="1485" y="443527"/>
                  </a:lnTo>
                  <a:lnTo>
                    <a:pt x="1381" y="442392"/>
                  </a:lnTo>
                  <a:lnTo>
                    <a:pt x="1279" y="441258"/>
                  </a:lnTo>
                  <a:lnTo>
                    <a:pt x="1187" y="440124"/>
                  </a:lnTo>
                  <a:lnTo>
                    <a:pt x="1095" y="438989"/>
                  </a:lnTo>
                  <a:lnTo>
                    <a:pt x="1011" y="437855"/>
                  </a:lnTo>
                  <a:lnTo>
                    <a:pt x="930" y="436721"/>
                  </a:lnTo>
                  <a:lnTo>
                    <a:pt x="851" y="435586"/>
                  </a:lnTo>
                  <a:lnTo>
                    <a:pt x="780" y="434452"/>
                  </a:lnTo>
                  <a:lnTo>
                    <a:pt x="709" y="433318"/>
                  </a:lnTo>
                  <a:lnTo>
                    <a:pt x="645" y="432183"/>
                  </a:lnTo>
                  <a:lnTo>
                    <a:pt x="584" y="431049"/>
                  </a:lnTo>
                  <a:lnTo>
                    <a:pt x="525" y="429914"/>
                  </a:lnTo>
                  <a:lnTo>
                    <a:pt x="473" y="428780"/>
                  </a:lnTo>
                  <a:lnTo>
                    <a:pt x="421" y="427646"/>
                  </a:lnTo>
                  <a:lnTo>
                    <a:pt x="375" y="426511"/>
                  </a:lnTo>
                  <a:lnTo>
                    <a:pt x="331" y="425377"/>
                  </a:lnTo>
                  <a:lnTo>
                    <a:pt x="289" y="424243"/>
                  </a:lnTo>
                  <a:lnTo>
                    <a:pt x="253" y="423108"/>
                  </a:lnTo>
                  <a:lnTo>
                    <a:pt x="217" y="421974"/>
                  </a:lnTo>
                  <a:lnTo>
                    <a:pt x="186" y="420840"/>
                  </a:lnTo>
                  <a:lnTo>
                    <a:pt x="157" y="419705"/>
                  </a:lnTo>
                  <a:lnTo>
                    <a:pt x="129" y="418571"/>
                  </a:lnTo>
                  <a:lnTo>
                    <a:pt x="107" y="417437"/>
                  </a:lnTo>
                  <a:lnTo>
                    <a:pt x="85" y="416302"/>
                  </a:lnTo>
                  <a:lnTo>
                    <a:pt x="67" y="415168"/>
                  </a:lnTo>
                  <a:lnTo>
                    <a:pt x="51" y="414034"/>
                  </a:lnTo>
                  <a:lnTo>
                    <a:pt x="36" y="412899"/>
                  </a:lnTo>
                  <a:lnTo>
                    <a:pt x="26" y="411765"/>
                  </a:lnTo>
                  <a:lnTo>
                    <a:pt x="15" y="410631"/>
                  </a:lnTo>
                  <a:lnTo>
                    <a:pt x="9" y="409496"/>
                  </a:lnTo>
                  <a:lnTo>
                    <a:pt x="4" y="408362"/>
                  </a:lnTo>
                  <a:lnTo>
                    <a:pt x="0" y="407228"/>
                  </a:lnTo>
                  <a:lnTo>
                    <a:pt x="0" y="406093"/>
                  </a:lnTo>
                  <a:lnTo>
                    <a:pt x="0" y="404959"/>
                  </a:lnTo>
                  <a:lnTo>
                    <a:pt x="3" y="403825"/>
                  </a:lnTo>
                  <a:lnTo>
                    <a:pt x="7" y="402690"/>
                  </a:lnTo>
                  <a:lnTo>
                    <a:pt x="13" y="401556"/>
                  </a:lnTo>
                  <a:lnTo>
                    <a:pt x="22" y="400422"/>
                  </a:lnTo>
                  <a:lnTo>
                    <a:pt x="31" y="399287"/>
                  </a:lnTo>
                  <a:lnTo>
                    <a:pt x="43" y="398153"/>
                  </a:lnTo>
                  <a:lnTo>
                    <a:pt x="56" y="397019"/>
                  </a:lnTo>
                  <a:lnTo>
                    <a:pt x="71" y="395884"/>
                  </a:lnTo>
                  <a:lnTo>
                    <a:pt x="88" y="394750"/>
                  </a:lnTo>
                  <a:lnTo>
                    <a:pt x="105" y="393616"/>
                  </a:lnTo>
                  <a:lnTo>
                    <a:pt x="126" y="392481"/>
                  </a:lnTo>
                  <a:lnTo>
                    <a:pt x="147" y="391347"/>
                  </a:lnTo>
                  <a:lnTo>
                    <a:pt x="169" y="390213"/>
                  </a:lnTo>
                  <a:lnTo>
                    <a:pt x="195" y="389078"/>
                  </a:lnTo>
                  <a:lnTo>
                    <a:pt x="220" y="387944"/>
                  </a:lnTo>
                  <a:lnTo>
                    <a:pt x="248" y="386810"/>
                  </a:lnTo>
                  <a:lnTo>
                    <a:pt x="278" y="385675"/>
                  </a:lnTo>
                  <a:lnTo>
                    <a:pt x="308" y="384541"/>
                  </a:lnTo>
                  <a:lnTo>
                    <a:pt x="341" y="383407"/>
                  </a:lnTo>
                  <a:lnTo>
                    <a:pt x="375" y="382272"/>
                  </a:lnTo>
                  <a:lnTo>
                    <a:pt x="411" y="381138"/>
                  </a:lnTo>
                  <a:lnTo>
                    <a:pt x="449" y="380004"/>
                  </a:lnTo>
                  <a:lnTo>
                    <a:pt x="487" y="378869"/>
                  </a:lnTo>
                  <a:lnTo>
                    <a:pt x="529" y="377735"/>
                  </a:lnTo>
                  <a:lnTo>
                    <a:pt x="571" y="376600"/>
                  </a:lnTo>
                  <a:lnTo>
                    <a:pt x="616" y="375466"/>
                  </a:lnTo>
                  <a:lnTo>
                    <a:pt x="662" y="374332"/>
                  </a:lnTo>
                  <a:lnTo>
                    <a:pt x="710" y="373197"/>
                  </a:lnTo>
                  <a:lnTo>
                    <a:pt x="761" y="372063"/>
                  </a:lnTo>
                  <a:lnTo>
                    <a:pt x="812" y="370929"/>
                  </a:lnTo>
                  <a:lnTo>
                    <a:pt x="867" y="369794"/>
                  </a:lnTo>
                  <a:lnTo>
                    <a:pt x="923" y="368660"/>
                  </a:lnTo>
                  <a:lnTo>
                    <a:pt x="980" y="367526"/>
                  </a:lnTo>
                  <a:lnTo>
                    <a:pt x="1042" y="366391"/>
                  </a:lnTo>
                  <a:lnTo>
                    <a:pt x="1103" y="365257"/>
                  </a:lnTo>
                  <a:lnTo>
                    <a:pt x="1169" y="364123"/>
                  </a:lnTo>
                  <a:lnTo>
                    <a:pt x="1236" y="362988"/>
                  </a:lnTo>
                  <a:lnTo>
                    <a:pt x="1305" y="361854"/>
                  </a:lnTo>
                  <a:lnTo>
                    <a:pt x="1379" y="360720"/>
                  </a:lnTo>
                  <a:lnTo>
                    <a:pt x="1452" y="359585"/>
                  </a:lnTo>
                  <a:lnTo>
                    <a:pt x="1531" y="358451"/>
                  </a:lnTo>
                  <a:lnTo>
                    <a:pt x="1611" y="357317"/>
                  </a:lnTo>
                  <a:lnTo>
                    <a:pt x="1693" y="356182"/>
                  </a:lnTo>
                  <a:lnTo>
                    <a:pt x="1780" y="355048"/>
                  </a:lnTo>
                  <a:lnTo>
                    <a:pt x="1868" y="353914"/>
                  </a:lnTo>
                  <a:lnTo>
                    <a:pt x="1961" y="352779"/>
                  </a:lnTo>
                  <a:lnTo>
                    <a:pt x="2056" y="351645"/>
                  </a:lnTo>
                  <a:lnTo>
                    <a:pt x="2153" y="350511"/>
                  </a:lnTo>
                  <a:lnTo>
                    <a:pt x="2256" y="349376"/>
                  </a:lnTo>
                  <a:lnTo>
                    <a:pt x="2360" y="348242"/>
                  </a:lnTo>
                  <a:lnTo>
                    <a:pt x="2469" y="347108"/>
                  </a:lnTo>
                  <a:lnTo>
                    <a:pt x="2581" y="345973"/>
                  </a:lnTo>
                  <a:lnTo>
                    <a:pt x="2696" y="344839"/>
                  </a:lnTo>
                  <a:lnTo>
                    <a:pt x="2817" y="343705"/>
                  </a:lnTo>
                  <a:lnTo>
                    <a:pt x="2939" y="342570"/>
                  </a:lnTo>
                  <a:lnTo>
                    <a:pt x="3068" y="341436"/>
                  </a:lnTo>
                  <a:lnTo>
                    <a:pt x="3199" y="340302"/>
                  </a:lnTo>
                  <a:lnTo>
                    <a:pt x="3333" y="339167"/>
                  </a:lnTo>
                  <a:lnTo>
                    <a:pt x="3476" y="338033"/>
                  </a:lnTo>
                  <a:lnTo>
                    <a:pt x="3618" y="336899"/>
                  </a:lnTo>
                  <a:lnTo>
                    <a:pt x="3768" y="335764"/>
                  </a:lnTo>
                  <a:lnTo>
                    <a:pt x="3922" y="334630"/>
                  </a:lnTo>
                  <a:lnTo>
                    <a:pt x="4078" y="333496"/>
                  </a:lnTo>
                  <a:lnTo>
                    <a:pt x="4244" y="332361"/>
                  </a:lnTo>
                  <a:lnTo>
                    <a:pt x="4409" y="331227"/>
                  </a:lnTo>
                  <a:lnTo>
                    <a:pt x="4584" y="330093"/>
                  </a:lnTo>
                  <a:lnTo>
                    <a:pt x="4762" y="328958"/>
                  </a:lnTo>
                  <a:lnTo>
                    <a:pt x="4944" y="327824"/>
                  </a:lnTo>
                  <a:lnTo>
                    <a:pt x="5135" y="326690"/>
                  </a:lnTo>
                  <a:lnTo>
                    <a:pt x="5327" y="325555"/>
                  </a:lnTo>
                  <a:lnTo>
                    <a:pt x="5528" y="324421"/>
                  </a:lnTo>
                  <a:lnTo>
                    <a:pt x="5734" y="323286"/>
                  </a:lnTo>
                  <a:lnTo>
                    <a:pt x="5943" y="322152"/>
                  </a:lnTo>
                  <a:lnTo>
                    <a:pt x="6163" y="321018"/>
                  </a:lnTo>
                  <a:lnTo>
                    <a:pt x="6383" y="319883"/>
                  </a:lnTo>
                  <a:lnTo>
                    <a:pt x="6614" y="318749"/>
                  </a:lnTo>
                  <a:lnTo>
                    <a:pt x="6849" y="317615"/>
                  </a:lnTo>
                  <a:lnTo>
                    <a:pt x="7088" y="316480"/>
                  </a:lnTo>
                  <a:lnTo>
                    <a:pt x="7340" y="315346"/>
                  </a:lnTo>
                  <a:lnTo>
                    <a:pt x="7591" y="314212"/>
                  </a:lnTo>
                  <a:lnTo>
                    <a:pt x="7854" y="313077"/>
                  </a:lnTo>
                  <a:lnTo>
                    <a:pt x="8122" y="311943"/>
                  </a:lnTo>
                  <a:lnTo>
                    <a:pt x="8394" y="310809"/>
                  </a:lnTo>
                  <a:lnTo>
                    <a:pt x="8679" y="309674"/>
                  </a:lnTo>
                  <a:lnTo>
                    <a:pt x="8963" y="308540"/>
                  </a:lnTo>
                  <a:lnTo>
                    <a:pt x="9261" y="307406"/>
                  </a:lnTo>
                  <a:lnTo>
                    <a:pt x="9564" y="306271"/>
                  </a:lnTo>
                  <a:lnTo>
                    <a:pt x="9871" y="305137"/>
                  </a:lnTo>
                  <a:lnTo>
                    <a:pt x="10192" y="304003"/>
                  </a:lnTo>
                  <a:lnTo>
                    <a:pt x="10512" y="302868"/>
                  </a:lnTo>
                  <a:lnTo>
                    <a:pt x="10847" y="301734"/>
                  </a:lnTo>
                  <a:lnTo>
                    <a:pt x="11187" y="300600"/>
                  </a:lnTo>
                  <a:lnTo>
                    <a:pt x="11531" y="299465"/>
                  </a:lnTo>
                  <a:lnTo>
                    <a:pt x="11890" y="298331"/>
                  </a:lnTo>
                  <a:lnTo>
                    <a:pt x="12249" y="297197"/>
                  </a:lnTo>
                  <a:lnTo>
                    <a:pt x="12622" y="296062"/>
                  </a:lnTo>
                  <a:lnTo>
                    <a:pt x="13001" y="294928"/>
                  </a:lnTo>
                  <a:lnTo>
                    <a:pt x="13385" y="293794"/>
                  </a:lnTo>
                  <a:lnTo>
                    <a:pt x="13783" y="292659"/>
                  </a:lnTo>
                  <a:lnTo>
                    <a:pt x="14182" y="291525"/>
                  </a:lnTo>
                  <a:lnTo>
                    <a:pt x="14596" y="290391"/>
                  </a:lnTo>
                  <a:lnTo>
                    <a:pt x="15016" y="289256"/>
                  </a:lnTo>
                  <a:lnTo>
                    <a:pt x="15440" y="288122"/>
                  </a:lnTo>
                  <a:lnTo>
                    <a:pt x="15880" y="286988"/>
                  </a:lnTo>
                  <a:lnTo>
                    <a:pt x="16321" y="285853"/>
                  </a:lnTo>
                  <a:lnTo>
                    <a:pt x="16777" y="284719"/>
                  </a:lnTo>
                  <a:lnTo>
                    <a:pt x="17238" y="283585"/>
                  </a:lnTo>
                  <a:lnTo>
                    <a:pt x="17705" y="282450"/>
                  </a:lnTo>
                  <a:lnTo>
                    <a:pt x="18188" y="281316"/>
                  </a:lnTo>
                  <a:lnTo>
                    <a:pt x="18670" y="280182"/>
                  </a:lnTo>
                  <a:lnTo>
                    <a:pt x="19170" y="279047"/>
                  </a:lnTo>
                  <a:lnTo>
                    <a:pt x="19674" y="277913"/>
                  </a:lnTo>
                  <a:lnTo>
                    <a:pt x="20184" y="276779"/>
                  </a:lnTo>
                  <a:lnTo>
                    <a:pt x="20710" y="275644"/>
                  </a:lnTo>
                  <a:lnTo>
                    <a:pt x="21237" y="274510"/>
                  </a:lnTo>
                  <a:lnTo>
                    <a:pt x="21779" y="273376"/>
                  </a:lnTo>
                  <a:lnTo>
                    <a:pt x="22327" y="272241"/>
                  </a:lnTo>
                  <a:lnTo>
                    <a:pt x="22881" y="271107"/>
                  </a:lnTo>
                  <a:lnTo>
                    <a:pt x="23451" y="269972"/>
                  </a:lnTo>
                  <a:lnTo>
                    <a:pt x="24021" y="268838"/>
                  </a:lnTo>
                  <a:lnTo>
                    <a:pt x="24608" y="267704"/>
                  </a:lnTo>
                  <a:lnTo>
                    <a:pt x="25200" y="266569"/>
                  </a:lnTo>
                  <a:lnTo>
                    <a:pt x="25798" y="265435"/>
                  </a:lnTo>
                  <a:lnTo>
                    <a:pt x="26412" y="264301"/>
                  </a:lnTo>
                  <a:lnTo>
                    <a:pt x="27026" y="263166"/>
                  </a:lnTo>
                  <a:lnTo>
                    <a:pt x="27656" y="262032"/>
                  </a:lnTo>
                  <a:lnTo>
                    <a:pt x="28292" y="260898"/>
                  </a:lnTo>
                  <a:lnTo>
                    <a:pt x="28933" y="259763"/>
                  </a:lnTo>
                  <a:lnTo>
                    <a:pt x="29590" y="258629"/>
                  </a:lnTo>
                  <a:lnTo>
                    <a:pt x="30248" y="257495"/>
                  </a:lnTo>
                  <a:lnTo>
                    <a:pt x="30921" y="256360"/>
                  </a:lnTo>
                  <a:lnTo>
                    <a:pt x="31600" y="255226"/>
                  </a:lnTo>
                  <a:lnTo>
                    <a:pt x="32284" y="254092"/>
                  </a:lnTo>
                  <a:lnTo>
                    <a:pt x="32983" y="252957"/>
                  </a:lnTo>
                  <a:lnTo>
                    <a:pt x="33683" y="251823"/>
                  </a:lnTo>
                  <a:lnTo>
                    <a:pt x="34399" y="250689"/>
                  </a:lnTo>
                  <a:lnTo>
                    <a:pt x="35119" y="249554"/>
                  </a:lnTo>
                  <a:lnTo>
                    <a:pt x="35845" y="248420"/>
                  </a:lnTo>
                  <a:lnTo>
                    <a:pt x="36585" y="247286"/>
                  </a:lnTo>
                  <a:lnTo>
                    <a:pt x="37326" y="246151"/>
                  </a:lnTo>
                  <a:lnTo>
                    <a:pt x="38082" y="245017"/>
                  </a:lnTo>
                  <a:lnTo>
                    <a:pt x="38843" y="243883"/>
                  </a:lnTo>
                  <a:lnTo>
                    <a:pt x="39608" y="242748"/>
                  </a:lnTo>
                  <a:lnTo>
                    <a:pt x="40388" y="241614"/>
                  </a:lnTo>
                  <a:lnTo>
                    <a:pt x="41168" y="240480"/>
                  </a:lnTo>
                  <a:lnTo>
                    <a:pt x="41963" y="239345"/>
                  </a:lnTo>
                  <a:lnTo>
                    <a:pt x="42762" y="238211"/>
                  </a:lnTo>
                  <a:lnTo>
                    <a:pt x="43565" y="237077"/>
                  </a:lnTo>
                  <a:lnTo>
                    <a:pt x="44382" y="235942"/>
                  </a:lnTo>
                  <a:lnTo>
                    <a:pt x="45199" y="234808"/>
                  </a:lnTo>
                  <a:lnTo>
                    <a:pt x="46030" y="233674"/>
                  </a:lnTo>
                  <a:lnTo>
                    <a:pt x="46865" y="232539"/>
                  </a:lnTo>
                  <a:lnTo>
                    <a:pt x="47704" y="231405"/>
                  </a:lnTo>
                  <a:lnTo>
                    <a:pt x="48555" y="230271"/>
                  </a:lnTo>
                  <a:lnTo>
                    <a:pt x="49406" y="229136"/>
                  </a:lnTo>
                  <a:lnTo>
                    <a:pt x="50270" y="228002"/>
                  </a:lnTo>
                  <a:lnTo>
                    <a:pt x="51138" y="226868"/>
                  </a:lnTo>
                  <a:lnTo>
                    <a:pt x="52010" y="225733"/>
                  </a:lnTo>
                  <a:lnTo>
                    <a:pt x="52892" y="224599"/>
                  </a:lnTo>
                  <a:lnTo>
                    <a:pt x="53775" y="223465"/>
                  </a:lnTo>
                  <a:lnTo>
                    <a:pt x="54669" y="222330"/>
                  </a:lnTo>
                  <a:lnTo>
                    <a:pt x="55567" y="221196"/>
                  </a:lnTo>
                  <a:lnTo>
                    <a:pt x="56468" y="220062"/>
                  </a:lnTo>
                  <a:lnTo>
                    <a:pt x="57378" y="218927"/>
                  </a:lnTo>
                  <a:lnTo>
                    <a:pt x="58289" y="217793"/>
                  </a:lnTo>
                  <a:lnTo>
                    <a:pt x="59210" y="216659"/>
                  </a:lnTo>
                  <a:lnTo>
                    <a:pt x="60134" y="215524"/>
                  </a:lnTo>
                  <a:lnTo>
                    <a:pt x="61060" y="214390"/>
                  </a:lnTo>
                  <a:lnTo>
                    <a:pt x="61996" y="213255"/>
                  </a:lnTo>
                  <a:lnTo>
                    <a:pt x="62931" y="212121"/>
                  </a:lnTo>
                  <a:lnTo>
                    <a:pt x="63875" y="210987"/>
                  </a:lnTo>
                  <a:lnTo>
                    <a:pt x="64821" y="209852"/>
                  </a:lnTo>
                  <a:lnTo>
                    <a:pt x="65770" y="208718"/>
                  </a:lnTo>
                  <a:lnTo>
                    <a:pt x="66726" y="207584"/>
                  </a:lnTo>
                  <a:lnTo>
                    <a:pt x="67681" y="206449"/>
                  </a:lnTo>
                  <a:lnTo>
                    <a:pt x="68644" y="205315"/>
                  </a:lnTo>
                  <a:lnTo>
                    <a:pt x="69609" y="204181"/>
                  </a:lnTo>
                  <a:lnTo>
                    <a:pt x="70575" y="203046"/>
                  </a:lnTo>
                  <a:lnTo>
                    <a:pt x="71548" y="201912"/>
                  </a:lnTo>
                  <a:lnTo>
                    <a:pt x="72520" y="200778"/>
                  </a:lnTo>
                  <a:lnTo>
                    <a:pt x="73498" y="199643"/>
                  </a:lnTo>
                  <a:lnTo>
                    <a:pt x="74477" y="198509"/>
                  </a:lnTo>
                  <a:lnTo>
                    <a:pt x="75457" y="197375"/>
                  </a:lnTo>
                  <a:lnTo>
                    <a:pt x="76441" y="196240"/>
                  </a:lnTo>
                  <a:lnTo>
                    <a:pt x="77426" y="195106"/>
                  </a:lnTo>
                  <a:lnTo>
                    <a:pt x="78414" y="193972"/>
                  </a:lnTo>
                  <a:lnTo>
                    <a:pt x="79403" y="192837"/>
                  </a:lnTo>
                  <a:lnTo>
                    <a:pt x="80393" y="191703"/>
                  </a:lnTo>
                  <a:lnTo>
                    <a:pt x="81385" y="190569"/>
                  </a:lnTo>
                  <a:lnTo>
                    <a:pt x="82378" y="189434"/>
                  </a:lnTo>
                  <a:lnTo>
                    <a:pt x="83372" y="188300"/>
                  </a:lnTo>
                  <a:lnTo>
                    <a:pt x="84366" y="187166"/>
                  </a:lnTo>
                  <a:lnTo>
                    <a:pt x="85361" y="186031"/>
                  </a:lnTo>
                  <a:lnTo>
                    <a:pt x="86357" y="184897"/>
                  </a:lnTo>
                  <a:lnTo>
                    <a:pt x="87353" y="183763"/>
                  </a:lnTo>
                  <a:lnTo>
                    <a:pt x="88349" y="182628"/>
                  </a:lnTo>
                  <a:lnTo>
                    <a:pt x="89345" y="181494"/>
                  </a:lnTo>
                  <a:lnTo>
                    <a:pt x="90340" y="180360"/>
                  </a:lnTo>
                  <a:lnTo>
                    <a:pt x="91335" y="179225"/>
                  </a:lnTo>
                  <a:lnTo>
                    <a:pt x="92330" y="178091"/>
                  </a:lnTo>
                  <a:lnTo>
                    <a:pt x="93323" y="176957"/>
                  </a:lnTo>
                  <a:lnTo>
                    <a:pt x="94316" y="175822"/>
                  </a:lnTo>
                  <a:lnTo>
                    <a:pt x="95308" y="174688"/>
                  </a:lnTo>
                  <a:lnTo>
                    <a:pt x="96298" y="173554"/>
                  </a:lnTo>
                  <a:lnTo>
                    <a:pt x="97287" y="172419"/>
                  </a:lnTo>
                  <a:lnTo>
                    <a:pt x="98274" y="171285"/>
                  </a:lnTo>
                  <a:lnTo>
                    <a:pt x="99259" y="170151"/>
                  </a:lnTo>
                  <a:lnTo>
                    <a:pt x="100243" y="169016"/>
                  </a:lnTo>
                  <a:lnTo>
                    <a:pt x="101224" y="167882"/>
                  </a:lnTo>
                  <a:lnTo>
                    <a:pt x="102204" y="166748"/>
                  </a:lnTo>
                  <a:lnTo>
                    <a:pt x="103179" y="165613"/>
                  </a:lnTo>
                  <a:lnTo>
                    <a:pt x="104154" y="164479"/>
                  </a:lnTo>
                  <a:lnTo>
                    <a:pt x="105126" y="163345"/>
                  </a:lnTo>
                  <a:lnTo>
                    <a:pt x="106093" y="162210"/>
                  </a:lnTo>
                  <a:lnTo>
                    <a:pt x="107059" y="161076"/>
                  </a:lnTo>
                  <a:lnTo>
                    <a:pt x="108020" y="159941"/>
                  </a:lnTo>
                  <a:lnTo>
                    <a:pt x="108979" y="158807"/>
                  </a:lnTo>
                  <a:lnTo>
                    <a:pt x="109935" y="157673"/>
                  </a:lnTo>
                  <a:lnTo>
                    <a:pt x="110885" y="156538"/>
                  </a:lnTo>
                  <a:lnTo>
                    <a:pt x="111835" y="155404"/>
                  </a:lnTo>
                  <a:lnTo>
                    <a:pt x="112777" y="154270"/>
                  </a:lnTo>
                  <a:lnTo>
                    <a:pt x="113717" y="153135"/>
                  </a:lnTo>
                  <a:lnTo>
                    <a:pt x="114654" y="152001"/>
                  </a:lnTo>
                  <a:lnTo>
                    <a:pt x="115583" y="150867"/>
                  </a:lnTo>
                  <a:lnTo>
                    <a:pt x="116512" y="149732"/>
                  </a:lnTo>
                  <a:lnTo>
                    <a:pt x="117432" y="148598"/>
                  </a:lnTo>
                  <a:lnTo>
                    <a:pt x="118350" y="147464"/>
                  </a:lnTo>
                  <a:lnTo>
                    <a:pt x="119264" y="146329"/>
                  </a:lnTo>
                  <a:lnTo>
                    <a:pt x="120170" y="145195"/>
                  </a:lnTo>
                  <a:lnTo>
                    <a:pt x="121075" y="144061"/>
                  </a:lnTo>
                  <a:lnTo>
                    <a:pt x="121970" y="142926"/>
                  </a:lnTo>
                  <a:lnTo>
                    <a:pt x="122863" y="141792"/>
                  </a:lnTo>
                  <a:lnTo>
                    <a:pt x="123752" y="140658"/>
                  </a:lnTo>
                  <a:lnTo>
                    <a:pt x="124631" y="139523"/>
                  </a:lnTo>
                  <a:lnTo>
                    <a:pt x="125510" y="138389"/>
                  </a:lnTo>
                  <a:lnTo>
                    <a:pt x="126377" y="137255"/>
                  </a:lnTo>
                  <a:lnTo>
                    <a:pt x="127242" y="136120"/>
                  </a:lnTo>
                  <a:lnTo>
                    <a:pt x="128103" y="134986"/>
                  </a:lnTo>
                  <a:lnTo>
                    <a:pt x="128953" y="133852"/>
                  </a:lnTo>
                  <a:lnTo>
                    <a:pt x="129803" y="132717"/>
                  </a:lnTo>
                  <a:lnTo>
                    <a:pt x="130641" y="131583"/>
                  </a:lnTo>
                  <a:lnTo>
                    <a:pt x="131476" y="130449"/>
                  </a:lnTo>
                  <a:lnTo>
                    <a:pt x="132306" y="129314"/>
                  </a:lnTo>
                  <a:lnTo>
                    <a:pt x="133125" y="128180"/>
                  </a:lnTo>
                  <a:lnTo>
                    <a:pt x="133944" y="127046"/>
                  </a:lnTo>
                  <a:lnTo>
                    <a:pt x="134750" y="125911"/>
                  </a:lnTo>
                  <a:lnTo>
                    <a:pt x="135554" y="124777"/>
                  </a:lnTo>
                  <a:lnTo>
                    <a:pt x="136352" y="123643"/>
                  </a:lnTo>
                  <a:lnTo>
                    <a:pt x="137138" y="122508"/>
                  </a:lnTo>
                  <a:lnTo>
                    <a:pt x="137925" y="121374"/>
                  </a:lnTo>
                  <a:lnTo>
                    <a:pt x="138699" y="120240"/>
                  </a:lnTo>
                  <a:lnTo>
                    <a:pt x="139469" y="119105"/>
                  </a:lnTo>
                  <a:lnTo>
                    <a:pt x="140234" y="117971"/>
                  </a:lnTo>
                  <a:lnTo>
                    <a:pt x="140987" y="116837"/>
                  </a:lnTo>
                  <a:lnTo>
                    <a:pt x="141740" y="115702"/>
                  </a:lnTo>
                  <a:lnTo>
                    <a:pt x="142479" y="114568"/>
                  </a:lnTo>
                  <a:lnTo>
                    <a:pt x="143216" y="113434"/>
                  </a:lnTo>
                  <a:lnTo>
                    <a:pt x="143947" y="112299"/>
                  </a:lnTo>
                  <a:lnTo>
                    <a:pt x="144665" y="111165"/>
                  </a:lnTo>
                  <a:lnTo>
                    <a:pt x="145384" y="110031"/>
                  </a:lnTo>
                  <a:lnTo>
                    <a:pt x="146090" y="108896"/>
                  </a:lnTo>
                  <a:lnTo>
                    <a:pt x="146791" y="107762"/>
                  </a:lnTo>
                  <a:lnTo>
                    <a:pt x="147488" y="106627"/>
                  </a:lnTo>
                  <a:lnTo>
                    <a:pt x="148173" y="105493"/>
                  </a:lnTo>
                  <a:lnTo>
                    <a:pt x="148857" y="104359"/>
                  </a:lnTo>
                  <a:lnTo>
                    <a:pt x="149528" y="103224"/>
                  </a:lnTo>
                  <a:lnTo>
                    <a:pt x="150195" y="102090"/>
                  </a:lnTo>
                  <a:lnTo>
                    <a:pt x="150858" y="100956"/>
                  </a:lnTo>
                  <a:lnTo>
                    <a:pt x="151508" y="99821"/>
                  </a:lnTo>
                  <a:lnTo>
                    <a:pt x="152158" y="98687"/>
                  </a:lnTo>
                  <a:lnTo>
                    <a:pt x="152795" y="97553"/>
                  </a:lnTo>
                  <a:lnTo>
                    <a:pt x="153429" y="96418"/>
                  </a:lnTo>
                  <a:lnTo>
                    <a:pt x="154057" y="95284"/>
                  </a:lnTo>
                  <a:lnTo>
                    <a:pt x="154674" y="94150"/>
                  </a:lnTo>
                  <a:lnTo>
                    <a:pt x="155291" y="93015"/>
                  </a:lnTo>
                  <a:lnTo>
                    <a:pt x="155895" y="91881"/>
                  </a:lnTo>
                  <a:lnTo>
                    <a:pt x="156495" y="90747"/>
                  </a:lnTo>
                  <a:lnTo>
                    <a:pt x="157091" y="89612"/>
                  </a:lnTo>
                  <a:lnTo>
                    <a:pt x="157675" y="88478"/>
                  </a:lnTo>
                  <a:lnTo>
                    <a:pt x="158260" y="87344"/>
                  </a:lnTo>
                  <a:lnTo>
                    <a:pt x="158832" y="86209"/>
                  </a:lnTo>
                  <a:lnTo>
                    <a:pt x="159401" y="85075"/>
                  </a:lnTo>
                  <a:lnTo>
                    <a:pt x="159965" y="83941"/>
                  </a:lnTo>
                  <a:lnTo>
                    <a:pt x="160518" y="82806"/>
                  </a:lnTo>
                  <a:lnTo>
                    <a:pt x="161072" y="81672"/>
                  </a:lnTo>
                  <a:lnTo>
                    <a:pt x="161613" y="80538"/>
                  </a:lnTo>
                  <a:lnTo>
                    <a:pt x="162152" y="79403"/>
                  </a:lnTo>
                  <a:lnTo>
                    <a:pt x="162686" y="78269"/>
                  </a:lnTo>
                  <a:lnTo>
                    <a:pt x="163210" y="77135"/>
                  </a:lnTo>
                  <a:lnTo>
                    <a:pt x="163735" y="76000"/>
                  </a:lnTo>
                  <a:lnTo>
                    <a:pt x="164248" y="74866"/>
                  </a:lnTo>
                  <a:lnTo>
                    <a:pt x="164758" y="73732"/>
                  </a:lnTo>
                  <a:lnTo>
                    <a:pt x="165264" y="72597"/>
                  </a:lnTo>
                  <a:lnTo>
                    <a:pt x="165762" y="71463"/>
                  </a:lnTo>
                  <a:lnTo>
                    <a:pt x="166259" y="70329"/>
                  </a:lnTo>
                  <a:lnTo>
                    <a:pt x="166746" y="69194"/>
                  </a:lnTo>
                  <a:lnTo>
                    <a:pt x="167230" y="68060"/>
                  </a:lnTo>
                  <a:lnTo>
                    <a:pt x="167711" y="66926"/>
                  </a:lnTo>
                  <a:lnTo>
                    <a:pt x="168183" y="65791"/>
                  </a:lnTo>
                  <a:lnTo>
                    <a:pt x="168656" y="64657"/>
                  </a:lnTo>
                  <a:lnTo>
                    <a:pt x="169119" y="63523"/>
                  </a:lnTo>
                  <a:lnTo>
                    <a:pt x="169580" y="62388"/>
                  </a:lnTo>
                  <a:lnTo>
                    <a:pt x="170037" y="61254"/>
                  </a:lnTo>
                  <a:lnTo>
                    <a:pt x="170487" y="60120"/>
                  </a:lnTo>
                  <a:lnTo>
                    <a:pt x="170937" y="58985"/>
                  </a:lnTo>
                  <a:lnTo>
                    <a:pt x="171379" y="57851"/>
                  </a:lnTo>
                  <a:lnTo>
                    <a:pt x="171819" y="56717"/>
                  </a:lnTo>
                  <a:lnTo>
                    <a:pt x="172257" y="55582"/>
                  </a:lnTo>
                  <a:lnTo>
                    <a:pt x="172687" y="54448"/>
                  </a:lnTo>
                  <a:lnTo>
                    <a:pt x="173118" y="53313"/>
                  </a:lnTo>
                  <a:lnTo>
                    <a:pt x="173541" y="52179"/>
                  </a:lnTo>
                  <a:lnTo>
                    <a:pt x="173963" y="51045"/>
                  </a:lnTo>
                  <a:lnTo>
                    <a:pt x="174383" y="49910"/>
                  </a:lnTo>
                  <a:lnTo>
                    <a:pt x="174797" y="48776"/>
                  </a:lnTo>
                  <a:lnTo>
                    <a:pt x="175211" y="47642"/>
                  </a:lnTo>
                  <a:lnTo>
                    <a:pt x="175619" y="46507"/>
                  </a:lnTo>
                  <a:lnTo>
                    <a:pt x="176025" y="45373"/>
                  </a:lnTo>
                  <a:lnTo>
                    <a:pt x="176430" y="44239"/>
                  </a:lnTo>
                  <a:lnTo>
                    <a:pt x="176830" y="43104"/>
                  </a:lnTo>
                  <a:lnTo>
                    <a:pt x="177230" y="41970"/>
                  </a:lnTo>
                  <a:lnTo>
                    <a:pt x="177626" y="40836"/>
                  </a:lnTo>
                  <a:lnTo>
                    <a:pt x="178020" y="39701"/>
                  </a:lnTo>
                  <a:lnTo>
                    <a:pt x="178413" y="38567"/>
                  </a:lnTo>
                  <a:lnTo>
                    <a:pt x="178802" y="37433"/>
                  </a:lnTo>
                  <a:lnTo>
                    <a:pt x="179192" y="36298"/>
                  </a:lnTo>
                  <a:lnTo>
                    <a:pt x="179578" y="35164"/>
                  </a:lnTo>
                  <a:lnTo>
                    <a:pt x="179963" y="34030"/>
                  </a:lnTo>
                  <a:lnTo>
                    <a:pt x="180347" y="32895"/>
                  </a:lnTo>
                  <a:lnTo>
                    <a:pt x="180728" y="31761"/>
                  </a:lnTo>
                  <a:lnTo>
                    <a:pt x="181109" y="30627"/>
                  </a:lnTo>
                  <a:lnTo>
                    <a:pt x="181488" y="29492"/>
                  </a:lnTo>
                  <a:lnTo>
                    <a:pt x="181867" y="28358"/>
                  </a:lnTo>
                  <a:lnTo>
                    <a:pt x="182245" y="27224"/>
                  </a:lnTo>
                  <a:lnTo>
                    <a:pt x="182621" y="26089"/>
                  </a:lnTo>
                  <a:lnTo>
                    <a:pt x="182997" y="24955"/>
                  </a:lnTo>
                  <a:lnTo>
                    <a:pt x="183372" y="23821"/>
                  </a:lnTo>
                  <a:lnTo>
                    <a:pt x="183747" y="22686"/>
                  </a:lnTo>
                  <a:lnTo>
                    <a:pt x="184121" y="21552"/>
                  </a:lnTo>
                  <a:lnTo>
                    <a:pt x="184495" y="20418"/>
                  </a:lnTo>
                  <a:lnTo>
                    <a:pt x="184869" y="19283"/>
                  </a:lnTo>
                  <a:lnTo>
                    <a:pt x="185242" y="18149"/>
                  </a:lnTo>
                  <a:lnTo>
                    <a:pt x="185616" y="17015"/>
                  </a:lnTo>
                  <a:lnTo>
                    <a:pt x="185990" y="15880"/>
                  </a:lnTo>
                  <a:lnTo>
                    <a:pt x="186363" y="14746"/>
                  </a:lnTo>
                  <a:lnTo>
                    <a:pt x="186737" y="13612"/>
                  </a:lnTo>
                  <a:lnTo>
                    <a:pt x="187112" y="12477"/>
                  </a:lnTo>
                  <a:lnTo>
                    <a:pt x="187487" y="11343"/>
                  </a:lnTo>
                  <a:lnTo>
                    <a:pt x="187862" y="10209"/>
                  </a:lnTo>
                  <a:lnTo>
                    <a:pt x="188238" y="9074"/>
                  </a:lnTo>
                  <a:lnTo>
                    <a:pt x="188615" y="7940"/>
                  </a:lnTo>
                  <a:lnTo>
                    <a:pt x="188993" y="6806"/>
                  </a:lnTo>
                  <a:lnTo>
                    <a:pt x="189371" y="5671"/>
                  </a:lnTo>
                  <a:lnTo>
                    <a:pt x="189750" y="4537"/>
                  </a:lnTo>
                  <a:lnTo>
                    <a:pt x="190131" y="3403"/>
                  </a:lnTo>
                  <a:lnTo>
                    <a:pt x="190512" y="2268"/>
                  </a:lnTo>
                  <a:lnTo>
                    <a:pt x="190895" y="1134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134"/>
                  </a:lnTo>
                  <a:lnTo>
                    <a:pt x="371878" y="2268"/>
                  </a:lnTo>
                  <a:lnTo>
                    <a:pt x="372259" y="3403"/>
                  </a:lnTo>
                  <a:lnTo>
                    <a:pt x="372639" y="4537"/>
                  </a:lnTo>
                  <a:lnTo>
                    <a:pt x="373019" y="5671"/>
                  </a:lnTo>
                  <a:lnTo>
                    <a:pt x="373397" y="6806"/>
                  </a:lnTo>
                  <a:lnTo>
                    <a:pt x="373775" y="7940"/>
                  </a:lnTo>
                  <a:lnTo>
                    <a:pt x="374151" y="9074"/>
                  </a:lnTo>
                  <a:lnTo>
                    <a:pt x="374527" y="10209"/>
                  </a:lnTo>
                  <a:lnTo>
                    <a:pt x="374903" y="11343"/>
                  </a:lnTo>
                  <a:lnTo>
                    <a:pt x="375278" y="12477"/>
                  </a:lnTo>
                  <a:lnTo>
                    <a:pt x="375652" y="13612"/>
                  </a:lnTo>
                  <a:lnTo>
                    <a:pt x="376026" y="14746"/>
                  </a:lnTo>
                  <a:lnTo>
                    <a:pt x="376400" y="15880"/>
                  </a:lnTo>
                  <a:lnTo>
                    <a:pt x="376774" y="17015"/>
                  </a:lnTo>
                  <a:lnTo>
                    <a:pt x="377147" y="18149"/>
                  </a:lnTo>
                  <a:lnTo>
                    <a:pt x="377521" y="19283"/>
                  </a:lnTo>
                  <a:lnTo>
                    <a:pt x="377895" y="20418"/>
                  </a:lnTo>
                  <a:lnTo>
                    <a:pt x="378269" y="21552"/>
                  </a:lnTo>
                  <a:lnTo>
                    <a:pt x="378643" y="22686"/>
                  </a:lnTo>
                  <a:lnTo>
                    <a:pt x="379018" y="23821"/>
                  </a:lnTo>
                  <a:lnTo>
                    <a:pt x="379393" y="24955"/>
                  </a:lnTo>
                  <a:lnTo>
                    <a:pt x="379769" y="26089"/>
                  </a:lnTo>
                  <a:lnTo>
                    <a:pt x="380145" y="27224"/>
                  </a:lnTo>
                  <a:lnTo>
                    <a:pt x="380523" y="28358"/>
                  </a:lnTo>
                  <a:lnTo>
                    <a:pt x="380901" y="29492"/>
                  </a:lnTo>
                  <a:lnTo>
                    <a:pt x="381280" y="30627"/>
                  </a:lnTo>
                  <a:lnTo>
                    <a:pt x="381662" y="31761"/>
                  </a:lnTo>
                  <a:lnTo>
                    <a:pt x="382043" y="32895"/>
                  </a:lnTo>
                  <a:lnTo>
                    <a:pt x="382427" y="34030"/>
                  </a:lnTo>
                  <a:lnTo>
                    <a:pt x="382812" y="35164"/>
                  </a:lnTo>
                  <a:lnTo>
                    <a:pt x="383198" y="36298"/>
                  </a:lnTo>
                  <a:lnTo>
                    <a:pt x="383587" y="37433"/>
                  </a:lnTo>
                  <a:lnTo>
                    <a:pt x="383977" y="38567"/>
                  </a:lnTo>
                  <a:lnTo>
                    <a:pt x="384369" y="39701"/>
                  </a:lnTo>
                  <a:lnTo>
                    <a:pt x="384764" y="40836"/>
                  </a:lnTo>
                  <a:lnTo>
                    <a:pt x="385159" y="41970"/>
                  </a:lnTo>
                  <a:lnTo>
                    <a:pt x="385559" y="43104"/>
                  </a:lnTo>
                  <a:lnTo>
                    <a:pt x="385960" y="44239"/>
                  </a:lnTo>
                  <a:lnTo>
                    <a:pt x="386364" y="45373"/>
                  </a:lnTo>
                  <a:lnTo>
                    <a:pt x="386771" y="46507"/>
                  </a:lnTo>
                  <a:lnTo>
                    <a:pt x="387179" y="47642"/>
                  </a:lnTo>
                  <a:lnTo>
                    <a:pt x="387593" y="48776"/>
                  </a:lnTo>
                  <a:lnTo>
                    <a:pt x="388007" y="49910"/>
                  </a:lnTo>
                  <a:lnTo>
                    <a:pt x="388426" y="51045"/>
                  </a:lnTo>
                  <a:lnTo>
                    <a:pt x="388848" y="52179"/>
                  </a:lnTo>
                  <a:lnTo>
                    <a:pt x="389272" y="53313"/>
                  </a:lnTo>
                  <a:lnTo>
                    <a:pt x="389702" y="54448"/>
                  </a:lnTo>
                  <a:lnTo>
                    <a:pt x="390133" y="55582"/>
                  </a:lnTo>
                  <a:lnTo>
                    <a:pt x="390570" y="56717"/>
                  </a:lnTo>
                  <a:lnTo>
                    <a:pt x="391010" y="57851"/>
                  </a:lnTo>
                  <a:lnTo>
                    <a:pt x="391452" y="58985"/>
                  </a:lnTo>
                  <a:lnTo>
                    <a:pt x="391902" y="60120"/>
                  </a:lnTo>
                  <a:lnTo>
                    <a:pt x="392352" y="61254"/>
                  </a:lnTo>
                  <a:lnTo>
                    <a:pt x="392810" y="62388"/>
                  </a:lnTo>
                  <a:lnTo>
                    <a:pt x="393271" y="63523"/>
                  </a:lnTo>
                  <a:lnTo>
                    <a:pt x="393734" y="64657"/>
                  </a:lnTo>
                  <a:lnTo>
                    <a:pt x="394206" y="65791"/>
                  </a:lnTo>
                  <a:lnTo>
                    <a:pt x="394679" y="66926"/>
                  </a:lnTo>
                  <a:lnTo>
                    <a:pt x="395160" y="68060"/>
                  </a:lnTo>
                  <a:lnTo>
                    <a:pt x="395644" y="69194"/>
                  </a:lnTo>
                  <a:lnTo>
                    <a:pt x="396131" y="70329"/>
                  </a:lnTo>
                  <a:lnTo>
                    <a:pt x="396628" y="71463"/>
                  </a:lnTo>
                  <a:lnTo>
                    <a:pt x="397125" y="72597"/>
                  </a:lnTo>
                  <a:lnTo>
                    <a:pt x="397632" y="73732"/>
                  </a:lnTo>
                  <a:lnTo>
                    <a:pt x="398142" y="74866"/>
                  </a:lnTo>
                  <a:lnTo>
                    <a:pt x="398655" y="76000"/>
                  </a:lnTo>
                  <a:lnTo>
                    <a:pt x="399179" y="77135"/>
                  </a:lnTo>
                  <a:lnTo>
                    <a:pt x="399704" y="78269"/>
                  </a:lnTo>
                  <a:lnTo>
                    <a:pt x="400238" y="79403"/>
                  </a:lnTo>
                  <a:lnTo>
                    <a:pt x="400777" y="80538"/>
                  </a:lnTo>
                  <a:lnTo>
                    <a:pt x="401318" y="81672"/>
                  </a:lnTo>
                  <a:lnTo>
                    <a:pt x="401872" y="82806"/>
                  </a:lnTo>
                  <a:lnTo>
                    <a:pt x="402425" y="83941"/>
                  </a:lnTo>
                  <a:lnTo>
                    <a:pt x="402989" y="85075"/>
                  </a:lnTo>
                  <a:lnTo>
                    <a:pt x="403558" y="86209"/>
                  </a:lnTo>
                  <a:lnTo>
                    <a:pt x="404130" y="87344"/>
                  </a:lnTo>
                  <a:lnTo>
                    <a:pt x="404714" y="88478"/>
                  </a:lnTo>
                  <a:lnTo>
                    <a:pt x="405299" y="89612"/>
                  </a:lnTo>
                  <a:lnTo>
                    <a:pt x="405894" y="90747"/>
                  </a:lnTo>
                  <a:lnTo>
                    <a:pt x="406495" y="91881"/>
                  </a:lnTo>
                  <a:lnTo>
                    <a:pt x="407099" y="93015"/>
                  </a:lnTo>
                  <a:lnTo>
                    <a:pt x="407715" y="94150"/>
                  </a:lnTo>
                  <a:lnTo>
                    <a:pt x="408332" y="95284"/>
                  </a:lnTo>
                  <a:lnTo>
                    <a:pt x="408961" y="96418"/>
                  </a:lnTo>
                  <a:lnTo>
                    <a:pt x="409594" y="97553"/>
                  </a:lnTo>
                  <a:lnTo>
                    <a:pt x="410231" y="98687"/>
                  </a:lnTo>
                  <a:lnTo>
                    <a:pt x="410882" y="99821"/>
                  </a:lnTo>
                  <a:lnTo>
                    <a:pt x="411532" y="100956"/>
                  </a:lnTo>
                  <a:lnTo>
                    <a:pt x="412194" y="102090"/>
                  </a:lnTo>
                  <a:lnTo>
                    <a:pt x="412862" y="103224"/>
                  </a:lnTo>
                  <a:lnTo>
                    <a:pt x="413533" y="104359"/>
                  </a:lnTo>
                  <a:lnTo>
                    <a:pt x="414217" y="105493"/>
                  </a:lnTo>
                  <a:lnTo>
                    <a:pt x="414902" y="106627"/>
                  </a:lnTo>
                  <a:lnTo>
                    <a:pt x="415598" y="107762"/>
                  </a:lnTo>
                  <a:lnTo>
                    <a:pt x="416300" y="108896"/>
                  </a:lnTo>
                  <a:lnTo>
                    <a:pt x="417005" y="110031"/>
                  </a:lnTo>
                  <a:lnTo>
                    <a:pt x="417724" y="111165"/>
                  </a:lnTo>
                  <a:lnTo>
                    <a:pt x="418443" y="112299"/>
                  </a:lnTo>
                  <a:lnTo>
                    <a:pt x="419174" y="113434"/>
                  </a:lnTo>
                  <a:lnTo>
                    <a:pt x="419910" y="114568"/>
                  </a:lnTo>
                  <a:lnTo>
                    <a:pt x="420650" y="115702"/>
                  </a:lnTo>
                  <a:lnTo>
                    <a:pt x="421403" y="116837"/>
                  </a:lnTo>
                  <a:lnTo>
                    <a:pt x="422156" y="117971"/>
                  </a:lnTo>
                  <a:lnTo>
                    <a:pt x="422921" y="119105"/>
                  </a:lnTo>
                  <a:lnTo>
                    <a:pt x="423691" y="120240"/>
                  </a:lnTo>
                  <a:lnTo>
                    <a:pt x="424465" y="121374"/>
                  </a:lnTo>
                  <a:lnTo>
                    <a:pt x="425251" y="122508"/>
                  </a:lnTo>
                  <a:lnTo>
                    <a:pt x="426038" y="123643"/>
                  </a:lnTo>
                  <a:lnTo>
                    <a:pt x="426836" y="124777"/>
                  </a:lnTo>
                  <a:lnTo>
                    <a:pt x="427639" y="125911"/>
                  </a:lnTo>
                  <a:lnTo>
                    <a:pt x="428446" y="127046"/>
                  </a:lnTo>
                  <a:lnTo>
                    <a:pt x="429265" y="128180"/>
                  </a:lnTo>
                  <a:lnTo>
                    <a:pt x="430084" y="129314"/>
                  </a:lnTo>
                  <a:lnTo>
                    <a:pt x="430914" y="130449"/>
                  </a:lnTo>
                  <a:lnTo>
                    <a:pt x="431749" y="131583"/>
                  </a:lnTo>
                  <a:lnTo>
                    <a:pt x="432587" y="132717"/>
                  </a:lnTo>
                  <a:lnTo>
                    <a:pt x="433437" y="133852"/>
                  </a:lnTo>
                  <a:lnTo>
                    <a:pt x="434287" y="134986"/>
                  </a:lnTo>
                  <a:lnTo>
                    <a:pt x="435148" y="136120"/>
                  </a:lnTo>
                  <a:lnTo>
                    <a:pt x="436012" y="137255"/>
                  </a:lnTo>
                  <a:lnTo>
                    <a:pt x="436880" y="138389"/>
                  </a:lnTo>
                  <a:lnTo>
                    <a:pt x="437759" y="139523"/>
                  </a:lnTo>
                  <a:lnTo>
                    <a:pt x="438638" y="140658"/>
                  </a:lnTo>
                  <a:lnTo>
                    <a:pt x="439527" y="141792"/>
                  </a:lnTo>
                  <a:lnTo>
                    <a:pt x="440419" y="142926"/>
                  </a:lnTo>
                  <a:lnTo>
                    <a:pt x="441314" y="144061"/>
                  </a:lnTo>
                  <a:lnTo>
                    <a:pt x="442220" y="145195"/>
                  </a:lnTo>
                  <a:lnTo>
                    <a:pt x="443125" y="146329"/>
                  </a:lnTo>
                  <a:lnTo>
                    <a:pt x="444040" y="147464"/>
                  </a:lnTo>
                  <a:lnTo>
                    <a:pt x="444957" y="148598"/>
                  </a:lnTo>
                  <a:lnTo>
                    <a:pt x="445878" y="149732"/>
                  </a:lnTo>
                  <a:lnTo>
                    <a:pt x="446807" y="150867"/>
                  </a:lnTo>
                  <a:lnTo>
                    <a:pt x="447736" y="152001"/>
                  </a:lnTo>
                  <a:lnTo>
                    <a:pt x="448673" y="153135"/>
                  </a:lnTo>
                  <a:lnTo>
                    <a:pt x="449613" y="154270"/>
                  </a:lnTo>
                  <a:lnTo>
                    <a:pt x="450555" y="155404"/>
                  </a:lnTo>
                  <a:lnTo>
                    <a:pt x="451505" y="156538"/>
                  </a:lnTo>
                  <a:lnTo>
                    <a:pt x="452455" y="157673"/>
                  </a:lnTo>
                  <a:lnTo>
                    <a:pt x="453411" y="158807"/>
                  </a:lnTo>
                  <a:lnTo>
                    <a:pt x="454370" y="159941"/>
                  </a:lnTo>
                  <a:lnTo>
                    <a:pt x="455330" y="161076"/>
                  </a:lnTo>
                  <a:lnTo>
                    <a:pt x="456297" y="162210"/>
                  </a:lnTo>
                  <a:lnTo>
                    <a:pt x="457264" y="163345"/>
                  </a:lnTo>
                  <a:lnTo>
                    <a:pt x="458236" y="164479"/>
                  </a:lnTo>
                  <a:lnTo>
                    <a:pt x="459210" y="165613"/>
                  </a:lnTo>
                  <a:lnTo>
                    <a:pt x="460186" y="166748"/>
                  </a:lnTo>
                  <a:lnTo>
                    <a:pt x="461166" y="167882"/>
                  </a:lnTo>
                  <a:lnTo>
                    <a:pt x="462146" y="169016"/>
                  </a:lnTo>
                  <a:lnTo>
                    <a:pt x="463130" y="170151"/>
                  </a:lnTo>
                  <a:lnTo>
                    <a:pt x="464116" y="171285"/>
                  </a:lnTo>
                  <a:lnTo>
                    <a:pt x="465102" y="172419"/>
                  </a:lnTo>
                  <a:lnTo>
                    <a:pt x="466092" y="173554"/>
                  </a:lnTo>
                  <a:lnTo>
                    <a:pt x="467082" y="174688"/>
                  </a:lnTo>
                  <a:lnTo>
                    <a:pt x="468074" y="175822"/>
                  </a:lnTo>
                  <a:lnTo>
                    <a:pt x="469066" y="176957"/>
                  </a:lnTo>
                  <a:lnTo>
                    <a:pt x="470060" y="178091"/>
                  </a:lnTo>
                  <a:lnTo>
                    <a:pt x="471055" y="179225"/>
                  </a:lnTo>
                  <a:lnTo>
                    <a:pt x="472049" y="180360"/>
                  </a:lnTo>
                  <a:lnTo>
                    <a:pt x="473045" y="181494"/>
                  </a:lnTo>
                  <a:lnTo>
                    <a:pt x="474041" y="182628"/>
                  </a:lnTo>
                  <a:lnTo>
                    <a:pt x="475037" y="183763"/>
                  </a:lnTo>
                  <a:lnTo>
                    <a:pt x="476033" y="184897"/>
                  </a:lnTo>
                  <a:lnTo>
                    <a:pt x="477028" y="186031"/>
                  </a:lnTo>
                  <a:lnTo>
                    <a:pt x="478023" y="187166"/>
                  </a:lnTo>
                  <a:lnTo>
                    <a:pt x="479018" y="188300"/>
                  </a:lnTo>
                  <a:lnTo>
                    <a:pt x="480012" y="189434"/>
                  </a:lnTo>
                  <a:lnTo>
                    <a:pt x="481004" y="190569"/>
                  </a:lnTo>
                  <a:lnTo>
                    <a:pt x="481997" y="191703"/>
                  </a:lnTo>
                  <a:lnTo>
                    <a:pt x="482987" y="192837"/>
                  </a:lnTo>
                  <a:lnTo>
                    <a:pt x="483976" y="193972"/>
                  </a:lnTo>
                  <a:lnTo>
                    <a:pt x="484964" y="195106"/>
                  </a:lnTo>
                  <a:lnTo>
                    <a:pt x="485948" y="196240"/>
                  </a:lnTo>
                  <a:lnTo>
                    <a:pt x="486933" y="197375"/>
                  </a:lnTo>
                  <a:lnTo>
                    <a:pt x="487913" y="198509"/>
                  </a:lnTo>
                  <a:lnTo>
                    <a:pt x="488892" y="199643"/>
                  </a:lnTo>
                  <a:lnTo>
                    <a:pt x="489870" y="200778"/>
                  </a:lnTo>
                  <a:lnTo>
                    <a:pt x="490842" y="201912"/>
                  </a:lnTo>
                  <a:lnTo>
                    <a:pt x="491814" y="203046"/>
                  </a:lnTo>
                  <a:lnTo>
                    <a:pt x="492781" y="204181"/>
                  </a:lnTo>
                  <a:lnTo>
                    <a:pt x="493746" y="205315"/>
                  </a:lnTo>
                  <a:lnTo>
                    <a:pt x="494708" y="206449"/>
                  </a:lnTo>
                  <a:lnTo>
                    <a:pt x="495664" y="207584"/>
                  </a:lnTo>
                  <a:lnTo>
                    <a:pt x="496620" y="208718"/>
                  </a:lnTo>
                  <a:lnTo>
                    <a:pt x="497569" y="209852"/>
                  </a:lnTo>
                  <a:lnTo>
                    <a:pt x="498515" y="210987"/>
                  </a:lnTo>
                  <a:lnTo>
                    <a:pt x="499459" y="212121"/>
                  </a:lnTo>
                  <a:lnTo>
                    <a:pt x="500394" y="213255"/>
                  </a:lnTo>
                  <a:lnTo>
                    <a:pt x="501329" y="214390"/>
                  </a:lnTo>
                  <a:lnTo>
                    <a:pt x="502256" y="215524"/>
                  </a:lnTo>
                  <a:lnTo>
                    <a:pt x="503180" y="216659"/>
                  </a:lnTo>
                  <a:lnTo>
                    <a:pt x="504100" y="217793"/>
                  </a:lnTo>
                  <a:lnTo>
                    <a:pt x="505011" y="218927"/>
                  </a:lnTo>
                  <a:lnTo>
                    <a:pt x="505922" y="220062"/>
                  </a:lnTo>
                  <a:lnTo>
                    <a:pt x="506823" y="221196"/>
                  </a:lnTo>
                  <a:lnTo>
                    <a:pt x="507720" y="222330"/>
                  </a:lnTo>
                  <a:lnTo>
                    <a:pt x="508614" y="223465"/>
                  </a:lnTo>
                  <a:lnTo>
                    <a:pt x="509497" y="224599"/>
                  </a:lnTo>
                  <a:lnTo>
                    <a:pt x="510380" y="225733"/>
                  </a:lnTo>
                  <a:lnTo>
                    <a:pt x="511252" y="226868"/>
                  </a:lnTo>
                  <a:lnTo>
                    <a:pt x="512119" y="228002"/>
                  </a:lnTo>
                  <a:lnTo>
                    <a:pt x="512983" y="229136"/>
                  </a:lnTo>
                  <a:lnTo>
                    <a:pt x="513835" y="230271"/>
                  </a:lnTo>
                  <a:lnTo>
                    <a:pt x="514686" y="231405"/>
                  </a:lnTo>
                  <a:lnTo>
                    <a:pt x="515525" y="232539"/>
                  </a:lnTo>
                  <a:lnTo>
                    <a:pt x="516360" y="233674"/>
                  </a:lnTo>
                  <a:lnTo>
                    <a:pt x="517190" y="234808"/>
                  </a:lnTo>
                  <a:lnTo>
                    <a:pt x="518007" y="235942"/>
                  </a:lnTo>
                  <a:lnTo>
                    <a:pt x="518824" y="237077"/>
                  </a:lnTo>
                  <a:lnTo>
                    <a:pt x="519628" y="238211"/>
                  </a:lnTo>
                  <a:lnTo>
                    <a:pt x="520427" y="239345"/>
                  </a:lnTo>
                  <a:lnTo>
                    <a:pt x="521221" y="240480"/>
                  </a:lnTo>
                  <a:lnTo>
                    <a:pt x="522001" y="241614"/>
                  </a:lnTo>
                  <a:lnTo>
                    <a:pt x="522781" y="242748"/>
                  </a:lnTo>
                  <a:lnTo>
                    <a:pt x="523547" y="243883"/>
                  </a:lnTo>
                  <a:lnTo>
                    <a:pt x="524308" y="245017"/>
                  </a:lnTo>
                  <a:lnTo>
                    <a:pt x="525064" y="246151"/>
                  </a:lnTo>
                  <a:lnTo>
                    <a:pt x="525804" y="247286"/>
                  </a:lnTo>
                  <a:lnTo>
                    <a:pt x="526545" y="248420"/>
                  </a:lnTo>
                  <a:lnTo>
                    <a:pt x="527271" y="249554"/>
                  </a:lnTo>
                  <a:lnTo>
                    <a:pt x="527991" y="250689"/>
                  </a:lnTo>
                  <a:lnTo>
                    <a:pt x="528707" y="251823"/>
                  </a:lnTo>
                  <a:lnTo>
                    <a:pt x="529406" y="252957"/>
                  </a:lnTo>
                  <a:lnTo>
                    <a:pt x="530106" y="254092"/>
                  </a:lnTo>
                  <a:lnTo>
                    <a:pt x="530790" y="255226"/>
                  </a:lnTo>
                  <a:lnTo>
                    <a:pt x="531469" y="256360"/>
                  </a:lnTo>
                  <a:lnTo>
                    <a:pt x="532142" y="257495"/>
                  </a:lnTo>
                  <a:lnTo>
                    <a:pt x="532799" y="258629"/>
                  </a:lnTo>
                  <a:lnTo>
                    <a:pt x="533457" y="259763"/>
                  </a:lnTo>
                  <a:lnTo>
                    <a:pt x="534098" y="260898"/>
                  </a:lnTo>
                  <a:lnTo>
                    <a:pt x="534734" y="262032"/>
                  </a:lnTo>
                  <a:lnTo>
                    <a:pt x="535364" y="263166"/>
                  </a:lnTo>
                  <a:lnTo>
                    <a:pt x="535978" y="264301"/>
                  </a:lnTo>
                  <a:lnTo>
                    <a:pt x="536592" y="265435"/>
                  </a:lnTo>
                  <a:lnTo>
                    <a:pt x="537189" y="266569"/>
                  </a:lnTo>
                  <a:lnTo>
                    <a:pt x="537782" y="267704"/>
                  </a:lnTo>
                  <a:lnTo>
                    <a:pt x="538368" y="268838"/>
                  </a:lnTo>
                  <a:lnTo>
                    <a:pt x="538938" y="269972"/>
                  </a:lnTo>
                  <a:lnTo>
                    <a:pt x="539508" y="271107"/>
                  </a:lnTo>
                  <a:lnTo>
                    <a:pt x="540062" y="272241"/>
                  </a:lnTo>
                  <a:lnTo>
                    <a:pt x="540610" y="273376"/>
                  </a:lnTo>
                  <a:lnTo>
                    <a:pt x="541153" y="274510"/>
                  </a:lnTo>
                  <a:lnTo>
                    <a:pt x="541679" y="275644"/>
                  </a:lnTo>
                  <a:lnTo>
                    <a:pt x="542206" y="276779"/>
                  </a:lnTo>
                  <a:lnTo>
                    <a:pt x="542716" y="277913"/>
                  </a:lnTo>
                  <a:lnTo>
                    <a:pt x="543220" y="279047"/>
                  </a:lnTo>
                  <a:lnTo>
                    <a:pt x="543719" y="280182"/>
                  </a:lnTo>
                  <a:lnTo>
                    <a:pt x="544202" y="281316"/>
                  </a:lnTo>
                  <a:lnTo>
                    <a:pt x="544685" y="282450"/>
                  </a:lnTo>
                  <a:lnTo>
                    <a:pt x="545152" y="283585"/>
                  </a:lnTo>
                  <a:lnTo>
                    <a:pt x="545613" y="284719"/>
                  </a:lnTo>
                  <a:lnTo>
                    <a:pt x="546069" y="285853"/>
                  </a:lnTo>
                  <a:lnTo>
                    <a:pt x="546509" y="286988"/>
                  </a:lnTo>
                  <a:lnTo>
                    <a:pt x="546950" y="288122"/>
                  </a:lnTo>
                  <a:lnTo>
                    <a:pt x="547374" y="289256"/>
                  </a:lnTo>
                  <a:lnTo>
                    <a:pt x="547793" y="290391"/>
                  </a:lnTo>
                  <a:lnTo>
                    <a:pt x="548208" y="291525"/>
                  </a:lnTo>
                  <a:lnTo>
                    <a:pt x="548606" y="292659"/>
                  </a:lnTo>
                  <a:lnTo>
                    <a:pt x="549005" y="293794"/>
                  </a:lnTo>
                  <a:lnTo>
                    <a:pt x="549389" y="294928"/>
                  </a:lnTo>
                  <a:lnTo>
                    <a:pt x="549767" y="296062"/>
                  </a:lnTo>
                  <a:lnTo>
                    <a:pt x="550141" y="297197"/>
                  </a:lnTo>
                  <a:lnTo>
                    <a:pt x="550500" y="298331"/>
                  </a:lnTo>
                  <a:lnTo>
                    <a:pt x="550859" y="299465"/>
                  </a:lnTo>
                  <a:lnTo>
                    <a:pt x="551203" y="300600"/>
                  </a:lnTo>
                  <a:lnTo>
                    <a:pt x="551542" y="301734"/>
                  </a:lnTo>
                  <a:lnTo>
                    <a:pt x="551877" y="302868"/>
                  </a:lnTo>
                  <a:lnTo>
                    <a:pt x="552198" y="304003"/>
                  </a:lnTo>
                  <a:lnTo>
                    <a:pt x="552519" y="305137"/>
                  </a:lnTo>
                  <a:lnTo>
                    <a:pt x="552826" y="306271"/>
                  </a:lnTo>
                  <a:lnTo>
                    <a:pt x="553128" y="307406"/>
                  </a:lnTo>
                  <a:lnTo>
                    <a:pt x="553426" y="308540"/>
                  </a:lnTo>
                  <a:lnTo>
                    <a:pt x="553711" y="309674"/>
                  </a:lnTo>
                  <a:lnTo>
                    <a:pt x="553996" y="310809"/>
                  </a:lnTo>
                  <a:lnTo>
                    <a:pt x="554268" y="311943"/>
                  </a:lnTo>
                  <a:lnTo>
                    <a:pt x="554535" y="313077"/>
                  </a:lnTo>
                  <a:lnTo>
                    <a:pt x="554799" y="314212"/>
                  </a:lnTo>
                  <a:lnTo>
                    <a:pt x="555050" y="315346"/>
                  </a:lnTo>
                  <a:lnTo>
                    <a:pt x="555301" y="316480"/>
                  </a:lnTo>
                  <a:lnTo>
                    <a:pt x="555540" y="317615"/>
                  </a:lnTo>
                  <a:lnTo>
                    <a:pt x="555776" y="318749"/>
                  </a:lnTo>
                  <a:lnTo>
                    <a:pt x="556007" y="319883"/>
                  </a:lnTo>
                  <a:lnTo>
                    <a:pt x="556227" y="321018"/>
                  </a:lnTo>
                  <a:lnTo>
                    <a:pt x="556447" y="322152"/>
                  </a:lnTo>
                  <a:lnTo>
                    <a:pt x="556656" y="323286"/>
                  </a:lnTo>
                  <a:lnTo>
                    <a:pt x="556861" y="324421"/>
                  </a:lnTo>
                  <a:lnTo>
                    <a:pt x="557063" y="325555"/>
                  </a:lnTo>
                  <a:lnTo>
                    <a:pt x="557254" y="326690"/>
                  </a:lnTo>
                  <a:lnTo>
                    <a:pt x="557446" y="327824"/>
                  </a:lnTo>
                  <a:lnTo>
                    <a:pt x="557627" y="328958"/>
                  </a:lnTo>
                  <a:lnTo>
                    <a:pt x="557805" y="330093"/>
                  </a:lnTo>
                  <a:lnTo>
                    <a:pt x="557980" y="331227"/>
                  </a:lnTo>
                  <a:lnTo>
                    <a:pt x="558146" y="332361"/>
                  </a:lnTo>
                  <a:lnTo>
                    <a:pt x="558311" y="333496"/>
                  </a:lnTo>
                  <a:lnTo>
                    <a:pt x="558468" y="334630"/>
                  </a:lnTo>
                  <a:lnTo>
                    <a:pt x="558621" y="335764"/>
                  </a:lnTo>
                  <a:lnTo>
                    <a:pt x="558772" y="336899"/>
                  </a:lnTo>
                  <a:lnTo>
                    <a:pt x="558914" y="338033"/>
                  </a:lnTo>
                  <a:lnTo>
                    <a:pt x="559056" y="339167"/>
                  </a:lnTo>
                  <a:lnTo>
                    <a:pt x="559190" y="340302"/>
                  </a:lnTo>
                  <a:lnTo>
                    <a:pt x="559322" y="341436"/>
                  </a:lnTo>
                  <a:lnTo>
                    <a:pt x="559451" y="342570"/>
                  </a:lnTo>
                  <a:lnTo>
                    <a:pt x="559572" y="343705"/>
                  </a:lnTo>
                  <a:lnTo>
                    <a:pt x="559694" y="344839"/>
                  </a:lnTo>
                  <a:lnTo>
                    <a:pt x="559808" y="345973"/>
                  </a:lnTo>
                  <a:lnTo>
                    <a:pt x="559920" y="347108"/>
                  </a:lnTo>
                  <a:lnTo>
                    <a:pt x="560030" y="348242"/>
                  </a:lnTo>
                  <a:lnTo>
                    <a:pt x="560133" y="349376"/>
                  </a:lnTo>
                  <a:lnTo>
                    <a:pt x="560237" y="350511"/>
                  </a:lnTo>
                  <a:lnTo>
                    <a:pt x="560334" y="351645"/>
                  </a:lnTo>
                  <a:lnTo>
                    <a:pt x="560429" y="352779"/>
                  </a:lnTo>
                  <a:lnTo>
                    <a:pt x="560522" y="353914"/>
                  </a:lnTo>
                  <a:lnTo>
                    <a:pt x="560609" y="355048"/>
                  </a:lnTo>
                  <a:lnTo>
                    <a:pt x="560697" y="356182"/>
                  </a:lnTo>
                  <a:lnTo>
                    <a:pt x="560779" y="357317"/>
                  </a:lnTo>
                  <a:lnTo>
                    <a:pt x="560859" y="358451"/>
                  </a:lnTo>
                  <a:lnTo>
                    <a:pt x="560937" y="359585"/>
                  </a:lnTo>
                  <a:lnTo>
                    <a:pt x="561011" y="360720"/>
                  </a:lnTo>
                  <a:lnTo>
                    <a:pt x="561084" y="361854"/>
                  </a:lnTo>
                  <a:lnTo>
                    <a:pt x="561153" y="362988"/>
                  </a:lnTo>
                  <a:lnTo>
                    <a:pt x="561221" y="364123"/>
                  </a:lnTo>
                  <a:lnTo>
                    <a:pt x="561286" y="365257"/>
                  </a:lnTo>
                  <a:lnTo>
                    <a:pt x="561348" y="366391"/>
                  </a:lnTo>
                  <a:lnTo>
                    <a:pt x="561410" y="367526"/>
                  </a:lnTo>
                  <a:lnTo>
                    <a:pt x="561467" y="368660"/>
                  </a:lnTo>
                  <a:lnTo>
                    <a:pt x="561523" y="369794"/>
                  </a:lnTo>
                  <a:lnTo>
                    <a:pt x="561578" y="370929"/>
                  </a:lnTo>
                  <a:lnTo>
                    <a:pt x="561629" y="372063"/>
                  </a:lnTo>
                  <a:lnTo>
                    <a:pt x="561680" y="373197"/>
                  </a:lnTo>
                  <a:lnTo>
                    <a:pt x="561728" y="374332"/>
                  </a:lnTo>
                  <a:lnTo>
                    <a:pt x="561774" y="375466"/>
                  </a:lnTo>
                  <a:lnTo>
                    <a:pt x="561819" y="376600"/>
                  </a:lnTo>
                  <a:lnTo>
                    <a:pt x="561861" y="377735"/>
                  </a:lnTo>
                  <a:lnTo>
                    <a:pt x="561903" y="378869"/>
                  </a:lnTo>
                  <a:lnTo>
                    <a:pt x="561941" y="380004"/>
                  </a:lnTo>
                  <a:lnTo>
                    <a:pt x="561979" y="381138"/>
                  </a:lnTo>
                  <a:lnTo>
                    <a:pt x="562015" y="382272"/>
                  </a:lnTo>
                  <a:lnTo>
                    <a:pt x="562048" y="383407"/>
                  </a:lnTo>
                  <a:lnTo>
                    <a:pt x="562082" y="384541"/>
                  </a:lnTo>
                  <a:lnTo>
                    <a:pt x="562112" y="385675"/>
                  </a:lnTo>
                  <a:lnTo>
                    <a:pt x="562141" y="386810"/>
                  </a:lnTo>
                  <a:lnTo>
                    <a:pt x="562170" y="387944"/>
                  </a:lnTo>
                  <a:lnTo>
                    <a:pt x="562195" y="389078"/>
                  </a:lnTo>
                  <a:lnTo>
                    <a:pt x="562220" y="390213"/>
                  </a:lnTo>
                  <a:lnTo>
                    <a:pt x="562243" y="391347"/>
                  </a:lnTo>
                  <a:lnTo>
                    <a:pt x="562264" y="392481"/>
                  </a:lnTo>
                  <a:lnTo>
                    <a:pt x="562284" y="393616"/>
                  </a:lnTo>
                  <a:lnTo>
                    <a:pt x="562302" y="394750"/>
                  </a:lnTo>
                  <a:lnTo>
                    <a:pt x="562319" y="395884"/>
                  </a:lnTo>
                  <a:lnTo>
                    <a:pt x="562333" y="397019"/>
                  </a:lnTo>
                  <a:lnTo>
                    <a:pt x="562347" y="398153"/>
                  </a:lnTo>
                  <a:lnTo>
                    <a:pt x="562359" y="399287"/>
                  </a:lnTo>
                  <a:lnTo>
                    <a:pt x="562368" y="400422"/>
                  </a:lnTo>
                  <a:lnTo>
                    <a:pt x="562377" y="401556"/>
                  </a:lnTo>
                  <a:lnTo>
                    <a:pt x="562382" y="402690"/>
                  </a:lnTo>
                  <a:lnTo>
                    <a:pt x="562387" y="403825"/>
                  </a:lnTo>
                  <a:lnTo>
                    <a:pt x="562390" y="404959"/>
                  </a:lnTo>
                  <a:lnTo>
                    <a:pt x="562390" y="406093"/>
                  </a:lnTo>
                  <a:lnTo>
                    <a:pt x="562390" y="407228"/>
                  </a:lnTo>
                  <a:lnTo>
                    <a:pt x="562386" y="408362"/>
                  </a:lnTo>
                  <a:lnTo>
                    <a:pt x="562381" y="409496"/>
                  </a:lnTo>
                  <a:lnTo>
                    <a:pt x="562374" y="410631"/>
                  </a:lnTo>
                  <a:lnTo>
                    <a:pt x="562364" y="411765"/>
                  </a:lnTo>
                  <a:lnTo>
                    <a:pt x="562354" y="412899"/>
                  </a:lnTo>
                  <a:lnTo>
                    <a:pt x="562339" y="414034"/>
                  </a:lnTo>
                  <a:lnTo>
                    <a:pt x="562323" y="415168"/>
                  </a:lnTo>
                  <a:lnTo>
                    <a:pt x="562305" y="416302"/>
                  </a:lnTo>
                  <a:lnTo>
                    <a:pt x="562283" y="417437"/>
                  </a:lnTo>
                  <a:lnTo>
                    <a:pt x="562260" y="418571"/>
                  </a:lnTo>
                  <a:lnTo>
                    <a:pt x="562233" y="419705"/>
                  </a:lnTo>
                  <a:lnTo>
                    <a:pt x="562204" y="420840"/>
                  </a:lnTo>
                  <a:lnTo>
                    <a:pt x="562173" y="421974"/>
                  </a:lnTo>
                  <a:lnTo>
                    <a:pt x="562137" y="423108"/>
                  </a:lnTo>
                  <a:lnTo>
                    <a:pt x="562101" y="424243"/>
                  </a:lnTo>
                  <a:lnTo>
                    <a:pt x="562059" y="425377"/>
                  </a:lnTo>
                  <a:lnTo>
                    <a:pt x="562015" y="426511"/>
                  </a:lnTo>
                  <a:lnTo>
                    <a:pt x="561969" y="427646"/>
                  </a:lnTo>
                  <a:lnTo>
                    <a:pt x="561917" y="428780"/>
                  </a:lnTo>
                  <a:lnTo>
                    <a:pt x="561865" y="429914"/>
                  </a:lnTo>
                  <a:lnTo>
                    <a:pt x="561805" y="431049"/>
                  </a:lnTo>
                  <a:lnTo>
                    <a:pt x="561744" y="432183"/>
                  </a:lnTo>
                  <a:lnTo>
                    <a:pt x="561680" y="433318"/>
                  </a:lnTo>
                  <a:lnTo>
                    <a:pt x="561610" y="434452"/>
                  </a:lnTo>
                  <a:lnTo>
                    <a:pt x="561539" y="435586"/>
                  </a:lnTo>
                  <a:lnTo>
                    <a:pt x="561460" y="436721"/>
                  </a:lnTo>
                  <a:lnTo>
                    <a:pt x="561379" y="437855"/>
                  </a:lnTo>
                  <a:lnTo>
                    <a:pt x="561295" y="438989"/>
                  </a:lnTo>
                  <a:lnTo>
                    <a:pt x="561203" y="440124"/>
                  </a:lnTo>
                  <a:lnTo>
                    <a:pt x="561110" y="441258"/>
                  </a:lnTo>
                  <a:lnTo>
                    <a:pt x="561009" y="442392"/>
                  </a:lnTo>
                  <a:lnTo>
                    <a:pt x="560905" y="443527"/>
                  </a:lnTo>
                  <a:lnTo>
                    <a:pt x="560797" y="444661"/>
                  </a:lnTo>
                  <a:lnTo>
                    <a:pt x="560681" y="445795"/>
                  </a:lnTo>
                  <a:lnTo>
                    <a:pt x="560564" y="446930"/>
                  </a:lnTo>
                  <a:lnTo>
                    <a:pt x="560437" y="448064"/>
                  </a:lnTo>
                  <a:lnTo>
                    <a:pt x="560307" y="449198"/>
                  </a:lnTo>
                  <a:lnTo>
                    <a:pt x="560173" y="450333"/>
                  </a:lnTo>
                  <a:lnTo>
                    <a:pt x="560028" y="451467"/>
                  </a:lnTo>
                  <a:lnTo>
                    <a:pt x="559884" y="452601"/>
                  </a:lnTo>
                  <a:lnTo>
                    <a:pt x="559728" y="453736"/>
                  </a:lnTo>
                  <a:lnTo>
                    <a:pt x="559569" y="454870"/>
                  </a:lnTo>
                  <a:lnTo>
                    <a:pt x="559405" y="456004"/>
                  </a:lnTo>
                  <a:lnTo>
                    <a:pt x="559230" y="457139"/>
                  </a:lnTo>
                  <a:lnTo>
                    <a:pt x="559054" y="458273"/>
                  </a:lnTo>
                  <a:lnTo>
                    <a:pt x="558866" y="459407"/>
                  </a:lnTo>
                  <a:lnTo>
                    <a:pt x="558674" y="460542"/>
                  </a:lnTo>
                  <a:lnTo>
                    <a:pt x="558477" y="461676"/>
                  </a:lnTo>
                  <a:lnTo>
                    <a:pt x="558268" y="462810"/>
                  </a:lnTo>
                  <a:lnTo>
                    <a:pt x="558058" y="463945"/>
                  </a:lnTo>
                  <a:lnTo>
                    <a:pt x="557834" y="465079"/>
                  </a:lnTo>
                  <a:lnTo>
                    <a:pt x="557607" y="466213"/>
                  </a:lnTo>
                  <a:lnTo>
                    <a:pt x="557373" y="467348"/>
                  </a:lnTo>
                  <a:lnTo>
                    <a:pt x="557126" y="468482"/>
                  </a:lnTo>
                  <a:lnTo>
                    <a:pt x="556879" y="469616"/>
                  </a:lnTo>
                  <a:lnTo>
                    <a:pt x="556616" y="470751"/>
                  </a:lnTo>
                  <a:lnTo>
                    <a:pt x="556349" y="471885"/>
                  </a:lnTo>
                  <a:lnTo>
                    <a:pt x="556076" y="473019"/>
                  </a:lnTo>
                  <a:lnTo>
                    <a:pt x="555788" y="474154"/>
                  </a:lnTo>
                  <a:lnTo>
                    <a:pt x="555501" y="475288"/>
                  </a:lnTo>
                  <a:lnTo>
                    <a:pt x="555196" y="476422"/>
                  </a:lnTo>
                  <a:lnTo>
                    <a:pt x="554886" y="477557"/>
                  </a:lnTo>
                  <a:lnTo>
                    <a:pt x="554570" y="478691"/>
                  </a:lnTo>
                  <a:lnTo>
                    <a:pt x="554239" y="479825"/>
                  </a:lnTo>
                  <a:lnTo>
                    <a:pt x="553907" y="480960"/>
                  </a:lnTo>
                  <a:lnTo>
                    <a:pt x="553557" y="482094"/>
                  </a:lnTo>
                  <a:lnTo>
                    <a:pt x="553202" y="483228"/>
                  </a:lnTo>
                  <a:lnTo>
                    <a:pt x="552840" y="484363"/>
                  </a:lnTo>
                  <a:lnTo>
                    <a:pt x="552462" y="485497"/>
                  </a:lnTo>
                  <a:lnTo>
                    <a:pt x="552083" y="486632"/>
                  </a:lnTo>
                  <a:lnTo>
                    <a:pt x="551685" y="487766"/>
                  </a:lnTo>
                  <a:lnTo>
                    <a:pt x="551282" y="488900"/>
                  </a:lnTo>
                  <a:lnTo>
                    <a:pt x="550872" y="490035"/>
                  </a:lnTo>
                  <a:lnTo>
                    <a:pt x="550444" y="491169"/>
                  </a:lnTo>
                  <a:lnTo>
                    <a:pt x="550016" y="492303"/>
                  </a:lnTo>
                  <a:lnTo>
                    <a:pt x="549567" y="493438"/>
                  </a:lnTo>
                  <a:lnTo>
                    <a:pt x="549113" y="494572"/>
                  </a:lnTo>
                  <a:lnTo>
                    <a:pt x="548651" y="495706"/>
                  </a:lnTo>
                  <a:lnTo>
                    <a:pt x="548171" y="496841"/>
                  </a:lnTo>
                  <a:lnTo>
                    <a:pt x="547692" y="497975"/>
                  </a:lnTo>
                  <a:lnTo>
                    <a:pt x="547190" y="499109"/>
                  </a:lnTo>
                  <a:lnTo>
                    <a:pt x="546683" y="500244"/>
                  </a:lnTo>
                  <a:lnTo>
                    <a:pt x="546168" y="501378"/>
                  </a:lnTo>
                  <a:lnTo>
                    <a:pt x="545634" y="502512"/>
                  </a:lnTo>
                  <a:lnTo>
                    <a:pt x="545100" y="503647"/>
                  </a:lnTo>
                  <a:lnTo>
                    <a:pt x="544544" y="504781"/>
                  </a:lnTo>
                  <a:lnTo>
                    <a:pt x="543982" y="505915"/>
                  </a:lnTo>
                  <a:lnTo>
                    <a:pt x="543412" y="507050"/>
                  </a:lnTo>
                  <a:lnTo>
                    <a:pt x="542822" y="508184"/>
                  </a:lnTo>
                  <a:lnTo>
                    <a:pt x="542233" y="509318"/>
                  </a:lnTo>
                  <a:lnTo>
                    <a:pt x="541620" y="510453"/>
                  </a:lnTo>
                  <a:lnTo>
                    <a:pt x="541002" y="511587"/>
                  </a:lnTo>
                  <a:lnTo>
                    <a:pt x="540375" y="512721"/>
                  </a:lnTo>
                  <a:lnTo>
                    <a:pt x="539729" y="513856"/>
                  </a:lnTo>
                  <a:lnTo>
                    <a:pt x="539082" y="514990"/>
                  </a:lnTo>
                  <a:lnTo>
                    <a:pt x="538412" y="516124"/>
                  </a:lnTo>
                  <a:lnTo>
                    <a:pt x="537737" y="517259"/>
                  </a:lnTo>
                  <a:lnTo>
                    <a:pt x="537053" y="518393"/>
                  </a:lnTo>
                  <a:lnTo>
                    <a:pt x="536348" y="519527"/>
                  </a:lnTo>
                  <a:lnTo>
                    <a:pt x="535644" y="520662"/>
                  </a:lnTo>
                  <a:lnTo>
                    <a:pt x="534916" y="521796"/>
                  </a:lnTo>
                  <a:lnTo>
                    <a:pt x="534183" y="522930"/>
                  </a:lnTo>
                  <a:lnTo>
                    <a:pt x="533440" y="524065"/>
                  </a:lnTo>
                  <a:lnTo>
                    <a:pt x="532678" y="525199"/>
                  </a:lnTo>
                  <a:lnTo>
                    <a:pt x="531915" y="526333"/>
                  </a:lnTo>
                  <a:lnTo>
                    <a:pt x="531129" y="527468"/>
                  </a:lnTo>
                  <a:lnTo>
                    <a:pt x="530338" y="528602"/>
                  </a:lnTo>
                  <a:lnTo>
                    <a:pt x="529537" y="529736"/>
                  </a:lnTo>
                  <a:lnTo>
                    <a:pt x="528717" y="530871"/>
                  </a:lnTo>
                  <a:lnTo>
                    <a:pt x="527896" y="532005"/>
                  </a:lnTo>
                  <a:lnTo>
                    <a:pt x="527052" y="533139"/>
                  </a:lnTo>
                  <a:lnTo>
                    <a:pt x="526203" y="534274"/>
                  </a:lnTo>
                  <a:lnTo>
                    <a:pt x="525345" y="535408"/>
                  </a:lnTo>
                  <a:lnTo>
                    <a:pt x="524467" y="536542"/>
                  </a:lnTo>
                  <a:lnTo>
                    <a:pt x="523589" y="537677"/>
                  </a:lnTo>
                  <a:lnTo>
                    <a:pt x="522688" y="538811"/>
                  </a:lnTo>
                  <a:lnTo>
                    <a:pt x="521782" y="539945"/>
                  </a:lnTo>
                  <a:lnTo>
                    <a:pt x="520867" y="541080"/>
                  </a:lnTo>
                  <a:lnTo>
                    <a:pt x="519933" y="542214"/>
                  </a:lnTo>
                  <a:lnTo>
                    <a:pt x="518999" y="543349"/>
                  </a:lnTo>
                  <a:lnTo>
                    <a:pt x="518042" y="544483"/>
                  </a:lnTo>
                  <a:lnTo>
                    <a:pt x="517080" y="545617"/>
                  </a:lnTo>
                  <a:lnTo>
                    <a:pt x="516110" y="546752"/>
                  </a:lnTo>
                  <a:lnTo>
                    <a:pt x="515121" y="547886"/>
                  </a:lnTo>
                  <a:lnTo>
                    <a:pt x="514132" y="549020"/>
                  </a:lnTo>
                  <a:lnTo>
                    <a:pt x="513122" y="550155"/>
                  </a:lnTo>
                  <a:lnTo>
                    <a:pt x="512106" y="551289"/>
                  </a:lnTo>
                  <a:lnTo>
                    <a:pt x="511083" y="552423"/>
                  </a:lnTo>
                  <a:lnTo>
                    <a:pt x="510041" y="553558"/>
                  </a:lnTo>
                  <a:lnTo>
                    <a:pt x="509000" y="554692"/>
                  </a:lnTo>
                  <a:lnTo>
                    <a:pt x="507938" y="555826"/>
                  </a:lnTo>
                  <a:lnTo>
                    <a:pt x="506871" y="556961"/>
                  </a:lnTo>
                  <a:lnTo>
                    <a:pt x="505796" y="558095"/>
                  </a:lnTo>
                  <a:lnTo>
                    <a:pt x="504705" y="559229"/>
                  </a:lnTo>
                  <a:lnTo>
                    <a:pt x="503613" y="560364"/>
                  </a:lnTo>
                  <a:lnTo>
                    <a:pt x="502502" y="561498"/>
                  </a:lnTo>
                  <a:lnTo>
                    <a:pt x="501387" y="562632"/>
                  </a:lnTo>
                  <a:lnTo>
                    <a:pt x="500264" y="563767"/>
                  </a:lnTo>
                  <a:lnTo>
                    <a:pt x="499125" y="564901"/>
                  </a:lnTo>
                  <a:lnTo>
                    <a:pt x="497987" y="566035"/>
                  </a:lnTo>
                  <a:lnTo>
                    <a:pt x="496830" y="567170"/>
                  </a:lnTo>
                  <a:lnTo>
                    <a:pt x="495669" y="568304"/>
                  </a:lnTo>
                  <a:lnTo>
                    <a:pt x="494501" y="569438"/>
                  </a:lnTo>
                  <a:lnTo>
                    <a:pt x="493319" y="570573"/>
                  </a:lnTo>
                  <a:lnTo>
                    <a:pt x="492137" y="571707"/>
                  </a:lnTo>
                  <a:lnTo>
                    <a:pt x="490937" y="572841"/>
                  </a:lnTo>
                  <a:lnTo>
                    <a:pt x="489734" y="573976"/>
                  </a:lnTo>
                  <a:lnTo>
                    <a:pt x="488525" y="575110"/>
                  </a:lnTo>
                  <a:lnTo>
                    <a:pt x="487303" y="576244"/>
                  </a:lnTo>
                  <a:lnTo>
                    <a:pt x="486081" y="577379"/>
                  </a:lnTo>
                  <a:lnTo>
                    <a:pt x="484843" y="578513"/>
                  </a:lnTo>
                  <a:lnTo>
                    <a:pt x="483602" y="57964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2524" y="2424768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87787" y="25340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87787" y="242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87787" y="2560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87787" y="2583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87787" y="255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87787" y="2493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87787" y="2629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87787" y="25969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87787" y="2527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7787" y="255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87787" y="2720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87787" y="272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7787" y="272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7787" y="2727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7787" y="2547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87787" y="2572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87787" y="24365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87787" y="26832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87787" y="2677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7787" y="2648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87787" y="2704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87787" y="26949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87787" y="260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87787" y="2453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87787" y="2575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7787" y="2709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7787" y="24320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12665" y="2568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412665" y="245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2665" y="26443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412665" y="2561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412665" y="2335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412665" y="2367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12665" y="2265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412665" y="2064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5232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68964" y="2322510"/>
              <a:ext cx="562390" cy="408630"/>
            </a:xfrm>
            <a:custGeom>
              <a:avLst/>
              <a:pathLst>
                <a:path w="562390" h="408630">
                  <a:moveTo>
                    <a:pt x="122823" y="408630"/>
                  </a:moveTo>
                  <a:lnTo>
                    <a:pt x="122415" y="407830"/>
                  </a:lnTo>
                  <a:lnTo>
                    <a:pt x="122008" y="407030"/>
                  </a:lnTo>
                  <a:lnTo>
                    <a:pt x="121617" y="406231"/>
                  </a:lnTo>
                  <a:lnTo>
                    <a:pt x="121233" y="405431"/>
                  </a:lnTo>
                  <a:lnTo>
                    <a:pt x="120859" y="404631"/>
                  </a:lnTo>
                  <a:lnTo>
                    <a:pt x="120498" y="403832"/>
                  </a:lnTo>
                  <a:lnTo>
                    <a:pt x="120140" y="403032"/>
                  </a:lnTo>
                  <a:lnTo>
                    <a:pt x="119801" y="402232"/>
                  </a:lnTo>
                  <a:lnTo>
                    <a:pt x="119462" y="401433"/>
                  </a:lnTo>
                  <a:lnTo>
                    <a:pt x="119139" y="400633"/>
                  </a:lnTo>
                  <a:lnTo>
                    <a:pt x="118821" y="399833"/>
                  </a:lnTo>
                  <a:lnTo>
                    <a:pt x="118512" y="399034"/>
                  </a:lnTo>
                  <a:lnTo>
                    <a:pt x="118213" y="398234"/>
                  </a:lnTo>
                  <a:lnTo>
                    <a:pt x="117918" y="397434"/>
                  </a:lnTo>
                  <a:lnTo>
                    <a:pt x="117637" y="396635"/>
                  </a:lnTo>
                  <a:lnTo>
                    <a:pt x="117356" y="395835"/>
                  </a:lnTo>
                  <a:lnTo>
                    <a:pt x="117090" y="395035"/>
                  </a:lnTo>
                  <a:lnTo>
                    <a:pt x="116826" y="394236"/>
                  </a:lnTo>
                  <a:lnTo>
                    <a:pt x="116570" y="393436"/>
                  </a:lnTo>
                  <a:lnTo>
                    <a:pt x="116321" y="392636"/>
                  </a:lnTo>
                  <a:lnTo>
                    <a:pt x="116075" y="391837"/>
                  </a:lnTo>
                  <a:lnTo>
                    <a:pt x="115839" y="391037"/>
                  </a:lnTo>
                  <a:lnTo>
                    <a:pt x="115603" y="390237"/>
                  </a:lnTo>
                  <a:lnTo>
                    <a:pt x="115378" y="389438"/>
                  </a:lnTo>
                  <a:lnTo>
                    <a:pt x="115154" y="388638"/>
                  </a:lnTo>
                  <a:lnTo>
                    <a:pt x="114936" y="387838"/>
                  </a:lnTo>
                  <a:lnTo>
                    <a:pt x="114721" y="387039"/>
                  </a:lnTo>
                  <a:lnTo>
                    <a:pt x="114510" y="386239"/>
                  </a:lnTo>
                  <a:lnTo>
                    <a:pt x="114303" y="385439"/>
                  </a:lnTo>
                  <a:lnTo>
                    <a:pt x="114097" y="384640"/>
                  </a:lnTo>
                  <a:lnTo>
                    <a:pt x="113897" y="383840"/>
                  </a:lnTo>
                  <a:lnTo>
                    <a:pt x="113697" y="383040"/>
                  </a:lnTo>
                  <a:lnTo>
                    <a:pt x="113500" y="382241"/>
                  </a:lnTo>
                  <a:lnTo>
                    <a:pt x="113304" y="381441"/>
                  </a:lnTo>
                  <a:lnTo>
                    <a:pt x="113109" y="380641"/>
                  </a:lnTo>
                  <a:lnTo>
                    <a:pt x="112915" y="379842"/>
                  </a:lnTo>
                  <a:lnTo>
                    <a:pt x="112722" y="379042"/>
                  </a:lnTo>
                  <a:lnTo>
                    <a:pt x="112528" y="378242"/>
                  </a:lnTo>
                  <a:lnTo>
                    <a:pt x="112335" y="377443"/>
                  </a:lnTo>
                  <a:lnTo>
                    <a:pt x="112140" y="376643"/>
                  </a:lnTo>
                  <a:lnTo>
                    <a:pt x="111945" y="375843"/>
                  </a:lnTo>
                  <a:lnTo>
                    <a:pt x="111748" y="375044"/>
                  </a:lnTo>
                  <a:lnTo>
                    <a:pt x="111550" y="374244"/>
                  </a:lnTo>
                  <a:lnTo>
                    <a:pt x="111350" y="373444"/>
                  </a:lnTo>
                  <a:lnTo>
                    <a:pt x="111145" y="372645"/>
                  </a:lnTo>
                  <a:lnTo>
                    <a:pt x="110941" y="371845"/>
                  </a:lnTo>
                  <a:lnTo>
                    <a:pt x="110730" y="371045"/>
                  </a:lnTo>
                  <a:lnTo>
                    <a:pt x="110517" y="370246"/>
                  </a:lnTo>
                  <a:lnTo>
                    <a:pt x="110300" y="369446"/>
                  </a:lnTo>
                  <a:lnTo>
                    <a:pt x="110077" y="368646"/>
                  </a:lnTo>
                  <a:lnTo>
                    <a:pt x="109853" y="367847"/>
                  </a:lnTo>
                  <a:lnTo>
                    <a:pt x="109619" y="367047"/>
                  </a:lnTo>
                  <a:lnTo>
                    <a:pt x="109384" y="366247"/>
                  </a:lnTo>
                  <a:lnTo>
                    <a:pt x="109138" y="365448"/>
                  </a:lnTo>
                  <a:lnTo>
                    <a:pt x="108891" y="364648"/>
                  </a:lnTo>
                  <a:lnTo>
                    <a:pt x="108634" y="363848"/>
                  </a:lnTo>
                  <a:lnTo>
                    <a:pt x="108371" y="363049"/>
                  </a:lnTo>
                  <a:lnTo>
                    <a:pt x="108103" y="362249"/>
                  </a:lnTo>
                  <a:lnTo>
                    <a:pt x="107822" y="361449"/>
                  </a:lnTo>
                  <a:lnTo>
                    <a:pt x="107541" y="360650"/>
                  </a:lnTo>
                  <a:lnTo>
                    <a:pt x="107242" y="359850"/>
                  </a:lnTo>
                  <a:lnTo>
                    <a:pt x="106942" y="359050"/>
                  </a:lnTo>
                  <a:lnTo>
                    <a:pt x="106630" y="358251"/>
                  </a:lnTo>
                  <a:lnTo>
                    <a:pt x="106309" y="357451"/>
                  </a:lnTo>
                  <a:lnTo>
                    <a:pt x="105981" y="356651"/>
                  </a:lnTo>
                  <a:lnTo>
                    <a:pt x="105637" y="355852"/>
                  </a:lnTo>
                  <a:lnTo>
                    <a:pt x="105294" y="355052"/>
                  </a:lnTo>
                  <a:lnTo>
                    <a:pt x="104927" y="354252"/>
                  </a:lnTo>
                  <a:lnTo>
                    <a:pt x="104559" y="353453"/>
                  </a:lnTo>
                  <a:lnTo>
                    <a:pt x="104175" y="352653"/>
                  </a:lnTo>
                  <a:lnTo>
                    <a:pt x="103782" y="351853"/>
                  </a:lnTo>
                  <a:lnTo>
                    <a:pt x="103380" y="351054"/>
                  </a:lnTo>
                  <a:lnTo>
                    <a:pt x="102960" y="350254"/>
                  </a:lnTo>
                  <a:lnTo>
                    <a:pt x="102539" y="349454"/>
                  </a:lnTo>
                  <a:lnTo>
                    <a:pt x="102092" y="348655"/>
                  </a:lnTo>
                  <a:lnTo>
                    <a:pt x="101644" y="347855"/>
                  </a:lnTo>
                  <a:lnTo>
                    <a:pt x="101176" y="347055"/>
                  </a:lnTo>
                  <a:lnTo>
                    <a:pt x="100699" y="346256"/>
                  </a:lnTo>
                  <a:lnTo>
                    <a:pt x="100210" y="345456"/>
                  </a:lnTo>
                  <a:lnTo>
                    <a:pt x="99704" y="344656"/>
                  </a:lnTo>
                  <a:lnTo>
                    <a:pt x="99195" y="343857"/>
                  </a:lnTo>
                  <a:lnTo>
                    <a:pt x="98658" y="343057"/>
                  </a:lnTo>
                  <a:lnTo>
                    <a:pt x="98121" y="342257"/>
                  </a:lnTo>
                  <a:lnTo>
                    <a:pt x="97559" y="341458"/>
                  </a:lnTo>
                  <a:lnTo>
                    <a:pt x="96991" y="340658"/>
                  </a:lnTo>
                  <a:lnTo>
                    <a:pt x="96407" y="339858"/>
                  </a:lnTo>
                  <a:lnTo>
                    <a:pt x="95807" y="339059"/>
                  </a:lnTo>
                  <a:lnTo>
                    <a:pt x="95201" y="338259"/>
                  </a:lnTo>
                  <a:lnTo>
                    <a:pt x="94569" y="337459"/>
                  </a:lnTo>
                  <a:lnTo>
                    <a:pt x="93937" y="336660"/>
                  </a:lnTo>
                  <a:lnTo>
                    <a:pt x="93277" y="335860"/>
                  </a:lnTo>
                  <a:lnTo>
                    <a:pt x="92612" y="335060"/>
                  </a:lnTo>
                  <a:lnTo>
                    <a:pt x="91930" y="334261"/>
                  </a:lnTo>
                  <a:lnTo>
                    <a:pt x="91233" y="333461"/>
                  </a:lnTo>
                  <a:lnTo>
                    <a:pt x="90528" y="332661"/>
                  </a:lnTo>
                  <a:lnTo>
                    <a:pt x="89798" y="331862"/>
                  </a:lnTo>
                  <a:lnTo>
                    <a:pt x="89069" y="331062"/>
                  </a:lnTo>
                  <a:lnTo>
                    <a:pt x="88310" y="330262"/>
                  </a:lnTo>
                  <a:lnTo>
                    <a:pt x="87548" y="329463"/>
                  </a:lnTo>
                  <a:lnTo>
                    <a:pt x="86768" y="328663"/>
                  </a:lnTo>
                  <a:lnTo>
                    <a:pt x="85975" y="327863"/>
                  </a:lnTo>
                  <a:lnTo>
                    <a:pt x="85172" y="327064"/>
                  </a:lnTo>
                  <a:lnTo>
                    <a:pt x="84348" y="326264"/>
                  </a:lnTo>
                  <a:lnTo>
                    <a:pt x="83524" y="325464"/>
                  </a:lnTo>
                  <a:lnTo>
                    <a:pt x="82670" y="324665"/>
                  </a:lnTo>
                  <a:lnTo>
                    <a:pt x="81816" y="323865"/>
                  </a:lnTo>
                  <a:lnTo>
                    <a:pt x="80942" y="323065"/>
                  </a:lnTo>
                  <a:lnTo>
                    <a:pt x="80058" y="322266"/>
                  </a:lnTo>
                  <a:lnTo>
                    <a:pt x="79164" y="321466"/>
                  </a:lnTo>
                  <a:lnTo>
                    <a:pt x="78252" y="320666"/>
                  </a:lnTo>
                  <a:lnTo>
                    <a:pt x="77339" y="319867"/>
                  </a:lnTo>
                  <a:lnTo>
                    <a:pt x="76400" y="319067"/>
                  </a:lnTo>
                  <a:lnTo>
                    <a:pt x="75461" y="318267"/>
                  </a:lnTo>
                  <a:lnTo>
                    <a:pt x="74503" y="317468"/>
                  </a:lnTo>
                  <a:lnTo>
                    <a:pt x="73539" y="316668"/>
                  </a:lnTo>
                  <a:lnTo>
                    <a:pt x="72564" y="315868"/>
                  </a:lnTo>
                  <a:lnTo>
                    <a:pt x="71576" y="315069"/>
                  </a:lnTo>
                  <a:lnTo>
                    <a:pt x="70585" y="314269"/>
                  </a:lnTo>
                  <a:lnTo>
                    <a:pt x="69574" y="313469"/>
                  </a:lnTo>
                  <a:lnTo>
                    <a:pt x="68563" y="312670"/>
                  </a:lnTo>
                  <a:lnTo>
                    <a:pt x="67536" y="311870"/>
                  </a:lnTo>
                  <a:lnTo>
                    <a:pt x="66505" y="311070"/>
                  </a:lnTo>
                  <a:lnTo>
                    <a:pt x="65465" y="310271"/>
                  </a:lnTo>
                  <a:lnTo>
                    <a:pt x="64415" y="309471"/>
                  </a:lnTo>
                  <a:lnTo>
                    <a:pt x="63363" y="308671"/>
                  </a:lnTo>
                  <a:lnTo>
                    <a:pt x="62297" y="307872"/>
                  </a:lnTo>
                  <a:lnTo>
                    <a:pt x="61231" y="307072"/>
                  </a:lnTo>
                  <a:lnTo>
                    <a:pt x="60153" y="306272"/>
                  </a:lnTo>
                  <a:lnTo>
                    <a:pt x="59073" y="305473"/>
                  </a:lnTo>
                  <a:lnTo>
                    <a:pt x="57986" y="304673"/>
                  </a:lnTo>
                  <a:lnTo>
                    <a:pt x="56895" y="303873"/>
                  </a:lnTo>
                  <a:lnTo>
                    <a:pt x="55801" y="303074"/>
                  </a:lnTo>
                  <a:lnTo>
                    <a:pt x="54700" y="302274"/>
                  </a:lnTo>
                  <a:lnTo>
                    <a:pt x="53599" y="301474"/>
                  </a:lnTo>
                  <a:lnTo>
                    <a:pt x="52492" y="300675"/>
                  </a:lnTo>
                  <a:lnTo>
                    <a:pt x="51385" y="299875"/>
                  </a:lnTo>
                  <a:lnTo>
                    <a:pt x="50275" y="299075"/>
                  </a:lnTo>
                  <a:lnTo>
                    <a:pt x="49163" y="298276"/>
                  </a:lnTo>
                  <a:lnTo>
                    <a:pt x="48052" y="297476"/>
                  </a:lnTo>
                  <a:lnTo>
                    <a:pt x="46939" y="296676"/>
                  </a:lnTo>
                  <a:lnTo>
                    <a:pt x="45827" y="295877"/>
                  </a:lnTo>
                  <a:lnTo>
                    <a:pt x="44716" y="295077"/>
                  </a:lnTo>
                  <a:lnTo>
                    <a:pt x="43605" y="294277"/>
                  </a:lnTo>
                  <a:lnTo>
                    <a:pt x="42497" y="293478"/>
                  </a:lnTo>
                  <a:lnTo>
                    <a:pt x="41391" y="292678"/>
                  </a:lnTo>
                  <a:lnTo>
                    <a:pt x="40287" y="291878"/>
                  </a:lnTo>
                  <a:lnTo>
                    <a:pt x="39189" y="291079"/>
                  </a:lnTo>
                  <a:lnTo>
                    <a:pt x="38090" y="290279"/>
                  </a:lnTo>
                  <a:lnTo>
                    <a:pt x="37002" y="289479"/>
                  </a:lnTo>
                  <a:lnTo>
                    <a:pt x="35914" y="288680"/>
                  </a:lnTo>
                  <a:lnTo>
                    <a:pt x="34836" y="287880"/>
                  </a:lnTo>
                  <a:lnTo>
                    <a:pt x="33761" y="287080"/>
                  </a:lnTo>
                  <a:lnTo>
                    <a:pt x="32694" y="286281"/>
                  </a:lnTo>
                  <a:lnTo>
                    <a:pt x="31636" y="285481"/>
                  </a:lnTo>
                  <a:lnTo>
                    <a:pt x="30580" y="284681"/>
                  </a:lnTo>
                  <a:lnTo>
                    <a:pt x="29542" y="283882"/>
                  </a:lnTo>
                  <a:lnTo>
                    <a:pt x="28504" y="283082"/>
                  </a:lnTo>
                  <a:lnTo>
                    <a:pt x="27484" y="282282"/>
                  </a:lnTo>
                  <a:lnTo>
                    <a:pt x="26469" y="281483"/>
                  </a:lnTo>
                  <a:lnTo>
                    <a:pt x="25466" y="280683"/>
                  </a:lnTo>
                  <a:lnTo>
                    <a:pt x="24477" y="279883"/>
                  </a:lnTo>
                  <a:lnTo>
                    <a:pt x="23492" y="279083"/>
                  </a:lnTo>
                  <a:lnTo>
                    <a:pt x="22532" y="278284"/>
                  </a:lnTo>
                  <a:lnTo>
                    <a:pt x="21572" y="277484"/>
                  </a:lnTo>
                  <a:lnTo>
                    <a:pt x="20638" y="276684"/>
                  </a:lnTo>
                  <a:lnTo>
                    <a:pt x="19710" y="275885"/>
                  </a:lnTo>
                  <a:lnTo>
                    <a:pt x="18801" y="275085"/>
                  </a:lnTo>
                  <a:lnTo>
                    <a:pt x="17907" y="274285"/>
                  </a:lnTo>
                  <a:lnTo>
                    <a:pt x="17022" y="273486"/>
                  </a:lnTo>
                  <a:lnTo>
                    <a:pt x="16167" y="272686"/>
                  </a:lnTo>
                  <a:lnTo>
                    <a:pt x="15311" y="271886"/>
                  </a:lnTo>
                  <a:lnTo>
                    <a:pt x="14493" y="271087"/>
                  </a:lnTo>
                  <a:lnTo>
                    <a:pt x="13678" y="270287"/>
                  </a:lnTo>
                  <a:lnTo>
                    <a:pt x="12889" y="269487"/>
                  </a:lnTo>
                  <a:lnTo>
                    <a:pt x="12118" y="268688"/>
                  </a:lnTo>
                  <a:lnTo>
                    <a:pt x="11360" y="267888"/>
                  </a:lnTo>
                  <a:lnTo>
                    <a:pt x="10634" y="267088"/>
                  </a:lnTo>
                  <a:lnTo>
                    <a:pt x="9909" y="266289"/>
                  </a:lnTo>
                  <a:lnTo>
                    <a:pt x="9231" y="265489"/>
                  </a:lnTo>
                  <a:lnTo>
                    <a:pt x="8555" y="264689"/>
                  </a:lnTo>
                  <a:lnTo>
                    <a:pt x="7912" y="263890"/>
                  </a:lnTo>
                  <a:lnTo>
                    <a:pt x="7287" y="263090"/>
                  </a:lnTo>
                  <a:lnTo>
                    <a:pt x="6681" y="262290"/>
                  </a:lnTo>
                  <a:lnTo>
                    <a:pt x="6109" y="261491"/>
                  </a:lnTo>
                  <a:lnTo>
                    <a:pt x="5540" y="260691"/>
                  </a:lnTo>
                  <a:lnTo>
                    <a:pt x="5024" y="259891"/>
                  </a:lnTo>
                  <a:lnTo>
                    <a:pt x="4508" y="259092"/>
                  </a:lnTo>
                  <a:lnTo>
                    <a:pt x="4035" y="258292"/>
                  </a:lnTo>
                  <a:lnTo>
                    <a:pt x="3577" y="257492"/>
                  </a:lnTo>
                  <a:lnTo>
                    <a:pt x="3144" y="256693"/>
                  </a:lnTo>
                  <a:lnTo>
                    <a:pt x="2746" y="255893"/>
                  </a:lnTo>
                  <a:lnTo>
                    <a:pt x="2355" y="255093"/>
                  </a:lnTo>
                  <a:lnTo>
                    <a:pt x="2019" y="254294"/>
                  </a:lnTo>
                  <a:lnTo>
                    <a:pt x="1683" y="253494"/>
                  </a:lnTo>
                  <a:lnTo>
                    <a:pt x="1397" y="252694"/>
                  </a:lnTo>
                  <a:lnTo>
                    <a:pt x="1125" y="251895"/>
                  </a:lnTo>
                  <a:lnTo>
                    <a:pt x="883" y="251095"/>
                  </a:lnTo>
                  <a:lnTo>
                    <a:pt x="676" y="250295"/>
                  </a:lnTo>
                  <a:lnTo>
                    <a:pt x="479" y="249496"/>
                  </a:lnTo>
                  <a:lnTo>
                    <a:pt x="338" y="248696"/>
                  </a:lnTo>
                  <a:lnTo>
                    <a:pt x="198" y="247896"/>
                  </a:lnTo>
                  <a:lnTo>
                    <a:pt x="114" y="247097"/>
                  </a:lnTo>
                  <a:lnTo>
                    <a:pt x="41" y="246297"/>
                  </a:lnTo>
                  <a:lnTo>
                    <a:pt x="4" y="245497"/>
                  </a:lnTo>
                  <a:lnTo>
                    <a:pt x="0" y="244698"/>
                  </a:lnTo>
                  <a:lnTo>
                    <a:pt x="10" y="243898"/>
                  </a:lnTo>
                  <a:lnTo>
                    <a:pt x="75" y="243098"/>
                  </a:lnTo>
                  <a:lnTo>
                    <a:pt x="140" y="242299"/>
                  </a:lnTo>
                  <a:lnTo>
                    <a:pt x="269" y="241499"/>
                  </a:lnTo>
                  <a:lnTo>
                    <a:pt x="403" y="240699"/>
                  </a:lnTo>
                  <a:lnTo>
                    <a:pt x="581" y="239900"/>
                  </a:lnTo>
                  <a:lnTo>
                    <a:pt x="786" y="239100"/>
                  </a:lnTo>
                  <a:lnTo>
                    <a:pt x="1012" y="238300"/>
                  </a:lnTo>
                  <a:lnTo>
                    <a:pt x="1288" y="237501"/>
                  </a:lnTo>
                  <a:lnTo>
                    <a:pt x="1565" y="236701"/>
                  </a:lnTo>
                  <a:lnTo>
                    <a:pt x="1910" y="235901"/>
                  </a:lnTo>
                  <a:lnTo>
                    <a:pt x="2258" y="235102"/>
                  </a:lnTo>
                  <a:lnTo>
                    <a:pt x="2652" y="234302"/>
                  </a:lnTo>
                  <a:lnTo>
                    <a:pt x="3071" y="233502"/>
                  </a:lnTo>
                  <a:lnTo>
                    <a:pt x="3514" y="232703"/>
                  </a:lnTo>
                  <a:lnTo>
                    <a:pt x="4003" y="231903"/>
                  </a:lnTo>
                  <a:lnTo>
                    <a:pt x="4495" y="231103"/>
                  </a:lnTo>
                  <a:lnTo>
                    <a:pt x="5054" y="230304"/>
                  </a:lnTo>
                  <a:lnTo>
                    <a:pt x="5614" y="229504"/>
                  </a:lnTo>
                  <a:lnTo>
                    <a:pt x="6224" y="228704"/>
                  </a:lnTo>
                  <a:lnTo>
                    <a:pt x="6853" y="227905"/>
                  </a:lnTo>
                  <a:lnTo>
                    <a:pt x="7511" y="227105"/>
                  </a:lnTo>
                  <a:lnTo>
                    <a:pt x="8209" y="226305"/>
                  </a:lnTo>
                  <a:lnTo>
                    <a:pt x="8913" y="225506"/>
                  </a:lnTo>
                  <a:lnTo>
                    <a:pt x="9680" y="224706"/>
                  </a:lnTo>
                  <a:lnTo>
                    <a:pt x="10446" y="223906"/>
                  </a:lnTo>
                  <a:lnTo>
                    <a:pt x="11264" y="223107"/>
                  </a:lnTo>
                  <a:lnTo>
                    <a:pt x="12097" y="222307"/>
                  </a:lnTo>
                  <a:lnTo>
                    <a:pt x="12961" y="221507"/>
                  </a:lnTo>
                  <a:lnTo>
                    <a:pt x="13859" y="220708"/>
                  </a:lnTo>
                  <a:lnTo>
                    <a:pt x="14768" y="219908"/>
                  </a:lnTo>
                  <a:lnTo>
                    <a:pt x="15730" y="219108"/>
                  </a:lnTo>
                  <a:lnTo>
                    <a:pt x="16693" y="218309"/>
                  </a:lnTo>
                  <a:lnTo>
                    <a:pt x="17708" y="217509"/>
                  </a:lnTo>
                  <a:lnTo>
                    <a:pt x="18733" y="216709"/>
                  </a:lnTo>
                  <a:lnTo>
                    <a:pt x="19790" y="215910"/>
                  </a:lnTo>
                  <a:lnTo>
                    <a:pt x="20876" y="215110"/>
                  </a:lnTo>
                  <a:lnTo>
                    <a:pt x="21974" y="214310"/>
                  </a:lnTo>
                  <a:lnTo>
                    <a:pt x="23118" y="213511"/>
                  </a:lnTo>
                  <a:lnTo>
                    <a:pt x="24262" y="212711"/>
                  </a:lnTo>
                  <a:lnTo>
                    <a:pt x="25458" y="211911"/>
                  </a:lnTo>
                  <a:lnTo>
                    <a:pt x="26659" y="211112"/>
                  </a:lnTo>
                  <a:lnTo>
                    <a:pt x="27892" y="210312"/>
                  </a:lnTo>
                  <a:lnTo>
                    <a:pt x="29147" y="209512"/>
                  </a:lnTo>
                  <a:lnTo>
                    <a:pt x="30417" y="208713"/>
                  </a:lnTo>
                  <a:lnTo>
                    <a:pt x="31725" y="207913"/>
                  </a:lnTo>
                  <a:lnTo>
                    <a:pt x="33032" y="207113"/>
                  </a:lnTo>
                  <a:lnTo>
                    <a:pt x="34388" y="206314"/>
                  </a:lnTo>
                  <a:lnTo>
                    <a:pt x="35745" y="205514"/>
                  </a:lnTo>
                  <a:lnTo>
                    <a:pt x="37133" y="204714"/>
                  </a:lnTo>
                  <a:lnTo>
                    <a:pt x="38537" y="203915"/>
                  </a:lnTo>
                  <a:lnTo>
                    <a:pt x="39957" y="203115"/>
                  </a:lnTo>
                  <a:lnTo>
                    <a:pt x="41405" y="202315"/>
                  </a:lnTo>
                  <a:lnTo>
                    <a:pt x="42855" y="201516"/>
                  </a:lnTo>
                  <a:lnTo>
                    <a:pt x="44346" y="200716"/>
                  </a:lnTo>
                  <a:lnTo>
                    <a:pt x="45836" y="199916"/>
                  </a:lnTo>
                  <a:lnTo>
                    <a:pt x="47355" y="199117"/>
                  </a:lnTo>
                  <a:lnTo>
                    <a:pt x="48884" y="198317"/>
                  </a:lnTo>
                  <a:lnTo>
                    <a:pt x="50428" y="197517"/>
                  </a:lnTo>
                  <a:lnTo>
                    <a:pt x="51993" y="196718"/>
                  </a:lnTo>
                  <a:lnTo>
                    <a:pt x="53561" y="195918"/>
                  </a:lnTo>
                  <a:lnTo>
                    <a:pt x="55160" y="195118"/>
                  </a:lnTo>
                  <a:lnTo>
                    <a:pt x="56758" y="194319"/>
                  </a:lnTo>
                  <a:lnTo>
                    <a:pt x="58380" y="193519"/>
                  </a:lnTo>
                  <a:lnTo>
                    <a:pt x="60008" y="192719"/>
                  </a:lnTo>
                  <a:lnTo>
                    <a:pt x="61649" y="191920"/>
                  </a:lnTo>
                  <a:lnTo>
                    <a:pt x="63304" y="191120"/>
                  </a:lnTo>
                  <a:lnTo>
                    <a:pt x="64962" y="190320"/>
                  </a:lnTo>
                  <a:lnTo>
                    <a:pt x="66641" y="189521"/>
                  </a:lnTo>
                  <a:lnTo>
                    <a:pt x="68320" y="188721"/>
                  </a:lnTo>
                  <a:lnTo>
                    <a:pt x="70016" y="187921"/>
                  </a:lnTo>
                  <a:lnTo>
                    <a:pt x="71716" y="187122"/>
                  </a:lnTo>
                  <a:lnTo>
                    <a:pt x="73424" y="186322"/>
                  </a:lnTo>
                  <a:lnTo>
                    <a:pt x="75141" y="185522"/>
                  </a:lnTo>
                  <a:lnTo>
                    <a:pt x="76861" y="184723"/>
                  </a:lnTo>
                  <a:lnTo>
                    <a:pt x="78592" y="183923"/>
                  </a:lnTo>
                  <a:lnTo>
                    <a:pt x="80322" y="183123"/>
                  </a:lnTo>
                  <a:lnTo>
                    <a:pt x="82063" y="182324"/>
                  </a:lnTo>
                  <a:lnTo>
                    <a:pt x="83805" y="181524"/>
                  </a:lnTo>
                  <a:lnTo>
                    <a:pt x="85551" y="180724"/>
                  </a:lnTo>
                  <a:lnTo>
                    <a:pt x="87301" y="179925"/>
                  </a:lnTo>
                  <a:lnTo>
                    <a:pt x="89052" y="179125"/>
                  </a:lnTo>
                  <a:lnTo>
                    <a:pt x="90806" y="178325"/>
                  </a:lnTo>
                  <a:lnTo>
                    <a:pt x="92560" y="177526"/>
                  </a:lnTo>
                  <a:lnTo>
                    <a:pt x="94315" y="176726"/>
                  </a:lnTo>
                  <a:lnTo>
                    <a:pt x="96071" y="175926"/>
                  </a:lnTo>
                  <a:lnTo>
                    <a:pt x="97825" y="175127"/>
                  </a:lnTo>
                  <a:lnTo>
                    <a:pt x="99579" y="174327"/>
                  </a:lnTo>
                  <a:lnTo>
                    <a:pt x="101331" y="173527"/>
                  </a:lnTo>
                  <a:lnTo>
                    <a:pt x="103080" y="172728"/>
                  </a:lnTo>
                  <a:lnTo>
                    <a:pt x="104828" y="171928"/>
                  </a:lnTo>
                  <a:lnTo>
                    <a:pt x="106569" y="171128"/>
                  </a:lnTo>
                  <a:lnTo>
                    <a:pt x="108309" y="170329"/>
                  </a:lnTo>
                  <a:lnTo>
                    <a:pt x="110042" y="169529"/>
                  </a:lnTo>
                  <a:lnTo>
                    <a:pt x="111772" y="168729"/>
                  </a:lnTo>
                  <a:lnTo>
                    <a:pt x="113496" y="167930"/>
                  </a:lnTo>
                  <a:lnTo>
                    <a:pt x="115211" y="167130"/>
                  </a:lnTo>
                  <a:lnTo>
                    <a:pt x="116925" y="166330"/>
                  </a:lnTo>
                  <a:lnTo>
                    <a:pt x="118624" y="165531"/>
                  </a:lnTo>
                  <a:lnTo>
                    <a:pt x="120322" y="164731"/>
                  </a:lnTo>
                  <a:lnTo>
                    <a:pt x="122006" y="163931"/>
                  </a:lnTo>
                  <a:lnTo>
                    <a:pt x="123684" y="163132"/>
                  </a:lnTo>
                  <a:lnTo>
                    <a:pt x="125353" y="162332"/>
                  </a:lnTo>
                  <a:lnTo>
                    <a:pt x="127009" y="161532"/>
                  </a:lnTo>
                  <a:lnTo>
                    <a:pt x="128661" y="160733"/>
                  </a:lnTo>
                  <a:lnTo>
                    <a:pt x="130292" y="159933"/>
                  </a:lnTo>
                  <a:lnTo>
                    <a:pt x="131923" y="159133"/>
                  </a:lnTo>
                  <a:lnTo>
                    <a:pt x="133530" y="158334"/>
                  </a:lnTo>
                  <a:lnTo>
                    <a:pt x="135133" y="157534"/>
                  </a:lnTo>
                  <a:lnTo>
                    <a:pt x="136720" y="156734"/>
                  </a:lnTo>
                  <a:lnTo>
                    <a:pt x="138292" y="155935"/>
                  </a:lnTo>
                  <a:lnTo>
                    <a:pt x="139857" y="155135"/>
                  </a:lnTo>
                  <a:lnTo>
                    <a:pt x="141397" y="154335"/>
                  </a:lnTo>
                  <a:lnTo>
                    <a:pt x="142936" y="153536"/>
                  </a:lnTo>
                  <a:lnTo>
                    <a:pt x="144444" y="152736"/>
                  </a:lnTo>
                  <a:lnTo>
                    <a:pt x="145948" y="151936"/>
                  </a:lnTo>
                  <a:lnTo>
                    <a:pt x="147430" y="151137"/>
                  </a:lnTo>
                  <a:lnTo>
                    <a:pt x="148897" y="150337"/>
                  </a:lnTo>
                  <a:lnTo>
                    <a:pt x="150353" y="149537"/>
                  </a:lnTo>
                  <a:lnTo>
                    <a:pt x="151780" y="148738"/>
                  </a:lnTo>
                  <a:lnTo>
                    <a:pt x="153207" y="147938"/>
                  </a:lnTo>
                  <a:lnTo>
                    <a:pt x="154594" y="147138"/>
                  </a:lnTo>
                  <a:lnTo>
                    <a:pt x="155979" y="146339"/>
                  </a:lnTo>
                  <a:lnTo>
                    <a:pt x="157336" y="145539"/>
                  </a:lnTo>
                  <a:lnTo>
                    <a:pt x="158678" y="144739"/>
                  </a:lnTo>
                  <a:lnTo>
                    <a:pt x="160004" y="143940"/>
                  </a:lnTo>
                  <a:lnTo>
                    <a:pt x="161301" y="143140"/>
                  </a:lnTo>
                  <a:lnTo>
                    <a:pt x="162596" y="142340"/>
                  </a:lnTo>
                  <a:lnTo>
                    <a:pt x="163845" y="141541"/>
                  </a:lnTo>
                  <a:lnTo>
                    <a:pt x="165094" y="140741"/>
                  </a:lnTo>
                  <a:lnTo>
                    <a:pt x="166309" y="139941"/>
                  </a:lnTo>
                  <a:lnTo>
                    <a:pt x="167510" y="139142"/>
                  </a:lnTo>
                  <a:lnTo>
                    <a:pt x="168690" y="138342"/>
                  </a:lnTo>
                  <a:lnTo>
                    <a:pt x="169841" y="137542"/>
                  </a:lnTo>
                  <a:lnTo>
                    <a:pt x="170987" y="136743"/>
                  </a:lnTo>
                  <a:lnTo>
                    <a:pt x="172086" y="135943"/>
                  </a:lnTo>
                  <a:lnTo>
                    <a:pt x="173185" y="135143"/>
                  </a:lnTo>
                  <a:lnTo>
                    <a:pt x="174243" y="134344"/>
                  </a:lnTo>
                  <a:lnTo>
                    <a:pt x="175289" y="133544"/>
                  </a:lnTo>
                  <a:lnTo>
                    <a:pt x="176311" y="132744"/>
                  </a:lnTo>
                  <a:lnTo>
                    <a:pt x="177304" y="131945"/>
                  </a:lnTo>
                  <a:lnTo>
                    <a:pt x="178288" y="131145"/>
                  </a:lnTo>
                  <a:lnTo>
                    <a:pt x="179226" y="130345"/>
                  </a:lnTo>
                  <a:lnTo>
                    <a:pt x="180164" y="129546"/>
                  </a:lnTo>
                  <a:lnTo>
                    <a:pt x="181055" y="128746"/>
                  </a:lnTo>
                  <a:lnTo>
                    <a:pt x="181938" y="127946"/>
                  </a:lnTo>
                  <a:lnTo>
                    <a:pt x="182791" y="127147"/>
                  </a:lnTo>
                  <a:lnTo>
                    <a:pt x="183617" y="126347"/>
                  </a:lnTo>
                  <a:lnTo>
                    <a:pt x="184431" y="125547"/>
                  </a:lnTo>
                  <a:lnTo>
                    <a:pt x="185200" y="124748"/>
                  </a:lnTo>
                  <a:lnTo>
                    <a:pt x="185969" y="123948"/>
                  </a:lnTo>
                  <a:lnTo>
                    <a:pt x="186687" y="123148"/>
                  </a:lnTo>
                  <a:lnTo>
                    <a:pt x="187399" y="122349"/>
                  </a:lnTo>
                  <a:lnTo>
                    <a:pt x="188077" y="121549"/>
                  </a:lnTo>
                  <a:lnTo>
                    <a:pt x="188731" y="120749"/>
                  </a:lnTo>
                  <a:lnTo>
                    <a:pt x="189370" y="119950"/>
                  </a:lnTo>
                  <a:lnTo>
                    <a:pt x="189966" y="119150"/>
                  </a:lnTo>
                  <a:lnTo>
                    <a:pt x="190563" y="118350"/>
                  </a:lnTo>
                  <a:lnTo>
                    <a:pt x="191103" y="117551"/>
                  </a:lnTo>
                  <a:lnTo>
                    <a:pt x="191642" y="116751"/>
                  </a:lnTo>
                  <a:lnTo>
                    <a:pt x="192143" y="115951"/>
                  </a:lnTo>
                  <a:lnTo>
                    <a:pt x="192623" y="115152"/>
                  </a:lnTo>
                  <a:lnTo>
                    <a:pt x="193084" y="114352"/>
                  </a:lnTo>
                  <a:lnTo>
                    <a:pt x="193507" y="113552"/>
                  </a:lnTo>
                  <a:lnTo>
                    <a:pt x="193928" y="112753"/>
                  </a:lnTo>
                  <a:lnTo>
                    <a:pt x="194293" y="111953"/>
                  </a:lnTo>
                  <a:lnTo>
                    <a:pt x="194658" y="111153"/>
                  </a:lnTo>
                  <a:lnTo>
                    <a:pt x="194983" y="110354"/>
                  </a:lnTo>
                  <a:lnTo>
                    <a:pt x="195291" y="109554"/>
                  </a:lnTo>
                  <a:lnTo>
                    <a:pt x="195576" y="108754"/>
                  </a:lnTo>
                  <a:lnTo>
                    <a:pt x="195828" y="107955"/>
                  </a:lnTo>
                  <a:lnTo>
                    <a:pt x="196074" y="107155"/>
                  </a:lnTo>
                  <a:lnTo>
                    <a:pt x="196269" y="106355"/>
                  </a:lnTo>
                  <a:lnTo>
                    <a:pt x="196465" y="105556"/>
                  </a:lnTo>
                  <a:lnTo>
                    <a:pt x="196617" y="104756"/>
                  </a:lnTo>
                  <a:lnTo>
                    <a:pt x="196757" y="103956"/>
                  </a:lnTo>
                  <a:lnTo>
                    <a:pt x="196872" y="103157"/>
                  </a:lnTo>
                  <a:lnTo>
                    <a:pt x="196957" y="102357"/>
                  </a:lnTo>
                  <a:lnTo>
                    <a:pt x="197035" y="101557"/>
                  </a:lnTo>
                  <a:lnTo>
                    <a:pt x="197066" y="100758"/>
                  </a:lnTo>
                  <a:lnTo>
                    <a:pt x="197098" y="99958"/>
                  </a:lnTo>
                  <a:lnTo>
                    <a:pt x="197086" y="99158"/>
                  </a:lnTo>
                  <a:lnTo>
                    <a:pt x="197066" y="98359"/>
                  </a:lnTo>
                  <a:lnTo>
                    <a:pt x="197018" y="97559"/>
                  </a:lnTo>
                  <a:lnTo>
                    <a:pt x="196946" y="96759"/>
                  </a:lnTo>
                  <a:lnTo>
                    <a:pt x="196864" y="95960"/>
                  </a:lnTo>
                  <a:lnTo>
                    <a:pt x="196741" y="95160"/>
                  </a:lnTo>
                  <a:lnTo>
                    <a:pt x="196619" y="94360"/>
                  </a:lnTo>
                  <a:lnTo>
                    <a:pt x="196453" y="93561"/>
                  </a:lnTo>
                  <a:lnTo>
                    <a:pt x="196282" y="92761"/>
                  </a:lnTo>
                  <a:lnTo>
                    <a:pt x="196084" y="91961"/>
                  </a:lnTo>
                  <a:lnTo>
                    <a:pt x="195865" y="91162"/>
                  </a:lnTo>
                  <a:lnTo>
                    <a:pt x="195635" y="90362"/>
                  </a:lnTo>
                  <a:lnTo>
                    <a:pt x="195371" y="89562"/>
                  </a:lnTo>
                  <a:lnTo>
                    <a:pt x="195106" y="88763"/>
                  </a:lnTo>
                  <a:lnTo>
                    <a:pt x="194800" y="87963"/>
                  </a:lnTo>
                  <a:lnTo>
                    <a:pt x="194492" y="87163"/>
                  </a:lnTo>
                  <a:lnTo>
                    <a:pt x="194156" y="86364"/>
                  </a:lnTo>
                  <a:lnTo>
                    <a:pt x="193805" y="85564"/>
                  </a:lnTo>
                  <a:lnTo>
                    <a:pt x="193441" y="84764"/>
                  </a:lnTo>
                  <a:lnTo>
                    <a:pt x="193049" y="83965"/>
                  </a:lnTo>
                  <a:lnTo>
                    <a:pt x="192657" y="83165"/>
                  </a:lnTo>
                  <a:lnTo>
                    <a:pt x="192227" y="82365"/>
                  </a:lnTo>
                  <a:lnTo>
                    <a:pt x="191796" y="81566"/>
                  </a:lnTo>
                  <a:lnTo>
                    <a:pt x="191340" y="80766"/>
                  </a:lnTo>
                  <a:lnTo>
                    <a:pt x="190873" y="79966"/>
                  </a:lnTo>
                  <a:lnTo>
                    <a:pt x="190391" y="79167"/>
                  </a:lnTo>
                  <a:lnTo>
                    <a:pt x="189889" y="78367"/>
                  </a:lnTo>
                  <a:lnTo>
                    <a:pt x="189384" y="77567"/>
                  </a:lnTo>
                  <a:lnTo>
                    <a:pt x="188849" y="76768"/>
                  </a:lnTo>
                  <a:lnTo>
                    <a:pt x="188314" y="75968"/>
                  </a:lnTo>
                  <a:lnTo>
                    <a:pt x="187756" y="75168"/>
                  </a:lnTo>
                  <a:lnTo>
                    <a:pt x="187190" y="74369"/>
                  </a:lnTo>
                  <a:lnTo>
                    <a:pt x="186611" y="73569"/>
                  </a:lnTo>
                  <a:lnTo>
                    <a:pt x="186017" y="72769"/>
                  </a:lnTo>
                  <a:lnTo>
                    <a:pt x="185419" y="71970"/>
                  </a:lnTo>
                  <a:lnTo>
                    <a:pt x="184798" y="71170"/>
                  </a:lnTo>
                  <a:lnTo>
                    <a:pt x="184178" y="70370"/>
                  </a:lnTo>
                  <a:lnTo>
                    <a:pt x="183537" y="69571"/>
                  </a:lnTo>
                  <a:lnTo>
                    <a:pt x="182893" y="68771"/>
                  </a:lnTo>
                  <a:lnTo>
                    <a:pt x="182237" y="67971"/>
                  </a:lnTo>
                  <a:lnTo>
                    <a:pt x="181571" y="67172"/>
                  </a:lnTo>
                  <a:lnTo>
                    <a:pt x="180901" y="66372"/>
                  </a:lnTo>
                  <a:lnTo>
                    <a:pt x="180215" y="65572"/>
                  </a:lnTo>
                  <a:lnTo>
                    <a:pt x="179530" y="64773"/>
                  </a:lnTo>
                  <a:lnTo>
                    <a:pt x="178829" y="63973"/>
                  </a:lnTo>
                  <a:lnTo>
                    <a:pt x="178127" y="63173"/>
                  </a:lnTo>
                  <a:lnTo>
                    <a:pt x="177416" y="62374"/>
                  </a:lnTo>
                  <a:lnTo>
                    <a:pt x="176699" y="61574"/>
                  </a:lnTo>
                  <a:lnTo>
                    <a:pt x="175979" y="60774"/>
                  </a:lnTo>
                  <a:lnTo>
                    <a:pt x="175250" y="59975"/>
                  </a:lnTo>
                  <a:lnTo>
                    <a:pt x="174521" y="59175"/>
                  </a:lnTo>
                  <a:lnTo>
                    <a:pt x="173782" y="58375"/>
                  </a:lnTo>
                  <a:lnTo>
                    <a:pt x="173044" y="57576"/>
                  </a:lnTo>
                  <a:lnTo>
                    <a:pt x="172301" y="56776"/>
                  </a:lnTo>
                  <a:lnTo>
                    <a:pt x="171555" y="55976"/>
                  </a:lnTo>
                  <a:lnTo>
                    <a:pt x="170808" y="55177"/>
                  </a:lnTo>
                  <a:lnTo>
                    <a:pt x="170057" y="54377"/>
                  </a:lnTo>
                  <a:lnTo>
                    <a:pt x="169307" y="53577"/>
                  </a:lnTo>
                  <a:lnTo>
                    <a:pt x="168554" y="52778"/>
                  </a:lnTo>
                  <a:lnTo>
                    <a:pt x="167802" y="51978"/>
                  </a:lnTo>
                  <a:lnTo>
                    <a:pt x="167049" y="51178"/>
                  </a:lnTo>
                  <a:lnTo>
                    <a:pt x="166297" y="50379"/>
                  </a:lnTo>
                  <a:lnTo>
                    <a:pt x="165546" y="49579"/>
                  </a:lnTo>
                  <a:lnTo>
                    <a:pt x="164796" y="48779"/>
                  </a:lnTo>
                  <a:lnTo>
                    <a:pt x="164047" y="47980"/>
                  </a:lnTo>
                  <a:lnTo>
                    <a:pt x="163303" y="47180"/>
                  </a:lnTo>
                  <a:lnTo>
                    <a:pt x="162559" y="46380"/>
                  </a:lnTo>
                  <a:lnTo>
                    <a:pt x="161820" y="45581"/>
                  </a:lnTo>
                  <a:lnTo>
                    <a:pt x="161083" y="44781"/>
                  </a:lnTo>
                  <a:lnTo>
                    <a:pt x="160351" y="43981"/>
                  </a:lnTo>
                  <a:lnTo>
                    <a:pt x="159624" y="43182"/>
                  </a:lnTo>
                  <a:lnTo>
                    <a:pt x="158899" y="42382"/>
                  </a:lnTo>
                  <a:lnTo>
                    <a:pt x="158185" y="41582"/>
                  </a:lnTo>
                  <a:lnTo>
                    <a:pt x="157470" y="40783"/>
                  </a:lnTo>
                  <a:lnTo>
                    <a:pt x="156768" y="39983"/>
                  </a:lnTo>
                  <a:lnTo>
                    <a:pt x="156068" y="39183"/>
                  </a:lnTo>
                  <a:lnTo>
                    <a:pt x="155376" y="38384"/>
                  </a:lnTo>
                  <a:lnTo>
                    <a:pt x="154693" y="37584"/>
                  </a:lnTo>
                  <a:lnTo>
                    <a:pt x="154014" y="36784"/>
                  </a:lnTo>
                  <a:lnTo>
                    <a:pt x="153350" y="35985"/>
                  </a:lnTo>
                  <a:lnTo>
                    <a:pt x="152686" y="35185"/>
                  </a:lnTo>
                  <a:lnTo>
                    <a:pt x="152041" y="34385"/>
                  </a:lnTo>
                  <a:lnTo>
                    <a:pt x="151398" y="33586"/>
                  </a:lnTo>
                  <a:lnTo>
                    <a:pt x="150769" y="32786"/>
                  </a:lnTo>
                  <a:lnTo>
                    <a:pt x="150149" y="31986"/>
                  </a:lnTo>
                  <a:lnTo>
                    <a:pt x="149536" y="31187"/>
                  </a:lnTo>
                  <a:lnTo>
                    <a:pt x="148942" y="30387"/>
                  </a:lnTo>
                  <a:lnTo>
                    <a:pt x="148347" y="29587"/>
                  </a:lnTo>
                  <a:lnTo>
                    <a:pt x="147779" y="28788"/>
                  </a:lnTo>
                  <a:lnTo>
                    <a:pt x="147212" y="27988"/>
                  </a:lnTo>
                  <a:lnTo>
                    <a:pt x="146663" y="27188"/>
                  </a:lnTo>
                  <a:lnTo>
                    <a:pt x="146125" y="26389"/>
                  </a:lnTo>
                  <a:lnTo>
                    <a:pt x="145597" y="25589"/>
                  </a:lnTo>
                  <a:lnTo>
                    <a:pt x="145089" y="24789"/>
                  </a:lnTo>
                  <a:lnTo>
                    <a:pt x="144582" y="23990"/>
                  </a:lnTo>
                  <a:lnTo>
                    <a:pt x="144108" y="23190"/>
                  </a:lnTo>
                  <a:lnTo>
                    <a:pt x="143633" y="22390"/>
                  </a:lnTo>
                  <a:lnTo>
                    <a:pt x="143182" y="21591"/>
                  </a:lnTo>
                  <a:lnTo>
                    <a:pt x="142741" y="20791"/>
                  </a:lnTo>
                  <a:lnTo>
                    <a:pt x="142314" y="19991"/>
                  </a:lnTo>
                  <a:lnTo>
                    <a:pt x="141908" y="19192"/>
                  </a:lnTo>
                  <a:lnTo>
                    <a:pt x="141506" y="18392"/>
                  </a:lnTo>
                  <a:lnTo>
                    <a:pt x="141137" y="17592"/>
                  </a:lnTo>
                  <a:lnTo>
                    <a:pt x="140769" y="16793"/>
                  </a:lnTo>
                  <a:lnTo>
                    <a:pt x="140430" y="15993"/>
                  </a:lnTo>
                  <a:lnTo>
                    <a:pt x="140099" y="15193"/>
                  </a:lnTo>
                  <a:lnTo>
                    <a:pt x="139787" y="14394"/>
                  </a:lnTo>
                  <a:lnTo>
                    <a:pt x="139496" y="13594"/>
                  </a:lnTo>
                  <a:lnTo>
                    <a:pt x="139211" y="12794"/>
                  </a:lnTo>
                  <a:lnTo>
                    <a:pt x="138960" y="11995"/>
                  </a:lnTo>
                  <a:lnTo>
                    <a:pt x="138710" y="11195"/>
                  </a:lnTo>
                  <a:lnTo>
                    <a:pt x="138493" y="10395"/>
                  </a:lnTo>
                  <a:lnTo>
                    <a:pt x="138284" y="9596"/>
                  </a:lnTo>
                  <a:lnTo>
                    <a:pt x="138097" y="8796"/>
                  </a:lnTo>
                  <a:lnTo>
                    <a:pt x="137930" y="7996"/>
                  </a:lnTo>
                  <a:lnTo>
                    <a:pt x="137771" y="7197"/>
                  </a:lnTo>
                  <a:lnTo>
                    <a:pt x="137647" y="6397"/>
                  </a:lnTo>
                  <a:lnTo>
                    <a:pt x="137523" y="5597"/>
                  </a:lnTo>
                  <a:lnTo>
                    <a:pt x="137438" y="4798"/>
                  </a:lnTo>
                  <a:lnTo>
                    <a:pt x="137357" y="3998"/>
                  </a:lnTo>
                  <a:lnTo>
                    <a:pt x="137302" y="3198"/>
                  </a:lnTo>
                  <a:lnTo>
                    <a:pt x="137265" y="2399"/>
                  </a:lnTo>
                  <a:lnTo>
                    <a:pt x="137240" y="1599"/>
                  </a:lnTo>
                  <a:lnTo>
                    <a:pt x="137248" y="799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799"/>
                  </a:lnTo>
                  <a:lnTo>
                    <a:pt x="425150" y="1599"/>
                  </a:lnTo>
                  <a:lnTo>
                    <a:pt x="425125" y="2399"/>
                  </a:lnTo>
                  <a:lnTo>
                    <a:pt x="425088" y="3198"/>
                  </a:lnTo>
                  <a:lnTo>
                    <a:pt x="425033" y="3998"/>
                  </a:lnTo>
                  <a:lnTo>
                    <a:pt x="424952" y="4798"/>
                  </a:lnTo>
                  <a:lnTo>
                    <a:pt x="424867" y="5597"/>
                  </a:lnTo>
                  <a:lnTo>
                    <a:pt x="424742" y="6397"/>
                  </a:lnTo>
                  <a:lnTo>
                    <a:pt x="424618" y="7197"/>
                  </a:lnTo>
                  <a:lnTo>
                    <a:pt x="424460" y="7996"/>
                  </a:lnTo>
                  <a:lnTo>
                    <a:pt x="424293" y="8796"/>
                  </a:lnTo>
                  <a:lnTo>
                    <a:pt x="424106" y="9596"/>
                  </a:lnTo>
                  <a:lnTo>
                    <a:pt x="423896" y="10395"/>
                  </a:lnTo>
                  <a:lnTo>
                    <a:pt x="423680" y="11195"/>
                  </a:lnTo>
                  <a:lnTo>
                    <a:pt x="423429" y="11995"/>
                  </a:lnTo>
                  <a:lnTo>
                    <a:pt x="423179" y="12794"/>
                  </a:lnTo>
                  <a:lnTo>
                    <a:pt x="422894" y="13594"/>
                  </a:lnTo>
                  <a:lnTo>
                    <a:pt x="422603" y="14394"/>
                  </a:lnTo>
                  <a:lnTo>
                    <a:pt x="422290" y="15193"/>
                  </a:lnTo>
                  <a:lnTo>
                    <a:pt x="421960" y="15993"/>
                  </a:lnTo>
                  <a:lnTo>
                    <a:pt x="421621" y="16793"/>
                  </a:lnTo>
                  <a:lnTo>
                    <a:pt x="421252" y="17592"/>
                  </a:lnTo>
                  <a:lnTo>
                    <a:pt x="420884" y="18392"/>
                  </a:lnTo>
                  <a:lnTo>
                    <a:pt x="420481" y="19192"/>
                  </a:lnTo>
                  <a:lnTo>
                    <a:pt x="420076" y="19991"/>
                  </a:lnTo>
                  <a:lnTo>
                    <a:pt x="419649" y="20791"/>
                  </a:lnTo>
                  <a:lnTo>
                    <a:pt x="419208" y="21591"/>
                  </a:lnTo>
                  <a:lnTo>
                    <a:pt x="418757" y="22390"/>
                  </a:lnTo>
                  <a:lnTo>
                    <a:pt x="418282" y="23190"/>
                  </a:lnTo>
                  <a:lnTo>
                    <a:pt x="417807" y="23990"/>
                  </a:lnTo>
                  <a:lnTo>
                    <a:pt x="417300" y="24789"/>
                  </a:lnTo>
                  <a:lnTo>
                    <a:pt x="416793" y="25589"/>
                  </a:lnTo>
                  <a:lnTo>
                    <a:pt x="416265" y="26389"/>
                  </a:lnTo>
                  <a:lnTo>
                    <a:pt x="415727" y="27188"/>
                  </a:lnTo>
                  <a:lnTo>
                    <a:pt x="415178" y="27988"/>
                  </a:lnTo>
                  <a:lnTo>
                    <a:pt x="414611" y="28788"/>
                  </a:lnTo>
                  <a:lnTo>
                    <a:pt x="414042" y="29587"/>
                  </a:lnTo>
                  <a:lnTo>
                    <a:pt x="413448" y="30387"/>
                  </a:lnTo>
                  <a:lnTo>
                    <a:pt x="412854" y="31187"/>
                  </a:lnTo>
                  <a:lnTo>
                    <a:pt x="412241" y="31986"/>
                  </a:lnTo>
                  <a:lnTo>
                    <a:pt x="411621" y="32786"/>
                  </a:lnTo>
                  <a:lnTo>
                    <a:pt x="410992" y="33586"/>
                  </a:lnTo>
                  <a:lnTo>
                    <a:pt x="410349" y="34385"/>
                  </a:lnTo>
                  <a:lnTo>
                    <a:pt x="409704" y="35185"/>
                  </a:lnTo>
                  <a:lnTo>
                    <a:pt x="409040" y="35985"/>
                  </a:lnTo>
                  <a:lnTo>
                    <a:pt x="408376" y="36784"/>
                  </a:lnTo>
                  <a:lnTo>
                    <a:pt x="407696" y="37584"/>
                  </a:lnTo>
                  <a:lnTo>
                    <a:pt x="407013" y="38384"/>
                  </a:lnTo>
                  <a:lnTo>
                    <a:pt x="406322" y="39183"/>
                  </a:lnTo>
                  <a:lnTo>
                    <a:pt x="405622" y="39983"/>
                  </a:lnTo>
                  <a:lnTo>
                    <a:pt x="404920" y="40783"/>
                  </a:lnTo>
                  <a:lnTo>
                    <a:pt x="404205" y="41582"/>
                  </a:lnTo>
                  <a:lnTo>
                    <a:pt x="403491" y="42382"/>
                  </a:lnTo>
                  <a:lnTo>
                    <a:pt x="402765" y="43182"/>
                  </a:lnTo>
                  <a:lnTo>
                    <a:pt x="402039" y="43981"/>
                  </a:lnTo>
                  <a:lnTo>
                    <a:pt x="401306" y="44781"/>
                  </a:lnTo>
                  <a:lnTo>
                    <a:pt x="400570" y="45581"/>
                  </a:lnTo>
                  <a:lnTo>
                    <a:pt x="399831" y="46380"/>
                  </a:lnTo>
                  <a:lnTo>
                    <a:pt x="399087" y="47180"/>
                  </a:lnTo>
                  <a:lnTo>
                    <a:pt x="398342" y="47980"/>
                  </a:lnTo>
                  <a:lnTo>
                    <a:pt x="397593" y="48779"/>
                  </a:lnTo>
                  <a:lnTo>
                    <a:pt x="396844" y="49579"/>
                  </a:lnTo>
                  <a:lnTo>
                    <a:pt x="396092" y="50379"/>
                  </a:lnTo>
                  <a:lnTo>
                    <a:pt x="395340" y="51178"/>
                  </a:lnTo>
                  <a:lnTo>
                    <a:pt x="394588" y="51978"/>
                  </a:lnTo>
                  <a:lnTo>
                    <a:pt x="393835" y="52778"/>
                  </a:lnTo>
                  <a:lnTo>
                    <a:pt x="393083" y="53577"/>
                  </a:lnTo>
                  <a:lnTo>
                    <a:pt x="392332" y="54377"/>
                  </a:lnTo>
                  <a:lnTo>
                    <a:pt x="391582" y="55177"/>
                  </a:lnTo>
                  <a:lnTo>
                    <a:pt x="390835" y="55976"/>
                  </a:lnTo>
                  <a:lnTo>
                    <a:pt x="390089" y="56776"/>
                  </a:lnTo>
                  <a:lnTo>
                    <a:pt x="389346" y="57576"/>
                  </a:lnTo>
                  <a:lnTo>
                    <a:pt x="388607" y="58375"/>
                  </a:lnTo>
                  <a:lnTo>
                    <a:pt x="387869" y="59175"/>
                  </a:lnTo>
                  <a:lnTo>
                    <a:pt x="387140" y="59975"/>
                  </a:lnTo>
                  <a:lnTo>
                    <a:pt x="386411" y="60774"/>
                  </a:lnTo>
                  <a:lnTo>
                    <a:pt x="385691" y="61574"/>
                  </a:lnTo>
                  <a:lnTo>
                    <a:pt x="384974" y="62374"/>
                  </a:lnTo>
                  <a:lnTo>
                    <a:pt x="384263" y="63173"/>
                  </a:lnTo>
                  <a:lnTo>
                    <a:pt x="383561" y="63973"/>
                  </a:lnTo>
                  <a:lnTo>
                    <a:pt x="382860" y="64773"/>
                  </a:lnTo>
                  <a:lnTo>
                    <a:pt x="382174" y="65572"/>
                  </a:lnTo>
                  <a:lnTo>
                    <a:pt x="381489" y="66372"/>
                  </a:lnTo>
                  <a:lnTo>
                    <a:pt x="380819" y="67172"/>
                  </a:lnTo>
                  <a:lnTo>
                    <a:pt x="380153" y="67971"/>
                  </a:lnTo>
                  <a:lnTo>
                    <a:pt x="379497" y="68771"/>
                  </a:lnTo>
                  <a:lnTo>
                    <a:pt x="378852" y="69571"/>
                  </a:lnTo>
                  <a:lnTo>
                    <a:pt x="378212" y="70370"/>
                  </a:lnTo>
                  <a:lnTo>
                    <a:pt x="377591" y="71170"/>
                  </a:lnTo>
                  <a:lnTo>
                    <a:pt x="376971" y="71970"/>
                  </a:lnTo>
                  <a:lnTo>
                    <a:pt x="376373" y="72769"/>
                  </a:lnTo>
                  <a:lnTo>
                    <a:pt x="375778" y="73569"/>
                  </a:lnTo>
                  <a:lnTo>
                    <a:pt x="375200" y="74369"/>
                  </a:lnTo>
                  <a:lnTo>
                    <a:pt x="374634" y="75168"/>
                  </a:lnTo>
                  <a:lnTo>
                    <a:pt x="374075" y="75968"/>
                  </a:lnTo>
                  <a:lnTo>
                    <a:pt x="373540" y="76768"/>
                  </a:lnTo>
                  <a:lnTo>
                    <a:pt x="373005" y="77567"/>
                  </a:lnTo>
                  <a:lnTo>
                    <a:pt x="372500" y="78367"/>
                  </a:lnTo>
                  <a:lnTo>
                    <a:pt x="371998" y="79167"/>
                  </a:lnTo>
                  <a:lnTo>
                    <a:pt x="371517" y="79966"/>
                  </a:lnTo>
                  <a:lnTo>
                    <a:pt x="371050" y="80766"/>
                  </a:lnTo>
                  <a:lnTo>
                    <a:pt x="370593" y="81566"/>
                  </a:lnTo>
                  <a:lnTo>
                    <a:pt x="370163" y="82365"/>
                  </a:lnTo>
                  <a:lnTo>
                    <a:pt x="369733" y="83165"/>
                  </a:lnTo>
                  <a:lnTo>
                    <a:pt x="369340" y="83965"/>
                  </a:lnTo>
                  <a:lnTo>
                    <a:pt x="368949" y="84764"/>
                  </a:lnTo>
                  <a:lnTo>
                    <a:pt x="368585" y="85564"/>
                  </a:lnTo>
                  <a:lnTo>
                    <a:pt x="368234" y="86364"/>
                  </a:lnTo>
                  <a:lnTo>
                    <a:pt x="367898" y="87163"/>
                  </a:lnTo>
                  <a:lnTo>
                    <a:pt x="367590" y="87963"/>
                  </a:lnTo>
                  <a:lnTo>
                    <a:pt x="367283" y="88763"/>
                  </a:lnTo>
                  <a:lnTo>
                    <a:pt x="367019" y="89562"/>
                  </a:lnTo>
                  <a:lnTo>
                    <a:pt x="366755" y="90362"/>
                  </a:lnTo>
                  <a:lnTo>
                    <a:pt x="366524" y="91162"/>
                  </a:lnTo>
                  <a:lnTo>
                    <a:pt x="366306" y="91961"/>
                  </a:lnTo>
                  <a:lnTo>
                    <a:pt x="366107" y="92761"/>
                  </a:lnTo>
                  <a:lnTo>
                    <a:pt x="365936" y="93561"/>
                  </a:lnTo>
                  <a:lnTo>
                    <a:pt x="365771" y="94360"/>
                  </a:lnTo>
                  <a:lnTo>
                    <a:pt x="365648" y="95160"/>
                  </a:lnTo>
                  <a:lnTo>
                    <a:pt x="365526" y="95960"/>
                  </a:lnTo>
                  <a:lnTo>
                    <a:pt x="365444" y="96759"/>
                  </a:lnTo>
                  <a:lnTo>
                    <a:pt x="365372" y="97559"/>
                  </a:lnTo>
                  <a:lnTo>
                    <a:pt x="365324" y="98359"/>
                  </a:lnTo>
                  <a:lnTo>
                    <a:pt x="365303" y="99158"/>
                  </a:lnTo>
                  <a:lnTo>
                    <a:pt x="365291" y="99958"/>
                  </a:lnTo>
                  <a:lnTo>
                    <a:pt x="365323" y="100758"/>
                  </a:lnTo>
                  <a:lnTo>
                    <a:pt x="365355" y="101557"/>
                  </a:lnTo>
                  <a:lnTo>
                    <a:pt x="365433" y="102357"/>
                  </a:lnTo>
                  <a:lnTo>
                    <a:pt x="365518" y="103157"/>
                  </a:lnTo>
                  <a:lnTo>
                    <a:pt x="365633" y="103956"/>
                  </a:lnTo>
                  <a:lnTo>
                    <a:pt x="365773" y="104756"/>
                  </a:lnTo>
                  <a:lnTo>
                    <a:pt x="365925" y="105556"/>
                  </a:lnTo>
                  <a:lnTo>
                    <a:pt x="366120" y="106355"/>
                  </a:lnTo>
                  <a:lnTo>
                    <a:pt x="366316" y="107155"/>
                  </a:lnTo>
                  <a:lnTo>
                    <a:pt x="366562" y="107955"/>
                  </a:lnTo>
                  <a:lnTo>
                    <a:pt x="366813" y="108754"/>
                  </a:lnTo>
                  <a:lnTo>
                    <a:pt x="367099" y="109554"/>
                  </a:lnTo>
                  <a:lnTo>
                    <a:pt x="367407" y="110354"/>
                  </a:lnTo>
                  <a:lnTo>
                    <a:pt x="367731" y="111153"/>
                  </a:lnTo>
                  <a:lnTo>
                    <a:pt x="368096" y="111953"/>
                  </a:lnTo>
                  <a:lnTo>
                    <a:pt x="368461" y="112753"/>
                  </a:lnTo>
                  <a:lnTo>
                    <a:pt x="368883" y="113552"/>
                  </a:lnTo>
                  <a:lnTo>
                    <a:pt x="369306" y="114352"/>
                  </a:lnTo>
                  <a:lnTo>
                    <a:pt x="369767" y="115152"/>
                  </a:lnTo>
                  <a:lnTo>
                    <a:pt x="370247" y="115951"/>
                  </a:lnTo>
                  <a:lnTo>
                    <a:pt x="370748" y="116751"/>
                  </a:lnTo>
                  <a:lnTo>
                    <a:pt x="371286" y="117551"/>
                  </a:lnTo>
                  <a:lnTo>
                    <a:pt x="371827" y="118350"/>
                  </a:lnTo>
                  <a:lnTo>
                    <a:pt x="372423" y="119150"/>
                  </a:lnTo>
                  <a:lnTo>
                    <a:pt x="373020" y="119950"/>
                  </a:lnTo>
                  <a:lnTo>
                    <a:pt x="373658" y="120749"/>
                  </a:lnTo>
                  <a:lnTo>
                    <a:pt x="374313" y="121549"/>
                  </a:lnTo>
                  <a:lnTo>
                    <a:pt x="374991" y="122349"/>
                  </a:lnTo>
                  <a:lnTo>
                    <a:pt x="375703" y="123148"/>
                  </a:lnTo>
                  <a:lnTo>
                    <a:pt x="376420" y="123948"/>
                  </a:lnTo>
                  <a:lnTo>
                    <a:pt x="377190" y="124748"/>
                  </a:lnTo>
                  <a:lnTo>
                    <a:pt x="377959" y="125547"/>
                  </a:lnTo>
                  <a:lnTo>
                    <a:pt x="378773" y="126347"/>
                  </a:lnTo>
                  <a:lnTo>
                    <a:pt x="379599" y="127147"/>
                  </a:lnTo>
                  <a:lnTo>
                    <a:pt x="380452" y="127946"/>
                  </a:lnTo>
                  <a:lnTo>
                    <a:pt x="381334" y="128746"/>
                  </a:lnTo>
                  <a:lnTo>
                    <a:pt x="382226" y="129546"/>
                  </a:lnTo>
                  <a:lnTo>
                    <a:pt x="383164" y="130345"/>
                  </a:lnTo>
                  <a:lnTo>
                    <a:pt x="384102" y="131145"/>
                  </a:lnTo>
                  <a:lnTo>
                    <a:pt x="385086" y="131945"/>
                  </a:lnTo>
                  <a:lnTo>
                    <a:pt x="386079" y="132744"/>
                  </a:lnTo>
                  <a:lnTo>
                    <a:pt x="387100" y="133544"/>
                  </a:lnTo>
                  <a:lnTo>
                    <a:pt x="388147" y="134344"/>
                  </a:lnTo>
                  <a:lnTo>
                    <a:pt x="389205" y="135143"/>
                  </a:lnTo>
                  <a:lnTo>
                    <a:pt x="390304" y="135943"/>
                  </a:lnTo>
                  <a:lnTo>
                    <a:pt x="391403" y="136743"/>
                  </a:lnTo>
                  <a:lnTo>
                    <a:pt x="392549" y="137542"/>
                  </a:lnTo>
                  <a:lnTo>
                    <a:pt x="393700" y="138342"/>
                  </a:lnTo>
                  <a:lnTo>
                    <a:pt x="394880" y="139142"/>
                  </a:lnTo>
                  <a:lnTo>
                    <a:pt x="396081" y="139941"/>
                  </a:lnTo>
                  <a:lnTo>
                    <a:pt x="397295" y="140741"/>
                  </a:lnTo>
                  <a:lnTo>
                    <a:pt x="398545" y="141541"/>
                  </a:lnTo>
                  <a:lnTo>
                    <a:pt x="399794" y="142340"/>
                  </a:lnTo>
                  <a:lnTo>
                    <a:pt x="401089" y="143140"/>
                  </a:lnTo>
                  <a:lnTo>
                    <a:pt x="402385" y="143940"/>
                  </a:lnTo>
                  <a:lnTo>
                    <a:pt x="403712" y="144739"/>
                  </a:lnTo>
                  <a:lnTo>
                    <a:pt x="405054" y="145539"/>
                  </a:lnTo>
                  <a:lnTo>
                    <a:pt x="406411" y="146339"/>
                  </a:lnTo>
                  <a:lnTo>
                    <a:pt x="407796" y="147138"/>
                  </a:lnTo>
                  <a:lnTo>
                    <a:pt x="409183" y="147938"/>
                  </a:lnTo>
                  <a:lnTo>
                    <a:pt x="410610" y="148738"/>
                  </a:lnTo>
                  <a:lnTo>
                    <a:pt x="412037" y="149537"/>
                  </a:lnTo>
                  <a:lnTo>
                    <a:pt x="413493" y="150337"/>
                  </a:lnTo>
                  <a:lnTo>
                    <a:pt x="414959" y="151137"/>
                  </a:lnTo>
                  <a:lnTo>
                    <a:pt x="416442" y="151936"/>
                  </a:lnTo>
                  <a:lnTo>
                    <a:pt x="417946" y="152736"/>
                  </a:lnTo>
                  <a:lnTo>
                    <a:pt x="419453" y="153536"/>
                  </a:lnTo>
                  <a:lnTo>
                    <a:pt x="420993" y="154335"/>
                  </a:lnTo>
                  <a:lnTo>
                    <a:pt x="422532" y="155135"/>
                  </a:lnTo>
                  <a:lnTo>
                    <a:pt x="424098" y="155935"/>
                  </a:lnTo>
                  <a:lnTo>
                    <a:pt x="425670" y="156734"/>
                  </a:lnTo>
                  <a:lnTo>
                    <a:pt x="427257" y="157534"/>
                  </a:lnTo>
                  <a:lnTo>
                    <a:pt x="428860" y="158334"/>
                  </a:lnTo>
                  <a:lnTo>
                    <a:pt x="430467" y="159133"/>
                  </a:lnTo>
                  <a:lnTo>
                    <a:pt x="432098" y="159933"/>
                  </a:lnTo>
                  <a:lnTo>
                    <a:pt x="433729" y="160733"/>
                  </a:lnTo>
                  <a:lnTo>
                    <a:pt x="435381" y="161532"/>
                  </a:lnTo>
                  <a:lnTo>
                    <a:pt x="437037" y="162332"/>
                  </a:lnTo>
                  <a:lnTo>
                    <a:pt x="438705" y="163132"/>
                  </a:lnTo>
                  <a:lnTo>
                    <a:pt x="440384" y="163931"/>
                  </a:lnTo>
                  <a:lnTo>
                    <a:pt x="442067" y="164731"/>
                  </a:lnTo>
                  <a:lnTo>
                    <a:pt x="443766" y="165531"/>
                  </a:lnTo>
                  <a:lnTo>
                    <a:pt x="445464" y="166330"/>
                  </a:lnTo>
                  <a:lnTo>
                    <a:pt x="447178" y="167130"/>
                  </a:lnTo>
                  <a:lnTo>
                    <a:pt x="448894" y="167930"/>
                  </a:lnTo>
                  <a:lnTo>
                    <a:pt x="450618" y="168729"/>
                  </a:lnTo>
                  <a:lnTo>
                    <a:pt x="452348" y="169529"/>
                  </a:lnTo>
                  <a:lnTo>
                    <a:pt x="454080" y="170329"/>
                  </a:lnTo>
                  <a:lnTo>
                    <a:pt x="455821" y="171128"/>
                  </a:lnTo>
                  <a:lnTo>
                    <a:pt x="457562" y="171928"/>
                  </a:lnTo>
                  <a:lnTo>
                    <a:pt x="459310" y="172728"/>
                  </a:lnTo>
                  <a:lnTo>
                    <a:pt x="461059" y="173527"/>
                  </a:lnTo>
                  <a:lnTo>
                    <a:pt x="462811" y="174327"/>
                  </a:lnTo>
                  <a:lnTo>
                    <a:pt x="464564" y="175127"/>
                  </a:lnTo>
                  <a:lnTo>
                    <a:pt x="466319" y="175926"/>
                  </a:lnTo>
                  <a:lnTo>
                    <a:pt x="468074" y="176726"/>
                  </a:lnTo>
                  <a:lnTo>
                    <a:pt x="469830" y="177526"/>
                  </a:lnTo>
                  <a:lnTo>
                    <a:pt x="471584" y="178325"/>
                  </a:lnTo>
                  <a:lnTo>
                    <a:pt x="473338" y="179125"/>
                  </a:lnTo>
                  <a:lnTo>
                    <a:pt x="475089" y="179925"/>
                  </a:lnTo>
                  <a:lnTo>
                    <a:pt x="476838" y="180724"/>
                  </a:lnTo>
                  <a:lnTo>
                    <a:pt x="478585" y="181524"/>
                  </a:lnTo>
                  <a:lnTo>
                    <a:pt x="480326" y="182324"/>
                  </a:lnTo>
                  <a:lnTo>
                    <a:pt x="482067" y="183123"/>
                  </a:lnTo>
                  <a:lnTo>
                    <a:pt x="483798" y="183923"/>
                  </a:lnTo>
                  <a:lnTo>
                    <a:pt x="485529" y="184723"/>
                  </a:lnTo>
                  <a:lnTo>
                    <a:pt x="487249" y="185522"/>
                  </a:lnTo>
                  <a:lnTo>
                    <a:pt x="488966" y="186322"/>
                  </a:lnTo>
                  <a:lnTo>
                    <a:pt x="490674" y="187122"/>
                  </a:lnTo>
                  <a:lnTo>
                    <a:pt x="492373" y="187921"/>
                  </a:lnTo>
                  <a:lnTo>
                    <a:pt x="494070" y="188721"/>
                  </a:lnTo>
                  <a:lnTo>
                    <a:pt x="495748" y="189521"/>
                  </a:lnTo>
                  <a:lnTo>
                    <a:pt x="497427" y="190320"/>
                  </a:lnTo>
                  <a:lnTo>
                    <a:pt x="499086" y="191120"/>
                  </a:lnTo>
                  <a:lnTo>
                    <a:pt x="500741" y="191920"/>
                  </a:lnTo>
                  <a:lnTo>
                    <a:pt x="502382" y="192719"/>
                  </a:lnTo>
                  <a:lnTo>
                    <a:pt x="504010" y="193519"/>
                  </a:lnTo>
                  <a:lnTo>
                    <a:pt x="505632" y="194319"/>
                  </a:lnTo>
                  <a:lnTo>
                    <a:pt x="507230" y="195118"/>
                  </a:lnTo>
                  <a:lnTo>
                    <a:pt x="508828" y="195918"/>
                  </a:lnTo>
                  <a:lnTo>
                    <a:pt x="510397" y="196718"/>
                  </a:lnTo>
                  <a:lnTo>
                    <a:pt x="511962" y="197517"/>
                  </a:lnTo>
                  <a:lnTo>
                    <a:pt x="513506" y="198317"/>
                  </a:lnTo>
                  <a:lnTo>
                    <a:pt x="515035" y="199117"/>
                  </a:lnTo>
                  <a:lnTo>
                    <a:pt x="516553" y="199916"/>
                  </a:lnTo>
                  <a:lnTo>
                    <a:pt x="518044" y="200716"/>
                  </a:lnTo>
                  <a:lnTo>
                    <a:pt x="519534" y="201516"/>
                  </a:lnTo>
                  <a:lnTo>
                    <a:pt x="520984" y="202315"/>
                  </a:lnTo>
                  <a:lnTo>
                    <a:pt x="522433" y="203115"/>
                  </a:lnTo>
                  <a:lnTo>
                    <a:pt x="523852" y="203915"/>
                  </a:lnTo>
                  <a:lnTo>
                    <a:pt x="525257" y="204714"/>
                  </a:lnTo>
                  <a:lnTo>
                    <a:pt x="526645" y="205514"/>
                  </a:lnTo>
                  <a:lnTo>
                    <a:pt x="528002" y="206314"/>
                  </a:lnTo>
                  <a:lnTo>
                    <a:pt x="529357" y="207113"/>
                  </a:lnTo>
                  <a:lnTo>
                    <a:pt x="530665" y="207913"/>
                  </a:lnTo>
                  <a:lnTo>
                    <a:pt x="531972" y="208713"/>
                  </a:lnTo>
                  <a:lnTo>
                    <a:pt x="533242" y="209512"/>
                  </a:lnTo>
                  <a:lnTo>
                    <a:pt x="534498" y="210312"/>
                  </a:lnTo>
                  <a:lnTo>
                    <a:pt x="535731" y="211112"/>
                  </a:lnTo>
                  <a:lnTo>
                    <a:pt x="536932" y="211911"/>
                  </a:lnTo>
                  <a:lnTo>
                    <a:pt x="538127" y="212711"/>
                  </a:lnTo>
                  <a:lnTo>
                    <a:pt x="539271" y="213511"/>
                  </a:lnTo>
                  <a:lnTo>
                    <a:pt x="540416" y="214310"/>
                  </a:lnTo>
                  <a:lnTo>
                    <a:pt x="541514" y="215110"/>
                  </a:lnTo>
                  <a:lnTo>
                    <a:pt x="542600" y="215910"/>
                  </a:lnTo>
                  <a:lnTo>
                    <a:pt x="543657" y="216709"/>
                  </a:lnTo>
                  <a:lnTo>
                    <a:pt x="544682" y="217509"/>
                  </a:lnTo>
                  <a:lnTo>
                    <a:pt x="545697" y="218309"/>
                  </a:lnTo>
                  <a:lnTo>
                    <a:pt x="546659" y="219108"/>
                  </a:lnTo>
                  <a:lnTo>
                    <a:pt x="547622" y="219908"/>
                  </a:lnTo>
                  <a:lnTo>
                    <a:pt x="548530" y="220708"/>
                  </a:lnTo>
                  <a:lnTo>
                    <a:pt x="549429" y="221507"/>
                  </a:lnTo>
                  <a:lnTo>
                    <a:pt x="550293" y="222307"/>
                  </a:lnTo>
                  <a:lnTo>
                    <a:pt x="551125" y="223107"/>
                  </a:lnTo>
                  <a:lnTo>
                    <a:pt x="551944" y="223906"/>
                  </a:lnTo>
                  <a:lnTo>
                    <a:pt x="552710" y="224706"/>
                  </a:lnTo>
                  <a:lnTo>
                    <a:pt x="553476" y="225506"/>
                  </a:lnTo>
                  <a:lnTo>
                    <a:pt x="554181" y="226305"/>
                  </a:lnTo>
                  <a:lnTo>
                    <a:pt x="554879" y="227105"/>
                  </a:lnTo>
                  <a:lnTo>
                    <a:pt x="555536" y="227905"/>
                  </a:lnTo>
                  <a:lnTo>
                    <a:pt x="556166" y="228704"/>
                  </a:lnTo>
                  <a:lnTo>
                    <a:pt x="556776" y="229504"/>
                  </a:lnTo>
                  <a:lnTo>
                    <a:pt x="557335" y="230304"/>
                  </a:lnTo>
                  <a:lnTo>
                    <a:pt x="557895" y="231103"/>
                  </a:lnTo>
                  <a:lnTo>
                    <a:pt x="558386" y="231903"/>
                  </a:lnTo>
                  <a:lnTo>
                    <a:pt x="558876" y="232703"/>
                  </a:lnTo>
                  <a:lnTo>
                    <a:pt x="559319" y="233502"/>
                  </a:lnTo>
                  <a:lnTo>
                    <a:pt x="559737" y="234302"/>
                  </a:lnTo>
                  <a:lnTo>
                    <a:pt x="560132" y="235102"/>
                  </a:lnTo>
                  <a:lnTo>
                    <a:pt x="560479" y="235901"/>
                  </a:lnTo>
                  <a:lnTo>
                    <a:pt x="560825" y="236701"/>
                  </a:lnTo>
                  <a:lnTo>
                    <a:pt x="561101" y="237501"/>
                  </a:lnTo>
                  <a:lnTo>
                    <a:pt x="561378" y="238300"/>
                  </a:lnTo>
                  <a:lnTo>
                    <a:pt x="561603" y="239100"/>
                  </a:lnTo>
                  <a:lnTo>
                    <a:pt x="561809" y="239900"/>
                  </a:lnTo>
                  <a:lnTo>
                    <a:pt x="561986" y="240699"/>
                  </a:lnTo>
                  <a:lnTo>
                    <a:pt x="562121" y="241499"/>
                  </a:lnTo>
                  <a:lnTo>
                    <a:pt x="562250" y="242299"/>
                  </a:lnTo>
                  <a:lnTo>
                    <a:pt x="562315" y="243098"/>
                  </a:lnTo>
                  <a:lnTo>
                    <a:pt x="562379" y="243898"/>
                  </a:lnTo>
                  <a:lnTo>
                    <a:pt x="562390" y="244698"/>
                  </a:lnTo>
                  <a:lnTo>
                    <a:pt x="562386" y="245497"/>
                  </a:lnTo>
                  <a:lnTo>
                    <a:pt x="562349" y="246297"/>
                  </a:lnTo>
                  <a:lnTo>
                    <a:pt x="562276" y="247097"/>
                  </a:lnTo>
                  <a:lnTo>
                    <a:pt x="562192" y="247896"/>
                  </a:lnTo>
                  <a:lnTo>
                    <a:pt x="562051" y="248696"/>
                  </a:lnTo>
                  <a:lnTo>
                    <a:pt x="561910" y="249496"/>
                  </a:lnTo>
                  <a:lnTo>
                    <a:pt x="561714" y="250295"/>
                  </a:lnTo>
                  <a:lnTo>
                    <a:pt x="561506" y="251095"/>
                  </a:lnTo>
                  <a:lnTo>
                    <a:pt x="561265" y="251895"/>
                  </a:lnTo>
                  <a:lnTo>
                    <a:pt x="560993" y="252694"/>
                  </a:lnTo>
                  <a:lnTo>
                    <a:pt x="560707" y="253494"/>
                  </a:lnTo>
                  <a:lnTo>
                    <a:pt x="560371" y="254294"/>
                  </a:lnTo>
                  <a:lnTo>
                    <a:pt x="560035" y="255093"/>
                  </a:lnTo>
                  <a:lnTo>
                    <a:pt x="559643" y="255893"/>
                  </a:lnTo>
                  <a:lnTo>
                    <a:pt x="559246" y="256693"/>
                  </a:lnTo>
                  <a:lnTo>
                    <a:pt x="558813" y="257492"/>
                  </a:lnTo>
                  <a:lnTo>
                    <a:pt x="558355" y="258292"/>
                  </a:lnTo>
                  <a:lnTo>
                    <a:pt x="557881" y="259092"/>
                  </a:lnTo>
                  <a:lnTo>
                    <a:pt x="557366" y="259891"/>
                  </a:lnTo>
                  <a:lnTo>
                    <a:pt x="556850" y="260691"/>
                  </a:lnTo>
                  <a:lnTo>
                    <a:pt x="556280" y="261491"/>
                  </a:lnTo>
                  <a:lnTo>
                    <a:pt x="555709" y="262290"/>
                  </a:lnTo>
                  <a:lnTo>
                    <a:pt x="555102" y="263090"/>
                  </a:lnTo>
                  <a:lnTo>
                    <a:pt x="554477" y="263890"/>
                  </a:lnTo>
                  <a:lnTo>
                    <a:pt x="553835" y="264689"/>
                  </a:lnTo>
                  <a:lnTo>
                    <a:pt x="553158" y="265489"/>
                  </a:lnTo>
                  <a:lnTo>
                    <a:pt x="552481" y="266289"/>
                  </a:lnTo>
                  <a:lnTo>
                    <a:pt x="551755" y="267088"/>
                  </a:lnTo>
                  <a:lnTo>
                    <a:pt x="551030" y="267888"/>
                  </a:lnTo>
                  <a:lnTo>
                    <a:pt x="550272" y="268688"/>
                  </a:lnTo>
                  <a:lnTo>
                    <a:pt x="549501" y="269487"/>
                  </a:lnTo>
                  <a:lnTo>
                    <a:pt x="548712" y="270287"/>
                  </a:lnTo>
                  <a:lnTo>
                    <a:pt x="547897" y="271087"/>
                  </a:lnTo>
                  <a:lnTo>
                    <a:pt x="547079" y="271886"/>
                  </a:lnTo>
                  <a:lnTo>
                    <a:pt x="546223" y="272686"/>
                  </a:lnTo>
                  <a:lnTo>
                    <a:pt x="545367" y="273486"/>
                  </a:lnTo>
                  <a:lnTo>
                    <a:pt x="544483" y="274285"/>
                  </a:lnTo>
                  <a:lnTo>
                    <a:pt x="543589" y="275085"/>
                  </a:lnTo>
                  <a:lnTo>
                    <a:pt x="542680" y="275885"/>
                  </a:lnTo>
                  <a:lnTo>
                    <a:pt x="541751" y="276684"/>
                  </a:lnTo>
                  <a:lnTo>
                    <a:pt x="540818" y="277484"/>
                  </a:lnTo>
                  <a:lnTo>
                    <a:pt x="539858" y="278284"/>
                  </a:lnTo>
                  <a:lnTo>
                    <a:pt x="538897" y="279083"/>
                  </a:lnTo>
                  <a:lnTo>
                    <a:pt x="537913" y="279883"/>
                  </a:lnTo>
                  <a:lnTo>
                    <a:pt x="536924" y="280683"/>
                  </a:lnTo>
                  <a:lnTo>
                    <a:pt x="535921" y="281483"/>
                  </a:lnTo>
                  <a:lnTo>
                    <a:pt x="534905" y="282282"/>
                  </a:lnTo>
                  <a:lnTo>
                    <a:pt x="533885" y="283082"/>
                  </a:lnTo>
                  <a:lnTo>
                    <a:pt x="532847" y="283882"/>
                  </a:lnTo>
                  <a:lnTo>
                    <a:pt x="531809" y="284681"/>
                  </a:lnTo>
                  <a:lnTo>
                    <a:pt x="530754" y="285481"/>
                  </a:lnTo>
                  <a:lnTo>
                    <a:pt x="529696" y="286281"/>
                  </a:lnTo>
                  <a:lnTo>
                    <a:pt x="528628" y="287080"/>
                  </a:lnTo>
                  <a:lnTo>
                    <a:pt x="527554" y="287880"/>
                  </a:lnTo>
                  <a:lnTo>
                    <a:pt x="526476" y="288680"/>
                  </a:lnTo>
                  <a:lnTo>
                    <a:pt x="525387" y="289479"/>
                  </a:lnTo>
                  <a:lnTo>
                    <a:pt x="524299" y="290279"/>
                  </a:lnTo>
                  <a:lnTo>
                    <a:pt x="523201" y="291079"/>
                  </a:lnTo>
                  <a:lnTo>
                    <a:pt x="522102" y="291878"/>
                  </a:lnTo>
                  <a:lnTo>
                    <a:pt x="520999" y="292678"/>
                  </a:lnTo>
                  <a:lnTo>
                    <a:pt x="519893" y="293478"/>
                  </a:lnTo>
                  <a:lnTo>
                    <a:pt x="518785" y="294277"/>
                  </a:lnTo>
                  <a:lnTo>
                    <a:pt x="517674" y="295077"/>
                  </a:lnTo>
                  <a:lnTo>
                    <a:pt x="516563" y="295877"/>
                  </a:lnTo>
                  <a:lnTo>
                    <a:pt x="515451" y="296676"/>
                  </a:lnTo>
                  <a:lnTo>
                    <a:pt x="514338" y="297476"/>
                  </a:lnTo>
                  <a:lnTo>
                    <a:pt x="513226" y="298276"/>
                  </a:lnTo>
                  <a:lnTo>
                    <a:pt x="512115" y="299075"/>
                  </a:lnTo>
                  <a:lnTo>
                    <a:pt x="511005" y="299875"/>
                  </a:lnTo>
                  <a:lnTo>
                    <a:pt x="509898" y="300675"/>
                  </a:lnTo>
                  <a:lnTo>
                    <a:pt x="508791" y="301474"/>
                  </a:lnTo>
                  <a:lnTo>
                    <a:pt x="507690" y="302274"/>
                  </a:lnTo>
                  <a:lnTo>
                    <a:pt x="506589" y="303074"/>
                  </a:lnTo>
                  <a:lnTo>
                    <a:pt x="505495" y="303873"/>
                  </a:lnTo>
                  <a:lnTo>
                    <a:pt x="504403" y="304673"/>
                  </a:lnTo>
                  <a:lnTo>
                    <a:pt x="503317" y="305473"/>
                  </a:lnTo>
                  <a:lnTo>
                    <a:pt x="502237" y="306272"/>
                  </a:lnTo>
                  <a:lnTo>
                    <a:pt x="501159" y="307072"/>
                  </a:lnTo>
                  <a:lnTo>
                    <a:pt x="500093" y="307872"/>
                  </a:lnTo>
                  <a:lnTo>
                    <a:pt x="499027" y="308671"/>
                  </a:lnTo>
                  <a:lnTo>
                    <a:pt x="497975" y="309471"/>
                  </a:lnTo>
                  <a:lnTo>
                    <a:pt x="496925" y="310271"/>
                  </a:lnTo>
                  <a:lnTo>
                    <a:pt x="495885" y="311070"/>
                  </a:lnTo>
                  <a:lnTo>
                    <a:pt x="494854" y="311870"/>
                  </a:lnTo>
                  <a:lnTo>
                    <a:pt x="493827" y="312670"/>
                  </a:lnTo>
                  <a:lnTo>
                    <a:pt x="492816" y="313469"/>
                  </a:lnTo>
                  <a:lnTo>
                    <a:pt x="491805" y="314269"/>
                  </a:lnTo>
                  <a:lnTo>
                    <a:pt x="490814" y="315069"/>
                  </a:lnTo>
                  <a:lnTo>
                    <a:pt x="489826" y="315868"/>
                  </a:lnTo>
                  <a:lnTo>
                    <a:pt x="488851" y="316668"/>
                  </a:lnTo>
                  <a:lnTo>
                    <a:pt x="487886" y="317468"/>
                  </a:lnTo>
                  <a:lnTo>
                    <a:pt x="486929" y="318267"/>
                  </a:lnTo>
                  <a:lnTo>
                    <a:pt x="485990" y="319067"/>
                  </a:lnTo>
                  <a:lnTo>
                    <a:pt x="485051" y="319867"/>
                  </a:lnTo>
                  <a:lnTo>
                    <a:pt x="484138" y="320666"/>
                  </a:lnTo>
                  <a:lnTo>
                    <a:pt x="483226" y="321466"/>
                  </a:lnTo>
                  <a:lnTo>
                    <a:pt x="482332" y="322266"/>
                  </a:lnTo>
                  <a:lnTo>
                    <a:pt x="481448" y="323065"/>
                  </a:lnTo>
                  <a:lnTo>
                    <a:pt x="480574" y="323865"/>
                  </a:lnTo>
                  <a:lnTo>
                    <a:pt x="479720" y="324665"/>
                  </a:lnTo>
                  <a:lnTo>
                    <a:pt x="478866" y="325464"/>
                  </a:lnTo>
                  <a:lnTo>
                    <a:pt x="478042" y="326264"/>
                  </a:lnTo>
                  <a:lnTo>
                    <a:pt x="477217" y="327064"/>
                  </a:lnTo>
                  <a:lnTo>
                    <a:pt x="476415" y="327863"/>
                  </a:lnTo>
                  <a:lnTo>
                    <a:pt x="475622" y="328663"/>
                  </a:lnTo>
                  <a:lnTo>
                    <a:pt x="474841" y="329463"/>
                  </a:lnTo>
                  <a:lnTo>
                    <a:pt x="474080" y="330262"/>
                  </a:lnTo>
                  <a:lnTo>
                    <a:pt x="473321" y="331062"/>
                  </a:lnTo>
                  <a:lnTo>
                    <a:pt x="472591" y="331862"/>
                  </a:lnTo>
                  <a:lnTo>
                    <a:pt x="471862" y="332661"/>
                  </a:lnTo>
                  <a:lnTo>
                    <a:pt x="471157" y="333461"/>
                  </a:lnTo>
                  <a:lnTo>
                    <a:pt x="470460" y="334261"/>
                  </a:lnTo>
                  <a:lnTo>
                    <a:pt x="469778" y="335060"/>
                  </a:lnTo>
                  <a:lnTo>
                    <a:pt x="469113" y="335860"/>
                  </a:lnTo>
                  <a:lnTo>
                    <a:pt x="468453" y="336660"/>
                  </a:lnTo>
                  <a:lnTo>
                    <a:pt x="467821" y="337459"/>
                  </a:lnTo>
                  <a:lnTo>
                    <a:pt x="467188" y="338259"/>
                  </a:lnTo>
                  <a:lnTo>
                    <a:pt x="466583" y="339059"/>
                  </a:lnTo>
                  <a:lnTo>
                    <a:pt x="465983" y="339858"/>
                  </a:lnTo>
                  <a:lnTo>
                    <a:pt x="465399" y="340658"/>
                  </a:lnTo>
                  <a:lnTo>
                    <a:pt x="464831" y="341458"/>
                  </a:lnTo>
                  <a:lnTo>
                    <a:pt x="464269" y="342257"/>
                  </a:lnTo>
                  <a:lnTo>
                    <a:pt x="463732" y="343057"/>
                  </a:lnTo>
                  <a:lnTo>
                    <a:pt x="463195" y="343857"/>
                  </a:lnTo>
                  <a:lnTo>
                    <a:pt x="462686" y="344656"/>
                  </a:lnTo>
                  <a:lnTo>
                    <a:pt x="462179" y="345456"/>
                  </a:lnTo>
                  <a:lnTo>
                    <a:pt x="461690" y="346256"/>
                  </a:lnTo>
                  <a:lnTo>
                    <a:pt x="461214" y="347055"/>
                  </a:lnTo>
                  <a:lnTo>
                    <a:pt x="460745" y="347855"/>
                  </a:lnTo>
                  <a:lnTo>
                    <a:pt x="460298" y="348655"/>
                  </a:lnTo>
                  <a:lnTo>
                    <a:pt x="459850" y="349454"/>
                  </a:lnTo>
                  <a:lnTo>
                    <a:pt x="459430" y="350254"/>
                  </a:lnTo>
                  <a:lnTo>
                    <a:pt x="459010" y="351054"/>
                  </a:lnTo>
                  <a:lnTo>
                    <a:pt x="458608" y="351853"/>
                  </a:lnTo>
                  <a:lnTo>
                    <a:pt x="458215" y="352653"/>
                  </a:lnTo>
                  <a:lnTo>
                    <a:pt x="457830" y="353453"/>
                  </a:lnTo>
                  <a:lnTo>
                    <a:pt x="457463" y="354252"/>
                  </a:lnTo>
                  <a:lnTo>
                    <a:pt x="457096" y="355052"/>
                  </a:lnTo>
                  <a:lnTo>
                    <a:pt x="456752" y="355852"/>
                  </a:lnTo>
                  <a:lnTo>
                    <a:pt x="456409" y="356651"/>
                  </a:lnTo>
                  <a:lnTo>
                    <a:pt x="456081" y="357451"/>
                  </a:lnTo>
                  <a:lnTo>
                    <a:pt x="455760" y="358251"/>
                  </a:lnTo>
                  <a:lnTo>
                    <a:pt x="455447" y="359050"/>
                  </a:lnTo>
                  <a:lnTo>
                    <a:pt x="455147" y="359850"/>
                  </a:lnTo>
                  <a:lnTo>
                    <a:pt x="454849" y="360650"/>
                  </a:lnTo>
                  <a:lnTo>
                    <a:pt x="454568" y="361449"/>
                  </a:lnTo>
                  <a:lnTo>
                    <a:pt x="454287" y="362249"/>
                  </a:lnTo>
                  <a:lnTo>
                    <a:pt x="454019" y="363049"/>
                  </a:lnTo>
                  <a:lnTo>
                    <a:pt x="453756" y="363848"/>
                  </a:lnTo>
                  <a:lnTo>
                    <a:pt x="453499" y="364648"/>
                  </a:lnTo>
                  <a:lnTo>
                    <a:pt x="453251" y="365448"/>
                  </a:lnTo>
                  <a:lnTo>
                    <a:pt x="453005" y="366247"/>
                  </a:lnTo>
                  <a:lnTo>
                    <a:pt x="452771" y="367047"/>
                  </a:lnTo>
                  <a:lnTo>
                    <a:pt x="452537" y="367847"/>
                  </a:lnTo>
                  <a:lnTo>
                    <a:pt x="452312" y="368646"/>
                  </a:lnTo>
                  <a:lnTo>
                    <a:pt x="452090" y="369446"/>
                  </a:lnTo>
                  <a:lnTo>
                    <a:pt x="451873" y="370246"/>
                  </a:lnTo>
                  <a:lnTo>
                    <a:pt x="451660" y="371045"/>
                  </a:lnTo>
                  <a:lnTo>
                    <a:pt x="451449" y="371845"/>
                  </a:lnTo>
                  <a:lnTo>
                    <a:pt x="451244" y="372645"/>
                  </a:lnTo>
                  <a:lnTo>
                    <a:pt x="451040" y="373444"/>
                  </a:lnTo>
                  <a:lnTo>
                    <a:pt x="450840" y="374244"/>
                  </a:lnTo>
                  <a:lnTo>
                    <a:pt x="450641" y="375044"/>
                  </a:lnTo>
                  <a:lnTo>
                    <a:pt x="450444" y="375843"/>
                  </a:lnTo>
                  <a:lnTo>
                    <a:pt x="450249" y="376643"/>
                  </a:lnTo>
                  <a:lnTo>
                    <a:pt x="450055" y="377443"/>
                  </a:lnTo>
                  <a:lnTo>
                    <a:pt x="449861" y="378242"/>
                  </a:lnTo>
                  <a:lnTo>
                    <a:pt x="449668" y="379042"/>
                  </a:lnTo>
                  <a:lnTo>
                    <a:pt x="449474" y="379842"/>
                  </a:lnTo>
                  <a:lnTo>
                    <a:pt x="449281" y="380641"/>
                  </a:lnTo>
                  <a:lnTo>
                    <a:pt x="449086" y="381441"/>
                  </a:lnTo>
                  <a:lnTo>
                    <a:pt x="448890" y="382241"/>
                  </a:lnTo>
                  <a:lnTo>
                    <a:pt x="448693" y="383040"/>
                  </a:lnTo>
                  <a:lnTo>
                    <a:pt x="448493" y="383840"/>
                  </a:lnTo>
                  <a:lnTo>
                    <a:pt x="448292" y="384640"/>
                  </a:lnTo>
                  <a:lnTo>
                    <a:pt x="448086" y="385439"/>
                  </a:lnTo>
                  <a:lnTo>
                    <a:pt x="447880" y="386239"/>
                  </a:lnTo>
                  <a:lnTo>
                    <a:pt x="447668" y="387039"/>
                  </a:lnTo>
                  <a:lnTo>
                    <a:pt x="447454" y="387838"/>
                  </a:lnTo>
                  <a:lnTo>
                    <a:pt x="447236" y="388638"/>
                  </a:lnTo>
                  <a:lnTo>
                    <a:pt x="447012" y="389438"/>
                  </a:lnTo>
                  <a:lnTo>
                    <a:pt x="446787" y="390237"/>
                  </a:lnTo>
                  <a:lnTo>
                    <a:pt x="446551" y="391037"/>
                  </a:lnTo>
                  <a:lnTo>
                    <a:pt x="446315" y="391837"/>
                  </a:lnTo>
                  <a:lnTo>
                    <a:pt x="446069" y="392636"/>
                  </a:lnTo>
                  <a:lnTo>
                    <a:pt x="445820" y="393436"/>
                  </a:lnTo>
                  <a:lnTo>
                    <a:pt x="445564" y="394236"/>
                  </a:lnTo>
                  <a:lnTo>
                    <a:pt x="445300" y="395035"/>
                  </a:lnTo>
                  <a:lnTo>
                    <a:pt x="445033" y="395835"/>
                  </a:lnTo>
                  <a:lnTo>
                    <a:pt x="444753" y="396635"/>
                  </a:lnTo>
                  <a:lnTo>
                    <a:pt x="444472" y="397434"/>
                  </a:lnTo>
                  <a:lnTo>
                    <a:pt x="444176" y="398234"/>
                  </a:lnTo>
                  <a:lnTo>
                    <a:pt x="443877" y="399034"/>
                  </a:lnTo>
                  <a:lnTo>
                    <a:pt x="443569" y="399833"/>
                  </a:lnTo>
                  <a:lnTo>
                    <a:pt x="443250" y="400633"/>
                  </a:lnTo>
                  <a:lnTo>
                    <a:pt x="442928" y="401433"/>
                  </a:lnTo>
                  <a:lnTo>
                    <a:pt x="442589" y="402232"/>
                  </a:lnTo>
                  <a:lnTo>
                    <a:pt x="442250" y="403032"/>
                  </a:lnTo>
                  <a:lnTo>
                    <a:pt x="441891" y="403832"/>
                  </a:lnTo>
                  <a:lnTo>
                    <a:pt x="441531" y="404631"/>
                  </a:lnTo>
                  <a:lnTo>
                    <a:pt x="441156" y="405431"/>
                  </a:lnTo>
                  <a:lnTo>
                    <a:pt x="440772" y="406231"/>
                  </a:lnTo>
                  <a:lnTo>
                    <a:pt x="440382" y="407030"/>
                  </a:lnTo>
                  <a:lnTo>
                    <a:pt x="439974" y="407830"/>
                  </a:lnTo>
                  <a:lnTo>
                    <a:pt x="439566" y="4086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69643" y="2562030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93842" y="2429063"/>
              <a:ext cx="562390" cy="302610"/>
            </a:xfrm>
            <a:custGeom>
              <a:avLst/>
              <a:pathLst>
                <a:path w="562390" h="302610">
                  <a:moveTo>
                    <a:pt x="49525" y="302610"/>
                  </a:moveTo>
                  <a:lnTo>
                    <a:pt x="48340" y="302018"/>
                  </a:lnTo>
                  <a:lnTo>
                    <a:pt x="47160" y="301426"/>
                  </a:lnTo>
                  <a:lnTo>
                    <a:pt x="45987" y="300834"/>
                  </a:lnTo>
                  <a:lnTo>
                    <a:pt x="44836" y="300242"/>
                  </a:lnTo>
                  <a:lnTo>
                    <a:pt x="43685" y="299649"/>
                  </a:lnTo>
                  <a:lnTo>
                    <a:pt x="42552" y="299057"/>
                  </a:lnTo>
                  <a:lnTo>
                    <a:pt x="41431" y="298465"/>
                  </a:lnTo>
                  <a:lnTo>
                    <a:pt x="40311" y="297873"/>
                  </a:lnTo>
                  <a:lnTo>
                    <a:pt x="39221" y="297281"/>
                  </a:lnTo>
                  <a:lnTo>
                    <a:pt x="38131" y="296688"/>
                  </a:lnTo>
                  <a:lnTo>
                    <a:pt x="37056" y="296096"/>
                  </a:lnTo>
                  <a:lnTo>
                    <a:pt x="35998" y="295504"/>
                  </a:lnTo>
                  <a:lnTo>
                    <a:pt x="34941" y="294912"/>
                  </a:lnTo>
                  <a:lnTo>
                    <a:pt x="33912" y="294320"/>
                  </a:lnTo>
                  <a:lnTo>
                    <a:pt x="32888" y="293727"/>
                  </a:lnTo>
                  <a:lnTo>
                    <a:pt x="31873" y="293135"/>
                  </a:lnTo>
                  <a:lnTo>
                    <a:pt x="30884" y="292543"/>
                  </a:lnTo>
                  <a:lnTo>
                    <a:pt x="29895" y="291951"/>
                  </a:lnTo>
                  <a:lnTo>
                    <a:pt x="28929" y="291359"/>
                  </a:lnTo>
                  <a:lnTo>
                    <a:pt x="27976" y="290766"/>
                  </a:lnTo>
                  <a:lnTo>
                    <a:pt x="27025" y="290174"/>
                  </a:lnTo>
                  <a:lnTo>
                    <a:pt x="26109" y="289582"/>
                  </a:lnTo>
                  <a:lnTo>
                    <a:pt x="25193" y="288990"/>
                  </a:lnTo>
                  <a:lnTo>
                    <a:pt x="24294" y="288398"/>
                  </a:lnTo>
                  <a:lnTo>
                    <a:pt x="23416" y="287806"/>
                  </a:lnTo>
                  <a:lnTo>
                    <a:pt x="22537" y="287213"/>
                  </a:lnTo>
                  <a:lnTo>
                    <a:pt x="21693" y="286621"/>
                  </a:lnTo>
                  <a:lnTo>
                    <a:pt x="20853" y="286029"/>
                  </a:lnTo>
                  <a:lnTo>
                    <a:pt x="20025" y="285437"/>
                  </a:lnTo>
                  <a:lnTo>
                    <a:pt x="19225" y="284845"/>
                  </a:lnTo>
                  <a:lnTo>
                    <a:pt x="18425" y="284252"/>
                  </a:lnTo>
                  <a:lnTo>
                    <a:pt x="17654" y="283660"/>
                  </a:lnTo>
                  <a:lnTo>
                    <a:pt x="16894" y="283068"/>
                  </a:lnTo>
                  <a:lnTo>
                    <a:pt x="16139" y="282476"/>
                  </a:lnTo>
                  <a:lnTo>
                    <a:pt x="15421" y="281884"/>
                  </a:lnTo>
                  <a:lnTo>
                    <a:pt x="14703" y="281291"/>
                  </a:lnTo>
                  <a:lnTo>
                    <a:pt x="14006" y="280699"/>
                  </a:lnTo>
                  <a:lnTo>
                    <a:pt x="13330" y="280107"/>
                  </a:lnTo>
                  <a:lnTo>
                    <a:pt x="12653" y="279515"/>
                  </a:lnTo>
                  <a:lnTo>
                    <a:pt x="12016" y="278923"/>
                  </a:lnTo>
                  <a:lnTo>
                    <a:pt x="11382" y="278330"/>
                  </a:lnTo>
                  <a:lnTo>
                    <a:pt x="10763" y="277738"/>
                  </a:lnTo>
                  <a:lnTo>
                    <a:pt x="10172" y="277146"/>
                  </a:lnTo>
                  <a:lnTo>
                    <a:pt x="9581" y="276554"/>
                  </a:lnTo>
                  <a:lnTo>
                    <a:pt x="9023" y="275962"/>
                  </a:lnTo>
                  <a:lnTo>
                    <a:pt x="8476" y="275369"/>
                  </a:lnTo>
                  <a:lnTo>
                    <a:pt x="7935" y="274777"/>
                  </a:lnTo>
                  <a:lnTo>
                    <a:pt x="7432" y="274185"/>
                  </a:lnTo>
                  <a:lnTo>
                    <a:pt x="6928" y="273593"/>
                  </a:lnTo>
                  <a:lnTo>
                    <a:pt x="6450" y="273001"/>
                  </a:lnTo>
                  <a:lnTo>
                    <a:pt x="5991" y="272408"/>
                  </a:lnTo>
                  <a:lnTo>
                    <a:pt x="5532" y="271816"/>
                  </a:lnTo>
                  <a:lnTo>
                    <a:pt x="5116" y="271224"/>
                  </a:lnTo>
                  <a:lnTo>
                    <a:pt x="4702" y="270632"/>
                  </a:lnTo>
                  <a:lnTo>
                    <a:pt x="4304" y="270040"/>
                  </a:lnTo>
                  <a:lnTo>
                    <a:pt x="3935" y="269448"/>
                  </a:lnTo>
                  <a:lnTo>
                    <a:pt x="3565" y="268855"/>
                  </a:lnTo>
                  <a:lnTo>
                    <a:pt x="3231" y="268263"/>
                  </a:lnTo>
                  <a:lnTo>
                    <a:pt x="2906" y="267671"/>
                  </a:lnTo>
                  <a:lnTo>
                    <a:pt x="2590" y="267079"/>
                  </a:lnTo>
                  <a:lnTo>
                    <a:pt x="2310" y="266487"/>
                  </a:lnTo>
                  <a:lnTo>
                    <a:pt x="2031" y="265894"/>
                  </a:lnTo>
                  <a:lnTo>
                    <a:pt x="1778" y="265302"/>
                  </a:lnTo>
                  <a:lnTo>
                    <a:pt x="1543" y="264710"/>
                  </a:lnTo>
                  <a:lnTo>
                    <a:pt x="1309" y="264118"/>
                  </a:lnTo>
                  <a:lnTo>
                    <a:pt x="1119" y="263526"/>
                  </a:lnTo>
                  <a:lnTo>
                    <a:pt x="929" y="262933"/>
                  </a:lnTo>
                  <a:lnTo>
                    <a:pt x="757" y="262341"/>
                  </a:lnTo>
                  <a:lnTo>
                    <a:pt x="612" y="261749"/>
                  </a:lnTo>
                  <a:lnTo>
                    <a:pt x="467" y="261157"/>
                  </a:lnTo>
                  <a:lnTo>
                    <a:pt x="358" y="260565"/>
                  </a:lnTo>
                  <a:lnTo>
                    <a:pt x="257" y="259972"/>
                  </a:lnTo>
                  <a:lnTo>
                    <a:pt x="166" y="259380"/>
                  </a:lnTo>
                  <a:lnTo>
                    <a:pt x="110" y="258788"/>
                  </a:lnTo>
                  <a:lnTo>
                    <a:pt x="53" y="258196"/>
                  </a:lnTo>
                  <a:lnTo>
                    <a:pt x="24" y="257604"/>
                  </a:lnTo>
                  <a:lnTo>
                    <a:pt x="11" y="257011"/>
                  </a:lnTo>
                  <a:lnTo>
                    <a:pt x="0" y="256419"/>
                  </a:lnTo>
                  <a:lnTo>
                    <a:pt x="30" y="255827"/>
                  </a:lnTo>
                  <a:lnTo>
                    <a:pt x="60" y="255235"/>
                  </a:lnTo>
                  <a:lnTo>
                    <a:pt x="109" y="254643"/>
                  </a:lnTo>
                  <a:lnTo>
                    <a:pt x="182" y="254050"/>
                  </a:lnTo>
                  <a:lnTo>
                    <a:pt x="255" y="253458"/>
                  </a:lnTo>
                  <a:lnTo>
                    <a:pt x="364" y="252866"/>
                  </a:lnTo>
                  <a:lnTo>
                    <a:pt x="478" y="252274"/>
                  </a:lnTo>
                  <a:lnTo>
                    <a:pt x="604" y="251682"/>
                  </a:lnTo>
                  <a:lnTo>
                    <a:pt x="760" y="251090"/>
                  </a:lnTo>
                  <a:lnTo>
                    <a:pt x="917" y="250497"/>
                  </a:lnTo>
                  <a:lnTo>
                    <a:pt x="1100" y="249905"/>
                  </a:lnTo>
                  <a:lnTo>
                    <a:pt x="1297" y="249313"/>
                  </a:lnTo>
                  <a:lnTo>
                    <a:pt x="1497" y="248721"/>
                  </a:lnTo>
                  <a:lnTo>
                    <a:pt x="1734" y="248129"/>
                  </a:lnTo>
                  <a:lnTo>
                    <a:pt x="1970" y="247536"/>
                  </a:lnTo>
                  <a:lnTo>
                    <a:pt x="2226" y="246944"/>
                  </a:lnTo>
                  <a:lnTo>
                    <a:pt x="2502" y="246352"/>
                  </a:lnTo>
                  <a:lnTo>
                    <a:pt x="2777" y="245760"/>
                  </a:lnTo>
                  <a:lnTo>
                    <a:pt x="3087" y="245168"/>
                  </a:lnTo>
                  <a:lnTo>
                    <a:pt x="3401" y="244575"/>
                  </a:lnTo>
                  <a:lnTo>
                    <a:pt x="3726" y="243983"/>
                  </a:lnTo>
                  <a:lnTo>
                    <a:pt x="4076" y="243391"/>
                  </a:lnTo>
                  <a:lnTo>
                    <a:pt x="4426" y="242799"/>
                  </a:lnTo>
                  <a:lnTo>
                    <a:pt x="4803" y="242207"/>
                  </a:lnTo>
                  <a:lnTo>
                    <a:pt x="5189" y="241614"/>
                  </a:lnTo>
                  <a:lnTo>
                    <a:pt x="5580" y="241022"/>
                  </a:lnTo>
                  <a:lnTo>
                    <a:pt x="6001" y="240430"/>
                  </a:lnTo>
                  <a:lnTo>
                    <a:pt x="6422" y="239838"/>
                  </a:lnTo>
                  <a:lnTo>
                    <a:pt x="6861" y="239246"/>
                  </a:lnTo>
                  <a:lnTo>
                    <a:pt x="7316" y="238653"/>
                  </a:lnTo>
                  <a:lnTo>
                    <a:pt x="7771" y="238061"/>
                  </a:lnTo>
                  <a:lnTo>
                    <a:pt x="8256" y="237469"/>
                  </a:lnTo>
                  <a:lnTo>
                    <a:pt x="8743" y="236877"/>
                  </a:lnTo>
                  <a:lnTo>
                    <a:pt x="9241" y="236285"/>
                  </a:lnTo>
                  <a:lnTo>
                    <a:pt x="9760" y="235693"/>
                  </a:lnTo>
                  <a:lnTo>
                    <a:pt x="10278" y="235100"/>
                  </a:lnTo>
                  <a:lnTo>
                    <a:pt x="10819" y="234508"/>
                  </a:lnTo>
                  <a:lnTo>
                    <a:pt x="11367" y="233916"/>
                  </a:lnTo>
                  <a:lnTo>
                    <a:pt x="11920" y="233324"/>
                  </a:lnTo>
                  <a:lnTo>
                    <a:pt x="12496" y="232732"/>
                  </a:lnTo>
                  <a:lnTo>
                    <a:pt x="13073" y="232139"/>
                  </a:lnTo>
                  <a:lnTo>
                    <a:pt x="13665" y="231547"/>
                  </a:lnTo>
                  <a:lnTo>
                    <a:pt x="14268" y="230955"/>
                  </a:lnTo>
                  <a:lnTo>
                    <a:pt x="14871" y="230363"/>
                  </a:lnTo>
                  <a:lnTo>
                    <a:pt x="15500" y="229771"/>
                  </a:lnTo>
                  <a:lnTo>
                    <a:pt x="16129" y="229178"/>
                  </a:lnTo>
                  <a:lnTo>
                    <a:pt x="16768" y="228586"/>
                  </a:lnTo>
                  <a:lnTo>
                    <a:pt x="17421" y="227994"/>
                  </a:lnTo>
                  <a:lnTo>
                    <a:pt x="18074" y="227402"/>
                  </a:lnTo>
                  <a:lnTo>
                    <a:pt x="18745" y="226810"/>
                  </a:lnTo>
                  <a:lnTo>
                    <a:pt x="19420" y="226217"/>
                  </a:lnTo>
                  <a:lnTo>
                    <a:pt x="20100" y="225625"/>
                  </a:lnTo>
                  <a:lnTo>
                    <a:pt x="20797" y="225033"/>
                  </a:lnTo>
                  <a:lnTo>
                    <a:pt x="21494" y="224441"/>
                  </a:lnTo>
                  <a:lnTo>
                    <a:pt x="22202" y="223849"/>
                  </a:lnTo>
                  <a:lnTo>
                    <a:pt x="22918" y="223256"/>
                  </a:lnTo>
                  <a:lnTo>
                    <a:pt x="23635" y="222664"/>
                  </a:lnTo>
                  <a:lnTo>
                    <a:pt x="24369" y="222072"/>
                  </a:lnTo>
                  <a:lnTo>
                    <a:pt x="25103" y="221480"/>
                  </a:lnTo>
                  <a:lnTo>
                    <a:pt x="25844" y="220888"/>
                  </a:lnTo>
                  <a:lnTo>
                    <a:pt x="26594" y="220295"/>
                  </a:lnTo>
                  <a:lnTo>
                    <a:pt x="27344" y="219703"/>
                  </a:lnTo>
                  <a:lnTo>
                    <a:pt x="28107" y="219111"/>
                  </a:lnTo>
                  <a:lnTo>
                    <a:pt x="28871" y="218519"/>
                  </a:lnTo>
                  <a:lnTo>
                    <a:pt x="29639" y="217927"/>
                  </a:lnTo>
                  <a:lnTo>
                    <a:pt x="30417" y="217335"/>
                  </a:lnTo>
                  <a:lnTo>
                    <a:pt x="31195" y="216742"/>
                  </a:lnTo>
                  <a:lnTo>
                    <a:pt x="31980" y="216150"/>
                  </a:lnTo>
                  <a:lnTo>
                    <a:pt x="32769" y="215558"/>
                  </a:lnTo>
                  <a:lnTo>
                    <a:pt x="33558" y="214966"/>
                  </a:lnTo>
                  <a:lnTo>
                    <a:pt x="34357" y="214374"/>
                  </a:lnTo>
                  <a:lnTo>
                    <a:pt x="35156" y="213781"/>
                  </a:lnTo>
                  <a:lnTo>
                    <a:pt x="35958" y="213189"/>
                  </a:lnTo>
                  <a:lnTo>
                    <a:pt x="36765" y="212597"/>
                  </a:lnTo>
                  <a:lnTo>
                    <a:pt x="37571" y="212005"/>
                  </a:lnTo>
                  <a:lnTo>
                    <a:pt x="38384" y="211413"/>
                  </a:lnTo>
                  <a:lnTo>
                    <a:pt x="39197" y="210820"/>
                  </a:lnTo>
                  <a:lnTo>
                    <a:pt x="40011" y="210228"/>
                  </a:lnTo>
                  <a:lnTo>
                    <a:pt x="40828" y="209636"/>
                  </a:lnTo>
                  <a:lnTo>
                    <a:pt x="41646" y="209044"/>
                  </a:lnTo>
                  <a:lnTo>
                    <a:pt x="42466" y="208452"/>
                  </a:lnTo>
                  <a:lnTo>
                    <a:pt x="43286" y="207859"/>
                  </a:lnTo>
                  <a:lnTo>
                    <a:pt x="44107" y="207267"/>
                  </a:lnTo>
                  <a:lnTo>
                    <a:pt x="44929" y="206675"/>
                  </a:lnTo>
                  <a:lnTo>
                    <a:pt x="45751" y="206083"/>
                  </a:lnTo>
                  <a:lnTo>
                    <a:pt x="46573" y="205491"/>
                  </a:lnTo>
                  <a:lnTo>
                    <a:pt x="47395" y="204898"/>
                  </a:lnTo>
                  <a:lnTo>
                    <a:pt x="48216" y="204306"/>
                  </a:lnTo>
                  <a:lnTo>
                    <a:pt x="49036" y="203714"/>
                  </a:lnTo>
                  <a:lnTo>
                    <a:pt x="49856" y="203122"/>
                  </a:lnTo>
                  <a:lnTo>
                    <a:pt x="50675" y="202530"/>
                  </a:lnTo>
                  <a:lnTo>
                    <a:pt x="51491" y="201937"/>
                  </a:lnTo>
                  <a:lnTo>
                    <a:pt x="52307" y="201345"/>
                  </a:lnTo>
                  <a:lnTo>
                    <a:pt x="53120" y="200753"/>
                  </a:lnTo>
                  <a:lnTo>
                    <a:pt x="53931" y="200161"/>
                  </a:lnTo>
                  <a:lnTo>
                    <a:pt x="54741" y="199569"/>
                  </a:lnTo>
                  <a:lnTo>
                    <a:pt x="55546" y="198977"/>
                  </a:lnTo>
                  <a:lnTo>
                    <a:pt x="56351" y="198384"/>
                  </a:lnTo>
                  <a:lnTo>
                    <a:pt x="57151" y="197792"/>
                  </a:lnTo>
                  <a:lnTo>
                    <a:pt x="57947" y="197200"/>
                  </a:lnTo>
                  <a:lnTo>
                    <a:pt x="58744" y="196608"/>
                  </a:lnTo>
                  <a:lnTo>
                    <a:pt x="59531" y="196016"/>
                  </a:lnTo>
                  <a:lnTo>
                    <a:pt x="60318" y="195423"/>
                  </a:lnTo>
                  <a:lnTo>
                    <a:pt x="61101" y="194831"/>
                  </a:lnTo>
                  <a:lnTo>
                    <a:pt x="61877" y="194239"/>
                  </a:lnTo>
                  <a:lnTo>
                    <a:pt x="62653" y="193647"/>
                  </a:lnTo>
                  <a:lnTo>
                    <a:pt x="63419" y="193055"/>
                  </a:lnTo>
                  <a:lnTo>
                    <a:pt x="64183" y="192462"/>
                  </a:lnTo>
                  <a:lnTo>
                    <a:pt x="64944" y="191870"/>
                  </a:lnTo>
                  <a:lnTo>
                    <a:pt x="65693" y="191278"/>
                  </a:lnTo>
                  <a:lnTo>
                    <a:pt x="66443" y="190686"/>
                  </a:lnTo>
                  <a:lnTo>
                    <a:pt x="67184" y="190094"/>
                  </a:lnTo>
                  <a:lnTo>
                    <a:pt x="67918" y="189501"/>
                  </a:lnTo>
                  <a:lnTo>
                    <a:pt x="68652" y="188909"/>
                  </a:lnTo>
                  <a:lnTo>
                    <a:pt x="69370" y="188317"/>
                  </a:lnTo>
                  <a:lnTo>
                    <a:pt x="70089" y="187725"/>
                  </a:lnTo>
                  <a:lnTo>
                    <a:pt x="70799" y="187133"/>
                  </a:lnTo>
                  <a:lnTo>
                    <a:pt x="71500" y="186540"/>
                  </a:lnTo>
                  <a:lnTo>
                    <a:pt x="72200" y="185948"/>
                  </a:lnTo>
                  <a:lnTo>
                    <a:pt x="72885" y="185356"/>
                  </a:lnTo>
                  <a:lnTo>
                    <a:pt x="73566" y="184764"/>
                  </a:lnTo>
                  <a:lnTo>
                    <a:pt x="74243" y="184172"/>
                  </a:lnTo>
                  <a:lnTo>
                    <a:pt x="74905" y="183579"/>
                  </a:lnTo>
                  <a:lnTo>
                    <a:pt x="75566" y="182987"/>
                  </a:lnTo>
                  <a:lnTo>
                    <a:pt x="76215" y="182395"/>
                  </a:lnTo>
                  <a:lnTo>
                    <a:pt x="76855" y="181803"/>
                  </a:lnTo>
                  <a:lnTo>
                    <a:pt x="77494" y="181211"/>
                  </a:lnTo>
                  <a:lnTo>
                    <a:pt x="78113" y="180619"/>
                  </a:lnTo>
                  <a:lnTo>
                    <a:pt x="78731" y="180026"/>
                  </a:lnTo>
                  <a:lnTo>
                    <a:pt x="79339" y="179434"/>
                  </a:lnTo>
                  <a:lnTo>
                    <a:pt x="79934" y="178842"/>
                  </a:lnTo>
                  <a:lnTo>
                    <a:pt x="80530" y="178250"/>
                  </a:lnTo>
                  <a:lnTo>
                    <a:pt x="81104" y="177658"/>
                  </a:lnTo>
                  <a:lnTo>
                    <a:pt x="81676" y="177065"/>
                  </a:lnTo>
                  <a:lnTo>
                    <a:pt x="82240" y="176473"/>
                  </a:lnTo>
                  <a:lnTo>
                    <a:pt x="82787" y="175881"/>
                  </a:lnTo>
                  <a:lnTo>
                    <a:pt x="83333" y="175289"/>
                  </a:lnTo>
                  <a:lnTo>
                    <a:pt x="83862" y="174697"/>
                  </a:lnTo>
                  <a:lnTo>
                    <a:pt x="84383" y="174104"/>
                  </a:lnTo>
                  <a:lnTo>
                    <a:pt x="84902" y="173512"/>
                  </a:lnTo>
                  <a:lnTo>
                    <a:pt x="85397" y="172920"/>
                  </a:lnTo>
                  <a:lnTo>
                    <a:pt x="85891" y="172328"/>
                  </a:lnTo>
                  <a:lnTo>
                    <a:pt x="86373" y="171736"/>
                  </a:lnTo>
                  <a:lnTo>
                    <a:pt x="86840" y="171143"/>
                  </a:lnTo>
                  <a:lnTo>
                    <a:pt x="87308" y="170551"/>
                  </a:lnTo>
                  <a:lnTo>
                    <a:pt x="87751" y="169959"/>
                  </a:lnTo>
                  <a:lnTo>
                    <a:pt x="88191" y="169367"/>
                  </a:lnTo>
                  <a:lnTo>
                    <a:pt x="88622" y="168775"/>
                  </a:lnTo>
                  <a:lnTo>
                    <a:pt x="89034" y="168182"/>
                  </a:lnTo>
                  <a:lnTo>
                    <a:pt x="89446" y="167590"/>
                  </a:lnTo>
                  <a:lnTo>
                    <a:pt x="89838" y="166998"/>
                  </a:lnTo>
                  <a:lnTo>
                    <a:pt x="90222" y="166406"/>
                  </a:lnTo>
                  <a:lnTo>
                    <a:pt x="90602" y="165814"/>
                  </a:lnTo>
                  <a:lnTo>
                    <a:pt x="90956" y="165221"/>
                  </a:lnTo>
                  <a:lnTo>
                    <a:pt x="91311" y="164629"/>
                  </a:lnTo>
                  <a:lnTo>
                    <a:pt x="91650" y="164037"/>
                  </a:lnTo>
                  <a:lnTo>
                    <a:pt x="91976" y="163445"/>
                  </a:lnTo>
                  <a:lnTo>
                    <a:pt x="92302" y="162853"/>
                  </a:lnTo>
                  <a:lnTo>
                    <a:pt x="92599" y="162261"/>
                  </a:lnTo>
                  <a:lnTo>
                    <a:pt x="92896" y="161668"/>
                  </a:lnTo>
                  <a:lnTo>
                    <a:pt x="93181" y="161076"/>
                  </a:lnTo>
                  <a:lnTo>
                    <a:pt x="93448" y="160484"/>
                  </a:lnTo>
                  <a:lnTo>
                    <a:pt x="93715" y="159892"/>
                  </a:lnTo>
                  <a:lnTo>
                    <a:pt x="93959" y="159300"/>
                  </a:lnTo>
                  <a:lnTo>
                    <a:pt x="94196" y="158707"/>
                  </a:lnTo>
                  <a:lnTo>
                    <a:pt x="94428" y="158115"/>
                  </a:lnTo>
                  <a:lnTo>
                    <a:pt x="94635" y="157523"/>
                  </a:lnTo>
                  <a:lnTo>
                    <a:pt x="94842" y="156931"/>
                  </a:lnTo>
                  <a:lnTo>
                    <a:pt x="95032" y="156339"/>
                  </a:lnTo>
                  <a:lnTo>
                    <a:pt x="95210" y="155746"/>
                  </a:lnTo>
                  <a:lnTo>
                    <a:pt x="95388" y="155154"/>
                  </a:lnTo>
                  <a:lnTo>
                    <a:pt x="95536" y="154562"/>
                  </a:lnTo>
                  <a:lnTo>
                    <a:pt x="95684" y="153970"/>
                  </a:lnTo>
                  <a:lnTo>
                    <a:pt x="95821" y="153378"/>
                  </a:lnTo>
                  <a:lnTo>
                    <a:pt x="95940" y="152785"/>
                  </a:lnTo>
                  <a:lnTo>
                    <a:pt x="96059" y="152193"/>
                  </a:lnTo>
                  <a:lnTo>
                    <a:pt x="96154" y="151601"/>
                  </a:lnTo>
                  <a:lnTo>
                    <a:pt x="96244" y="151009"/>
                  </a:lnTo>
                  <a:lnTo>
                    <a:pt x="96328" y="150417"/>
                  </a:lnTo>
                  <a:lnTo>
                    <a:pt x="96389" y="149824"/>
                  </a:lnTo>
                  <a:lnTo>
                    <a:pt x="96450" y="149232"/>
                  </a:lnTo>
                  <a:lnTo>
                    <a:pt x="96493" y="148640"/>
                  </a:lnTo>
                  <a:lnTo>
                    <a:pt x="96526" y="148048"/>
                  </a:lnTo>
                  <a:lnTo>
                    <a:pt x="96558" y="147456"/>
                  </a:lnTo>
                  <a:lnTo>
                    <a:pt x="96563" y="146863"/>
                  </a:lnTo>
                  <a:lnTo>
                    <a:pt x="96567" y="146271"/>
                  </a:lnTo>
                  <a:lnTo>
                    <a:pt x="96560" y="145679"/>
                  </a:lnTo>
                  <a:lnTo>
                    <a:pt x="96538" y="145087"/>
                  </a:lnTo>
                  <a:lnTo>
                    <a:pt x="96515" y="144495"/>
                  </a:lnTo>
                  <a:lnTo>
                    <a:pt x="96470" y="143903"/>
                  </a:lnTo>
                  <a:lnTo>
                    <a:pt x="96420" y="143310"/>
                  </a:lnTo>
                  <a:lnTo>
                    <a:pt x="96364" y="142718"/>
                  </a:lnTo>
                  <a:lnTo>
                    <a:pt x="96289" y="142126"/>
                  </a:lnTo>
                  <a:lnTo>
                    <a:pt x="96213" y="141534"/>
                  </a:lnTo>
                  <a:lnTo>
                    <a:pt x="96121" y="140942"/>
                  </a:lnTo>
                  <a:lnTo>
                    <a:pt x="96020" y="140349"/>
                  </a:lnTo>
                  <a:lnTo>
                    <a:pt x="95918" y="139757"/>
                  </a:lnTo>
                  <a:lnTo>
                    <a:pt x="95792" y="139165"/>
                  </a:lnTo>
                  <a:lnTo>
                    <a:pt x="95666" y="138573"/>
                  </a:lnTo>
                  <a:lnTo>
                    <a:pt x="95529" y="137981"/>
                  </a:lnTo>
                  <a:lnTo>
                    <a:pt x="95380" y="137388"/>
                  </a:lnTo>
                  <a:lnTo>
                    <a:pt x="95230" y="136796"/>
                  </a:lnTo>
                  <a:lnTo>
                    <a:pt x="95061" y="136204"/>
                  </a:lnTo>
                  <a:lnTo>
                    <a:pt x="94888" y="135612"/>
                  </a:lnTo>
                  <a:lnTo>
                    <a:pt x="94709" y="135020"/>
                  </a:lnTo>
                  <a:lnTo>
                    <a:pt x="94515" y="134427"/>
                  </a:lnTo>
                  <a:lnTo>
                    <a:pt x="94320" y="133835"/>
                  </a:lnTo>
                  <a:lnTo>
                    <a:pt x="94111" y="133243"/>
                  </a:lnTo>
                  <a:lnTo>
                    <a:pt x="93896" y="132651"/>
                  </a:lnTo>
                  <a:lnTo>
                    <a:pt x="93678" y="132059"/>
                  </a:lnTo>
                  <a:lnTo>
                    <a:pt x="93442" y="131466"/>
                  </a:lnTo>
                  <a:lnTo>
                    <a:pt x="93207" y="130874"/>
                  </a:lnTo>
                  <a:lnTo>
                    <a:pt x="92961" y="130282"/>
                  </a:lnTo>
                  <a:lnTo>
                    <a:pt x="92707" y="129690"/>
                  </a:lnTo>
                  <a:lnTo>
                    <a:pt x="92452" y="129098"/>
                  </a:lnTo>
                  <a:lnTo>
                    <a:pt x="92181" y="128505"/>
                  </a:lnTo>
                  <a:lnTo>
                    <a:pt x="91909" y="127913"/>
                  </a:lnTo>
                  <a:lnTo>
                    <a:pt x="91631" y="127321"/>
                  </a:lnTo>
                  <a:lnTo>
                    <a:pt x="91342" y="126729"/>
                  </a:lnTo>
                  <a:lnTo>
                    <a:pt x="91053" y="126137"/>
                  </a:lnTo>
                  <a:lnTo>
                    <a:pt x="90752" y="125545"/>
                  </a:lnTo>
                  <a:lnTo>
                    <a:pt x="90448" y="124952"/>
                  </a:lnTo>
                  <a:lnTo>
                    <a:pt x="90141" y="124360"/>
                  </a:lnTo>
                  <a:lnTo>
                    <a:pt x="89822" y="123768"/>
                  </a:lnTo>
                  <a:lnTo>
                    <a:pt x="89503" y="123176"/>
                  </a:lnTo>
                  <a:lnTo>
                    <a:pt x="89177" y="122584"/>
                  </a:lnTo>
                  <a:lnTo>
                    <a:pt x="88845" y="121991"/>
                  </a:lnTo>
                  <a:lnTo>
                    <a:pt x="88513" y="121399"/>
                  </a:lnTo>
                  <a:lnTo>
                    <a:pt x="88169" y="120807"/>
                  </a:lnTo>
                  <a:lnTo>
                    <a:pt x="87826" y="120215"/>
                  </a:lnTo>
                  <a:lnTo>
                    <a:pt x="87478" y="119623"/>
                  </a:lnTo>
                  <a:lnTo>
                    <a:pt x="87124" y="119030"/>
                  </a:lnTo>
                  <a:lnTo>
                    <a:pt x="86769" y="118438"/>
                  </a:lnTo>
                  <a:lnTo>
                    <a:pt x="86408" y="117846"/>
                  </a:lnTo>
                  <a:lnTo>
                    <a:pt x="86045" y="117254"/>
                  </a:lnTo>
                  <a:lnTo>
                    <a:pt x="85680" y="116662"/>
                  </a:lnTo>
                  <a:lnTo>
                    <a:pt x="85309" y="116069"/>
                  </a:lnTo>
                  <a:lnTo>
                    <a:pt x="84937" y="115477"/>
                  </a:lnTo>
                  <a:lnTo>
                    <a:pt x="84562" y="114885"/>
                  </a:lnTo>
                  <a:lnTo>
                    <a:pt x="84185" y="114293"/>
                  </a:lnTo>
                  <a:lnTo>
                    <a:pt x="83807" y="113701"/>
                  </a:lnTo>
                  <a:lnTo>
                    <a:pt x="83424" y="113108"/>
                  </a:lnTo>
                  <a:lnTo>
                    <a:pt x="83042" y="112516"/>
                  </a:lnTo>
                  <a:lnTo>
                    <a:pt x="82657" y="111924"/>
                  </a:lnTo>
                  <a:lnTo>
                    <a:pt x="82271" y="111332"/>
                  </a:lnTo>
                  <a:lnTo>
                    <a:pt x="81884" y="110740"/>
                  </a:lnTo>
                  <a:lnTo>
                    <a:pt x="81496" y="110147"/>
                  </a:lnTo>
                  <a:lnTo>
                    <a:pt x="81107" y="109555"/>
                  </a:lnTo>
                  <a:lnTo>
                    <a:pt x="80718" y="108963"/>
                  </a:lnTo>
                  <a:lnTo>
                    <a:pt x="80328" y="108371"/>
                  </a:lnTo>
                  <a:lnTo>
                    <a:pt x="79938" y="107779"/>
                  </a:lnTo>
                  <a:lnTo>
                    <a:pt x="79549" y="107187"/>
                  </a:lnTo>
                  <a:lnTo>
                    <a:pt x="79159" y="106594"/>
                  </a:lnTo>
                  <a:lnTo>
                    <a:pt x="78770" y="106002"/>
                  </a:lnTo>
                  <a:lnTo>
                    <a:pt x="78383" y="105410"/>
                  </a:lnTo>
                  <a:lnTo>
                    <a:pt x="77995" y="104818"/>
                  </a:lnTo>
                  <a:lnTo>
                    <a:pt x="77609" y="104226"/>
                  </a:lnTo>
                  <a:lnTo>
                    <a:pt x="77224" y="103633"/>
                  </a:lnTo>
                  <a:lnTo>
                    <a:pt x="76840" y="103041"/>
                  </a:lnTo>
                  <a:lnTo>
                    <a:pt x="76459" y="102449"/>
                  </a:lnTo>
                  <a:lnTo>
                    <a:pt x="76080" y="101857"/>
                  </a:lnTo>
                  <a:lnTo>
                    <a:pt x="75701" y="101265"/>
                  </a:lnTo>
                  <a:lnTo>
                    <a:pt x="75327" y="100672"/>
                  </a:lnTo>
                  <a:lnTo>
                    <a:pt x="74953" y="100080"/>
                  </a:lnTo>
                  <a:lnTo>
                    <a:pt x="74584" y="99488"/>
                  </a:lnTo>
                  <a:lnTo>
                    <a:pt x="74217" y="98896"/>
                  </a:lnTo>
                  <a:lnTo>
                    <a:pt x="73851" y="98304"/>
                  </a:lnTo>
                  <a:lnTo>
                    <a:pt x="73492" y="97711"/>
                  </a:lnTo>
                  <a:lnTo>
                    <a:pt x="73134" y="97119"/>
                  </a:lnTo>
                  <a:lnTo>
                    <a:pt x="72780" y="96527"/>
                  </a:lnTo>
                  <a:lnTo>
                    <a:pt x="72432" y="95935"/>
                  </a:lnTo>
                  <a:lnTo>
                    <a:pt x="72083" y="95343"/>
                  </a:lnTo>
                  <a:lnTo>
                    <a:pt x="71745" y="94750"/>
                  </a:lnTo>
                  <a:lnTo>
                    <a:pt x="71407" y="94158"/>
                  </a:lnTo>
                  <a:lnTo>
                    <a:pt x="71073" y="93566"/>
                  </a:lnTo>
                  <a:lnTo>
                    <a:pt x="70748" y="92974"/>
                  </a:lnTo>
                  <a:lnTo>
                    <a:pt x="70422" y="92382"/>
                  </a:lnTo>
                  <a:lnTo>
                    <a:pt x="70107" y="91789"/>
                  </a:lnTo>
                  <a:lnTo>
                    <a:pt x="69795" y="91197"/>
                  </a:lnTo>
                  <a:lnTo>
                    <a:pt x="69485" y="90605"/>
                  </a:lnTo>
                  <a:lnTo>
                    <a:pt x="69187" y="90013"/>
                  </a:lnTo>
                  <a:lnTo>
                    <a:pt x="68890" y="89421"/>
                  </a:lnTo>
                  <a:lnTo>
                    <a:pt x="68601" y="88829"/>
                  </a:lnTo>
                  <a:lnTo>
                    <a:pt x="68320" y="88236"/>
                  </a:lnTo>
                  <a:lnTo>
                    <a:pt x="68038" y="87644"/>
                  </a:lnTo>
                  <a:lnTo>
                    <a:pt x="67773" y="87052"/>
                  </a:lnTo>
                  <a:lnTo>
                    <a:pt x="67508" y="86460"/>
                  </a:lnTo>
                  <a:lnTo>
                    <a:pt x="67249" y="85868"/>
                  </a:lnTo>
                  <a:lnTo>
                    <a:pt x="67003" y="85275"/>
                  </a:lnTo>
                  <a:lnTo>
                    <a:pt x="66756" y="84683"/>
                  </a:lnTo>
                  <a:lnTo>
                    <a:pt x="66523" y="84091"/>
                  </a:lnTo>
                  <a:lnTo>
                    <a:pt x="66296" y="83499"/>
                  </a:lnTo>
                  <a:lnTo>
                    <a:pt x="66071" y="82907"/>
                  </a:lnTo>
                  <a:lnTo>
                    <a:pt x="65863" y="82314"/>
                  </a:lnTo>
                  <a:lnTo>
                    <a:pt x="65655" y="81722"/>
                  </a:lnTo>
                  <a:lnTo>
                    <a:pt x="65459" y="81130"/>
                  </a:lnTo>
                  <a:lnTo>
                    <a:pt x="65272" y="80538"/>
                  </a:lnTo>
                  <a:lnTo>
                    <a:pt x="65085" y="79946"/>
                  </a:lnTo>
                  <a:lnTo>
                    <a:pt x="64919" y="79353"/>
                  </a:lnTo>
                  <a:lnTo>
                    <a:pt x="64753" y="78761"/>
                  </a:lnTo>
                  <a:lnTo>
                    <a:pt x="64597" y="78169"/>
                  </a:lnTo>
                  <a:lnTo>
                    <a:pt x="64454" y="77577"/>
                  </a:lnTo>
                  <a:lnTo>
                    <a:pt x="64311" y="76985"/>
                  </a:lnTo>
                  <a:lnTo>
                    <a:pt x="64186" y="76392"/>
                  </a:lnTo>
                  <a:lnTo>
                    <a:pt x="64067" y="75800"/>
                  </a:lnTo>
                  <a:lnTo>
                    <a:pt x="63952" y="75208"/>
                  </a:lnTo>
                  <a:lnTo>
                    <a:pt x="63856" y="74616"/>
                  </a:lnTo>
                  <a:lnTo>
                    <a:pt x="63761" y="74024"/>
                  </a:lnTo>
                  <a:lnTo>
                    <a:pt x="63680" y="73431"/>
                  </a:lnTo>
                  <a:lnTo>
                    <a:pt x="63609" y="72839"/>
                  </a:lnTo>
                  <a:lnTo>
                    <a:pt x="63539" y="72247"/>
                  </a:lnTo>
                  <a:lnTo>
                    <a:pt x="63493" y="71655"/>
                  </a:lnTo>
                  <a:lnTo>
                    <a:pt x="63448" y="71063"/>
                  </a:lnTo>
                  <a:lnTo>
                    <a:pt x="63413" y="70471"/>
                  </a:lnTo>
                  <a:lnTo>
                    <a:pt x="63394" y="69878"/>
                  </a:lnTo>
                  <a:lnTo>
                    <a:pt x="63374" y="69286"/>
                  </a:lnTo>
                  <a:lnTo>
                    <a:pt x="63376" y="68694"/>
                  </a:lnTo>
                  <a:lnTo>
                    <a:pt x="63383" y="68102"/>
                  </a:lnTo>
                  <a:lnTo>
                    <a:pt x="63397" y="67510"/>
                  </a:lnTo>
                  <a:lnTo>
                    <a:pt x="63430" y="66917"/>
                  </a:lnTo>
                  <a:lnTo>
                    <a:pt x="63464" y="66325"/>
                  </a:lnTo>
                  <a:lnTo>
                    <a:pt x="63516" y="65733"/>
                  </a:lnTo>
                  <a:lnTo>
                    <a:pt x="63577" y="65141"/>
                  </a:lnTo>
                  <a:lnTo>
                    <a:pt x="63640" y="64549"/>
                  </a:lnTo>
                  <a:lnTo>
                    <a:pt x="63728" y="63956"/>
                  </a:lnTo>
                  <a:lnTo>
                    <a:pt x="63817" y="63364"/>
                  </a:lnTo>
                  <a:lnTo>
                    <a:pt x="63919" y="62772"/>
                  </a:lnTo>
                  <a:lnTo>
                    <a:pt x="64036" y="62180"/>
                  </a:lnTo>
                  <a:lnTo>
                    <a:pt x="64153" y="61588"/>
                  </a:lnTo>
                  <a:lnTo>
                    <a:pt x="64294" y="60995"/>
                  </a:lnTo>
                  <a:lnTo>
                    <a:pt x="64440" y="60403"/>
                  </a:lnTo>
                  <a:lnTo>
                    <a:pt x="64593" y="59811"/>
                  </a:lnTo>
                  <a:lnTo>
                    <a:pt x="64766" y="59219"/>
                  </a:lnTo>
                  <a:lnTo>
                    <a:pt x="64940" y="58627"/>
                  </a:lnTo>
                  <a:lnTo>
                    <a:pt x="65133" y="58034"/>
                  </a:lnTo>
                  <a:lnTo>
                    <a:pt x="65335" y="57442"/>
                  </a:lnTo>
                  <a:lnTo>
                    <a:pt x="65540" y="56850"/>
                  </a:lnTo>
                  <a:lnTo>
                    <a:pt x="65771" y="56258"/>
                  </a:lnTo>
                  <a:lnTo>
                    <a:pt x="66002" y="55666"/>
                  </a:lnTo>
                  <a:lnTo>
                    <a:pt x="66248" y="55073"/>
                  </a:lnTo>
                  <a:lnTo>
                    <a:pt x="66508" y="54481"/>
                  </a:lnTo>
                  <a:lnTo>
                    <a:pt x="66768" y="53889"/>
                  </a:lnTo>
                  <a:lnTo>
                    <a:pt x="67054" y="53297"/>
                  </a:lnTo>
                  <a:lnTo>
                    <a:pt x="67342" y="52705"/>
                  </a:lnTo>
                  <a:lnTo>
                    <a:pt x="67640" y="52113"/>
                  </a:lnTo>
                  <a:lnTo>
                    <a:pt x="67957" y="51520"/>
                  </a:lnTo>
                  <a:lnTo>
                    <a:pt x="68274" y="50928"/>
                  </a:lnTo>
                  <a:lnTo>
                    <a:pt x="68613" y="50336"/>
                  </a:lnTo>
                  <a:lnTo>
                    <a:pt x="68959" y="49744"/>
                  </a:lnTo>
                  <a:lnTo>
                    <a:pt x="69308" y="49152"/>
                  </a:lnTo>
                  <a:lnTo>
                    <a:pt x="69683" y="48559"/>
                  </a:lnTo>
                  <a:lnTo>
                    <a:pt x="70057" y="47967"/>
                  </a:lnTo>
                  <a:lnTo>
                    <a:pt x="70447" y="47375"/>
                  </a:lnTo>
                  <a:lnTo>
                    <a:pt x="70850" y="46783"/>
                  </a:lnTo>
                  <a:lnTo>
                    <a:pt x="71252" y="46191"/>
                  </a:lnTo>
                  <a:lnTo>
                    <a:pt x="71682" y="45598"/>
                  </a:lnTo>
                  <a:lnTo>
                    <a:pt x="72113" y="45006"/>
                  </a:lnTo>
                  <a:lnTo>
                    <a:pt x="72553" y="44414"/>
                  </a:lnTo>
                  <a:lnTo>
                    <a:pt x="73012" y="43822"/>
                  </a:lnTo>
                  <a:lnTo>
                    <a:pt x="73470" y="43230"/>
                  </a:lnTo>
                  <a:lnTo>
                    <a:pt x="73950" y="42637"/>
                  </a:lnTo>
                  <a:lnTo>
                    <a:pt x="74436" y="42045"/>
                  </a:lnTo>
                  <a:lnTo>
                    <a:pt x="74927" y="41453"/>
                  </a:lnTo>
                  <a:lnTo>
                    <a:pt x="75440" y="40861"/>
                  </a:lnTo>
                  <a:lnTo>
                    <a:pt x="75953" y="40269"/>
                  </a:lnTo>
                  <a:lnTo>
                    <a:pt x="76481" y="39676"/>
                  </a:lnTo>
                  <a:lnTo>
                    <a:pt x="77021" y="39084"/>
                  </a:lnTo>
                  <a:lnTo>
                    <a:pt x="77561" y="38492"/>
                  </a:lnTo>
                  <a:lnTo>
                    <a:pt x="78126" y="37900"/>
                  </a:lnTo>
                  <a:lnTo>
                    <a:pt x="78692" y="37308"/>
                  </a:lnTo>
                  <a:lnTo>
                    <a:pt x="79269" y="36715"/>
                  </a:lnTo>
                  <a:lnTo>
                    <a:pt x="79860" y="36123"/>
                  </a:lnTo>
                  <a:lnTo>
                    <a:pt x="80452" y="35531"/>
                  </a:lnTo>
                  <a:lnTo>
                    <a:pt x="81064" y="34939"/>
                  </a:lnTo>
                  <a:lnTo>
                    <a:pt x="81681" y="34347"/>
                  </a:lnTo>
                  <a:lnTo>
                    <a:pt x="82303" y="33755"/>
                  </a:lnTo>
                  <a:lnTo>
                    <a:pt x="82945" y="33162"/>
                  </a:lnTo>
                  <a:lnTo>
                    <a:pt x="83586" y="32570"/>
                  </a:lnTo>
                  <a:lnTo>
                    <a:pt x="84243" y="31978"/>
                  </a:lnTo>
                  <a:lnTo>
                    <a:pt x="84908" y="31386"/>
                  </a:lnTo>
                  <a:lnTo>
                    <a:pt x="85575" y="30794"/>
                  </a:lnTo>
                  <a:lnTo>
                    <a:pt x="86264" y="30201"/>
                  </a:lnTo>
                  <a:lnTo>
                    <a:pt x="86953" y="29609"/>
                  </a:lnTo>
                  <a:lnTo>
                    <a:pt x="87652" y="29017"/>
                  </a:lnTo>
                  <a:lnTo>
                    <a:pt x="88364" y="28425"/>
                  </a:lnTo>
                  <a:lnTo>
                    <a:pt x="89076" y="27833"/>
                  </a:lnTo>
                  <a:lnTo>
                    <a:pt x="89806" y="27240"/>
                  </a:lnTo>
                  <a:lnTo>
                    <a:pt x="90540" y="26648"/>
                  </a:lnTo>
                  <a:lnTo>
                    <a:pt x="91280" y="26056"/>
                  </a:lnTo>
                  <a:lnTo>
                    <a:pt x="92035" y="25464"/>
                  </a:lnTo>
                  <a:lnTo>
                    <a:pt x="92791" y="24872"/>
                  </a:lnTo>
                  <a:lnTo>
                    <a:pt x="93560" y="24279"/>
                  </a:lnTo>
                  <a:lnTo>
                    <a:pt x="94336" y="23687"/>
                  </a:lnTo>
                  <a:lnTo>
                    <a:pt x="95114" y="23095"/>
                  </a:lnTo>
                  <a:lnTo>
                    <a:pt x="95910" y="22503"/>
                  </a:lnTo>
                  <a:lnTo>
                    <a:pt x="96707" y="21911"/>
                  </a:lnTo>
                  <a:lnTo>
                    <a:pt x="97512" y="21318"/>
                  </a:lnTo>
                  <a:lnTo>
                    <a:pt x="98328" y="20726"/>
                  </a:lnTo>
                  <a:lnTo>
                    <a:pt x="99143" y="20134"/>
                  </a:lnTo>
                  <a:lnTo>
                    <a:pt x="99975" y="19542"/>
                  </a:lnTo>
                  <a:lnTo>
                    <a:pt x="100809" y="18950"/>
                  </a:lnTo>
                  <a:lnTo>
                    <a:pt x="101648" y="18357"/>
                  </a:lnTo>
                  <a:lnTo>
                    <a:pt x="102499" y="17765"/>
                  </a:lnTo>
                  <a:lnTo>
                    <a:pt x="103351" y="17173"/>
                  </a:lnTo>
                  <a:lnTo>
                    <a:pt x="104214" y="16581"/>
                  </a:lnTo>
                  <a:lnTo>
                    <a:pt x="105083" y="15989"/>
                  </a:lnTo>
                  <a:lnTo>
                    <a:pt x="105953" y="15397"/>
                  </a:lnTo>
                  <a:lnTo>
                    <a:pt x="106838" y="14804"/>
                  </a:lnTo>
                  <a:lnTo>
                    <a:pt x="107722" y="14212"/>
                  </a:lnTo>
                  <a:lnTo>
                    <a:pt x="108614" y="13620"/>
                  </a:lnTo>
                  <a:lnTo>
                    <a:pt x="109514" y="13028"/>
                  </a:lnTo>
                  <a:lnTo>
                    <a:pt x="110414" y="12436"/>
                  </a:lnTo>
                  <a:lnTo>
                    <a:pt x="111326" y="11843"/>
                  </a:lnTo>
                  <a:lnTo>
                    <a:pt x="112240" y="11251"/>
                  </a:lnTo>
                  <a:lnTo>
                    <a:pt x="113159" y="10659"/>
                  </a:lnTo>
                  <a:lnTo>
                    <a:pt x="114086" y="10067"/>
                  </a:lnTo>
                  <a:lnTo>
                    <a:pt x="115014" y="9475"/>
                  </a:lnTo>
                  <a:lnTo>
                    <a:pt x="115951" y="8882"/>
                  </a:lnTo>
                  <a:lnTo>
                    <a:pt x="116891" y="8290"/>
                  </a:lnTo>
                  <a:lnTo>
                    <a:pt x="117832" y="7698"/>
                  </a:lnTo>
                  <a:lnTo>
                    <a:pt x="118784" y="7106"/>
                  </a:lnTo>
                  <a:lnTo>
                    <a:pt x="119736" y="6514"/>
                  </a:lnTo>
                  <a:lnTo>
                    <a:pt x="120694" y="5921"/>
                  </a:lnTo>
                  <a:lnTo>
                    <a:pt x="121657" y="5329"/>
                  </a:lnTo>
                  <a:lnTo>
                    <a:pt x="122619" y="4737"/>
                  </a:lnTo>
                  <a:lnTo>
                    <a:pt x="123592" y="4145"/>
                  </a:lnTo>
                  <a:lnTo>
                    <a:pt x="124564" y="3553"/>
                  </a:lnTo>
                  <a:lnTo>
                    <a:pt x="125540" y="2960"/>
                  </a:lnTo>
                  <a:lnTo>
                    <a:pt x="126522" y="2368"/>
                  </a:lnTo>
                  <a:lnTo>
                    <a:pt x="127504" y="1776"/>
                  </a:lnTo>
                  <a:lnTo>
                    <a:pt x="128492" y="1184"/>
                  </a:lnTo>
                  <a:lnTo>
                    <a:pt x="129482" y="592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592"/>
                  </a:lnTo>
                  <a:lnTo>
                    <a:pt x="433897" y="1184"/>
                  </a:lnTo>
                  <a:lnTo>
                    <a:pt x="434886" y="1776"/>
                  </a:lnTo>
                  <a:lnTo>
                    <a:pt x="435867" y="2368"/>
                  </a:lnTo>
                  <a:lnTo>
                    <a:pt x="436849" y="2960"/>
                  </a:lnTo>
                  <a:lnTo>
                    <a:pt x="437825" y="3553"/>
                  </a:lnTo>
                  <a:lnTo>
                    <a:pt x="438798" y="4145"/>
                  </a:lnTo>
                  <a:lnTo>
                    <a:pt x="439770" y="4737"/>
                  </a:lnTo>
                  <a:lnTo>
                    <a:pt x="440733" y="5329"/>
                  </a:lnTo>
                  <a:lnTo>
                    <a:pt x="441696" y="5921"/>
                  </a:lnTo>
                  <a:lnTo>
                    <a:pt x="442654" y="6514"/>
                  </a:lnTo>
                  <a:lnTo>
                    <a:pt x="443605" y="7106"/>
                  </a:lnTo>
                  <a:lnTo>
                    <a:pt x="444557" y="7698"/>
                  </a:lnTo>
                  <a:lnTo>
                    <a:pt x="445499" y="8290"/>
                  </a:lnTo>
                  <a:lnTo>
                    <a:pt x="446439" y="8882"/>
                  </a:lnTo>
                  <a:lnTo>
                    <a:pt x="447376" y="9475"/>
                  </a:lnTo>
                  <a:lnTo>
                    <a:pt x="448303" y="10067"/>
                  </a:lnTo>
                  <a:lnTo>
                    <a:pt x="449231" y="10659"/>
                  </a:lnTo>
                  <a:lnTo>
                    <a:pt x="450149" y="11251"/>
                  </a:lnTo>
                  <a:lnTo>
                    <a:pt x="451063" y="11843"/>
                  </a:lnTo>
                  <a:lnTo>
                    <a:pt x="451976" y="12436"/>
                  </a:lnTo>
                  <a:lnTo>
                    <a:pt x="452876" y="13028"/>
                  </a:lnTo>
                  <a:lnTo>
                    <a:pt x="453775" y="13620"/>
                  </a:lnTo>
                  <a:lnTo>
                    <a:pt x="454668" y="14212"/>
                  </a:lnTo>
                  <a:lnTo>
                    <a:pt x="455552" y="14804"/>
                  </a:lnTo>
                  <a:lnTo>
                    <a:pt x="456437" y="15397"/>
                  </a:lnTo>
                  <a:lnTo>
                    <a:pt x="457307" y="15989"/>
                  </a:lnTo>
                  <a:lnTo>
                    <a:pt x="458175" y="16581"/>
                  </a:lnTo>
                  <a:lnTo>
                    <a:pt x="459039" y="17173"/>
                  </a:lnTo>
                  <a:lnTo>
                    <a:pt x="459890" y="17765"/>
                  </a:lnTo>
                  <a:lnTo>
                    <a:pt x="460742" y="18357"/>
                  </a:lnTo>
                  <a:lnTo>
                    <a:pt x="461581" y="18950"/>
                  </a:lnTo>
                  <a:lnTo>
                    <a:pt x="462415" y="19542"/>
                  </a:lnTo>
                  <a:lnTo>
                    <a:pt x="463247" y="20134"/>
                  </a:lnTo>
                  <a:lnTo>
                    <a:pt x="464062" y="20726"/>
                  </a:lnTo>
                  <a:lnTo>
                    <a:pt x="464878" y="21318"/>
                  </a:lnTo>
                  <a:lnTo>
                    <a:pt x="465683" y="21911"/>
                  </a:lnTo>
                  <a:lnTo>
                    <a:pt x="466479" y="22503"/>
                  </a:lnTo>
                  <a:lnTo>
                    <a:pt x="467275" y="23095"/>
                  </a:lnTo>
                  <a:lnTo>
                    <a:pt x="468053" y="23687"/>
                  </a:lnTo>
                  <a:lnTo>
                    <a:pt x="468829" y="24279"/>
                  </a:lnTo>
                  <a:lnTo>
                    <a:pt x="469599" y="24872"/>
                  </a:lnTo>
                  <a:lnTo>
                    <a:pt x="470354" y="25464"/>
                  </a:lnTo>
                  <a:lnTo>
                    <a:pt x="471110" y="26056"/>
                  </a:lnTo>
                  <a:lnTo>
                    <a:pt x="471849" y="26648"/>
                  </a:lnTo>
                  <a:lnTo>
                    <a:pt x="472583" y="27240"/>
                  </a:lnTo>
                  <a:lnTo>
                    <a:pt x="473314" y="27833"/>
                  </a:lnTo>
                  <a:lnTo>
                    <a:pt x="474026" y="28425"/>
                  </a:lnTo>
                  <a:lnTo>
                    <a:pt x="474738" y="29017"/>
                  </a:lnTo>
                  <a:lnTo>
                    <a:pt x="475437" y="29609"/>
                  </a:lnTo>
                  <a:lnTo>
                    <a:pt x="476126" y="30201"/>
                  </a:lnTo>
                  <a:lnTo>
                    <a:pt x="476815" y="30794"/>
                  </a:lnTo>
                  <a:lnTo>
                    <a:pt x="477481" y="31386"/>
                  </a:lnTo>
                  <a:lnTo>
                    <a:pt x="478147" y="31978"/>
                  </a:lnTo>
                  <a:lnTo>
                    <a:pt x="478804" y="32570"/>
                  </a:lnTo>
                  <a:lnTo>
                    <a:pt x="479445" y="33162"/>
                  </a:lnTo>
                  <a:lnTo>
                    <a:pt x="480087" y="33755"/>
                  </a:lnTo>
                  <a:lnTo>
                    <a:pt x="480709" y="34347"/>
                  </a:lnTo>
                  <a:lnTo>
                    <a:pt x="481326" y="34939"/>
                  </a:lnTo>
                  <a:lnTo>
                    <a:pt x="481938" y="35531"/>
                  </a:lnTo>
                  <a:lnTo>
                    <a:pt x="482529" y="36123"/>
                  </a:lnTo>
                  <a:lnTo>
                    <a:pt x="483121" y="36715"/>
                  </a:lnTo>
                  <a:lnTo>
                    <a:pt x="483697" y="37308"/>
                  </a:lnTo>
                  <a:lnTo>
                    <a:pt x="484263" y="37900"/>
                  </a:lnTo>
                  <a:lnTo>
                    <a:pt x="484829" y="38492"/>
                  </a:lnTo>
                  <a:lnTo>
                    <a:pt x="485369" y="39084"/>
                  </a:lnTo>
                  <a:lnTo>
                    <a:pt x="485908" y="39676"/>
                  </a:lnTo>
                  <a:lnTo>
                    <a:pt x="486437" y="40269"/>
                  </a:lnTo>
                  <a:lnTo>
                    <a:pt x="486950" y="40861"/>
                  </a:lnTo>
                  <a:lnTo>
                    <a:pt x="487463" y="41453"/>
                  </a:lnTo>
                  <a:lnTo>
                    <a:pt x="487954" y="42045"/>
                  </a:lnTo>
                  <a:lnTo>
                    <a:pt x="488440" y="42637"/>
                  </a:lnTo>
                  <a:lnTo>
                    <a:pt x="488919" y="43230"/>
                  </a:lnTo>
                  <a:lnTo>
                    <a:pt x="489378" y="43822"/>
                  </a:lnTo>
                  <a:lnTo>
                    <a:pt x="489836" y="44414"/>
                  </a:lnTo>
                  <a:lnTo>
                    <a:pt x="490277" y="45006"/>
                  </a:lnTo>
                  <a:lnTo>
                    <a:pt x="490708" y="45598"/>
                  </a:lnTo>
                  <a:lnTo>
                    <a:pt x="491137" y="46191"/>
                  </a:lnTo>
                  <a:lnTo>
                    <a:pt x="491540" y="46783"/>
                  </a:lnTo>
                  <a:lnTo>
                    <a:pt x="491943" y="47375"/>
                  </a:lnTo>
                  <a:lnTo>
                    <a:pt x="492332" y="47967"/>
                  </a:lnTo>
                  <a:lnTo>
                    <a:pt x="492707" y="48559"/>
                  </a:lnTo>
                  <a:lnTo>
                    <a:pt x="493081" y="49152"/>
                  </a:lnTo>
                  <a:lnTo>
                    <a:pt x="493431" y="49744"/>
                  </a:lnTo>
                  <a:lnTo>
                    <a:pt x="493777" y="50336"/>
                  </a:lnTo>
                  <a:lnTo>
                    <a:pt x="494115" y="50928"/>
                  </a:lnTo>
                  <a:lnTo>
                    <a:pt x="494432" y="51520"/>
                  </a:lnTo>
                  <a:lnTo>
                    <a:pt x="494750" y="52113"/>
                  </a:lnTo>
                  <a:lnTo>
                    <a:pt x="495048" y="52705"/>
                  </a:lnTo>
                  <a:lnTo>
                    <a:pt x="495336" y="53297"/>
                  </a:lnTo>
                  <a:lnTo>
                    <a:pt x="495622" y="53889"/>
                  </a:lnTo>
                  <a:lnTo>
                    <a:pt x="495882" y="54481"/>
                  </a:lnTo>
                  <a:lnTo>
                    <a:pt x="496142" y="55073"/>
                  </a:lnTo>
                  <a:lnTo>
                    <a:pt x="496387" y="55666"/>
                  </a:lnTo>
                  <a:lnTo>
                    <a:pt x="496618" y="56258"/>
                  </a:lnTo>
                  <a:lnTo>
                    <a:pt x="496849" y="56850"/>
                  </a:lnTo>
                  <a:lnTo>
                    <a:pt x="497054" y="57442"/>
                  </a:lnTo>
                  <a:lnTo>
                    <a:pt x="497256" y="58034"/>
                  </a:lnTo>
                  <a:lnTo>
                    <a:pt x="497450" y="58627"/>
                  </a:lnTo>
                  <a:lnTo>
                    <a:pt x="497623" y="59219"/>
                  </a:lnTo>
                  <a:lnTo>
                    <a:pt x="497797" y="59811"/>
                  </a:lnTo>
                  <a:lnTo>
                    <a:pt x="497950" y="60403"/>
                  </a:lnTo>
                  <a:lnTo>
                    <a:pt x="498095" y="60995"/>
                  </a:lnTo>
                  <a:lnTo>
                    <a:pt x="498237" y="61588"/>
                  </a:lnTo>
                  <a:lnTo>
                    <a:pt x="498354" y="62180"/>
                  </a:lnTo>
                  <a:lnTo>
                    <a:pt x="498471" y="62772"/>
                  </a:lnTo>
                  <a:lnTo>
                    <a:pt x="498572" y="63364"/>
                  </a:lnTo>
                  <a:lnTo>
                    <a:pt x="498661" y="63956"/>
                  </a:lnTo>
                  <a:lnTo>
                    <a:pt x="498750" y="64549"/>
                  </a:lnTo>
                  <a:lnTo>
                    <a:pt x="498813" y="65141"/>
                  </a:lnTo>
                  <a:lnTo>
                    <a:pt x="498874" y="65733"/>
                  </a:lnTo>
                  <a:lnTo>
                    <a:pt x="498925" y="66325"/>
                  </a:lnTo>
                  <a:lnTo>
                    <a:pt x="498959" y="66917"/>
                  </a:lnTo>
                  <a:lnTo>
                    <a:pt x="498993" y="67510"/>
                  </a:lnTo>
                  <a:lnTo>
                    <a:pt x="499006" y="68102"/>
                  </a:lnTo>
                  <a:lnTo>
                    <a:pt x="499013" y="68694"/>
                  </a:lnTo>
                  <a:lnTo>
                    <a:pt x="499016" y="69286"/>
                  </a:lnTo>
                  <a:lnTo>
                    <a:pt x="498996" y="69878"/>
                  </a:lnTo>
                  <a:lnTo>
                    <a:pt x="498976" y="70471"/>
                  </a:lnTo>
                  <a:lnTo>
                    <a:pt x="498942" y="71063"/>
                  </a:lnTo>
                  <a:lnTo>
                    <a:pt x="498896" y="71655"/>
                  </a:lnTo>
                  <a:lnTo>
                    <a:pt x="498851" y="72247"/>
                  </a:lnTo>
                  <a:lnTo>
                    <a:pt x="498780" y="72839"/>
                  </a:lnTo>
                  <a:lnTo>
                    <a:pt x="498710" y="73431"/>
                  </a:lnTo>
                  <a:lnTo>
                    <a:pt x="498629" y="74024"/>
                  </a:lnTo>
                  <a:lnTo>
                    <a:pt x="498533" y="74616"/>
                  </a:lnTo>
                  <a:lnTo>
                    <a:pt x="498438" y="75208"/>
                  </a:lnTo>
                  <a:lnTo>
                    <a:pt x="498323" y="75800"/>
                  </a:lnTo>
                  <a:lnTo>
                    <a:pt x="498203" y="76392"/>
                  </a:lnTo>
                  <a:lnTo>
                    <a:pt x="498079" y="76985"/>
                  </a:lnTo>
                  <a:lnTo>
                    <a:pt x="497936" y="77577"/>
                  </a:lnTo>
                  <a:lnTo>
                    <a:pt x="497793" y="78169"/>
                  </a:lnTo>
                  <a:lnTo>
                    <a:pt x="497636" y="78761"/>
                  </a:lnTo>
                  <a:lnTo>
                    <a:pt x="497471" y="79353"/>
                  </a:lnTo>
                  <a:lnTo>
                    <a:pt x="497305" y="79946"/>
                  </a:lnTo>
                  <a:lnTo>
                    <a:pt x="497118" y="80538"/>
                  </a:lnTo>
                  <a:lnTo>
                    <a:pt x="496931" y="81130"/>
                  </a:lnTo>
                  <a:lnTo>
                    <a:pt x="496735" y="81722"/>
                  </a:lnTo>
                  <a:lnTo>
                    <a:pt x="496527" y="82314"/>
                  </a:lnTo>
                  <a:lnTo>
                    <a:pt x="496319" y="82907"/>
                  </a:lnTo>
                  <a:lnTo>
                    <a:pt x="496094" y="83499"/>
                  </a:lnTo>
                  <a:lnTo>
                    <a:pt x="495866" y="84091"/>
                  </a:lnTo>
                  <a:lnTo>
                    <a:pt x="495634" y="84683"/>
                  </a:lnTo>
                  <a:lnTo>
                    <a:pt x="495387" y="85275"/>
                  </a:lnTo>
                  <a:lnTo>
                    <a:pt x="495140" y="85868"/>
                  </a:lnTo>
                  <a:lnTo>
                    <a:pt x="494882" y="86460"/>
                  </a:lnTo>
                  <a:lnTo>
                    <a:pt x="494617" y="87052"/>
                  </a:lnTo>
                  <a:lnTo>
                    <a:pt x="494351" y="87644"/>
                  </a:lnTo>
                  <a:lnTo>
                    <a:pt x="494070" y="88236"/>
                  </a:lnTo>
                  <a:lnTo>
                    <a:pt x="493788" y="88829"/>
                  </a:lnTo>
                  <a:lnTo>
                    <a:pt x="493499" y="89421"/>
                  </a:lnTo>
                  <a:lnTo>
                    <a:pt x="493202" y="90013"/>
                  </a:lnTo>
                  <a:lnTo>
                    <a:pt x="492905" y="90605"/>
                  </a:lnTo>
                  <a:lnTo>
                    <a:pt x="492595" y="91197"/>
                  </a:lnTo>
                  <a:lnTo>
                    <a:pt x="492283" y="91789"/>
                  </a:lnTo>
                  <a:lnTo>
                    <a:pt x="491967" y="92382"/>
                  </a:lnTo>
                  <a:lnTo>
                    <a:pt x="491642" y="92974"/>
                  </a:lnTo>
                  <a:lnTo>
                    <a:pt x="491317" y="93566"/>
                  </a:lnTo>
                  <a:lnTo>
                    <a:pt x="490983" y="94158"/>
                  </a:lnTo>
                  <a:lnTo>
                    <a:pt x="490645" y="94750"/>
                  </a:lnTo>
                  <a:lnTo>
                    <a:pt x="490306" y="95343"/>
                  </a:lnTo>
                  <a:lnTo>
                    <a:pt x="489958" y="95935"/>
                  </a:lnTo>
                  <a:lnTo>
                    <a:pt x="489609" y="96527"/>
                  </a:lnTo>
                  <a:lnTo>
                    <a:pt x="489256" y="97119"/>
                  </a:lnTo>
                  <a:lnTo>
                    <a:pt x="488897" y="97711"/>
                  </a:lnTo>
                  <a:lnTo>
                    <a:pt x="488539" y="98304"/>
                  </a:lnTo>
                  <a:lnTo>
                    <a:pt x="488173" y="98896"/>
                  </a:lnTo>
                  <a:lnTo>
                    <a:pt x="487806" y="99488"/>
                  </a:lnTo>
                  <a:lnTo>
                    <a:pt x="487437" y="100080"/>
                  </a:lnTo>
                  <a:lnTo>
                    <a:pt x="487063" y="100672"/>
                  </a:lnTo>
                  <a:lnTo>
                    <a:pt x="486688" y="101265"/>
                  </a:lnTo>
                  <a:lnTo>
                    <a:pt x="486310" y="101857"/>
                  </a:lnTo>
                  <a:lnTo>
                    <a:pt x="485930" y="102449"/>
                  </a:lnTo>
                  <a:lnTo>
                    <a:pt x="485550" y="103041"/>
                  </a:lnTo>
                  <a:lnTo>
                    <a:pt x="485165" y="103633"/>
                  </a:lnTo>
                  <a:lnTo>
                    <a:pt x="484781" y="104226"/>
                  </a:lnTo>
                  <a:lnTo>
                    <a:pt x="484395" y="104818"/>
                  </a:lnTo>
                  <a:lnTo>
                    <a:pt x="484007" y="105410"/>
                  </a:lnTo>
                  <a:lnTo>
                    <a:pt x="483619" y="106002"/>
                  </a:lnTo>
                  <a:lnTo>
                    <a:pt x="483230" y="106594"/>
                  </a:lnTo>
                  <a:lnTo>
                    <a:pt x="482841" y="107187"/>
                  </a:lnTo>
                  <a:lnTo>
                    <a:pt x="482451" y="107779"/>
                  </a:lnTo>
                  <a:lnTo>
                    <a:pt x="482062" y="108371"/>
                  </a:lnTo>
                  <a:lnTo>
                    <a:pt x="481672" y="108963"/>
                  </a:lnTo>
                  <a:lnTo>
                    <a:pt x="481283" y="109555"/>
                  </a:lnTo>
                  <a:lnTo>
                    <a:pt x="480894" y="110147"/>
                  </a:lnTo>
                  <a:lnTo>
                    <a:pt x="480505" y="110740"/>
                  </a:lnTo>
                  <a:lnTo>
                    <a:pt x="480119" y="111332"/>
                  </a:lnTo>
                  <a:lnTo>
                    <a:pt x="479732" y="111924"/>
                  </a:lnTo>
                  <a:lnTo>
                    <a:pt x="479348" y="112516"/>
                  </a:lnTo>
                  <a:lnTo>
                    <a:pt x="478965" y="113108"/>
                  </a:lnTo>
                  <a:lnTo>
                    <a:pt x="478583" y="113701"/>
                  </a:lnTo>
                  <a:lnTo>
                    <a:pt x="478205" y="114293"/>
                  </a:lnTo>
                  <a:lnTo>
                    <a:pt x="477827" y="114885"/>
                  </a:lnTo>
                  <a:lnTo>
                    <a:pt x="477452" y="115477"/>
                  </a:lnTo>
                  <a:lnTo>
                    <a:pt x="477081" y="116069"/>
                  </a:lnTo>
                  <a:lnTo>
                    <a:pt x="476710" y="116662"/>
                  </a:lnTo>
                  <a:lnTo>
                    <a:pt x="476345" y="117254"/>
                  </a:lnTo>
                  <a:lnTo>
                    <a:pt x="475982" y="117846"/>
                  </a:lnTo>
                  <a:lnTo>
                    <a:pt x="475620" y="118438"/>
                  </a:lnTo>
                  <a:lnTo>
                    <a:pt x="475266" y="119030"/>
                  </a:lnTo>
                  <a:lnTo>
                    <a:pt x="474912" y="119623"/>
                  </a:lnTo>
                  <a:lnTo>
                    <a:pt x="474564" y="120215"/>
                  </a:lnTo>
                  <a:lnTo>
                    <a:pt x="474220" y="120807"/>
                  </a:lnTo>
                  <a:lnTo>
                    <a:pt x="473877" y="121399"/>
                  </a:lnTo>
                  <a:lnTo>
                    <a:pt x="473545" y="121991"/>
                  </a:lnTo>
                  <a:lnTo>
                    <a:pt x="473213" y="122584"/>
                  </a:lnTo>
                  <a:lnTo>
                    <a:pt x="472887" y="123176"/>
                  </a:lnTo>
                  <a:lnTo>
                    <a:pt x="472568" y="123768"/>
                  </a:lnTo>
                  <a:lnTo>
                    <a:pt x="472249" y="124360"/>
                  </a:lnTo>
                  <a:lnTo>
                    <a:pt x="471942" y="124952"/>
                  </a:lnTo>
                  <a:lnTo>
                    <a:pt x="471637" y="125545"/>
                  </a:lnTo>
                  <a:lnTo>
                    <a:pt x="471337" y="126137"/>
                  </a:lnTo>
                  <a:lnTo>
                    <a:pt x="471048" y="126729"/>
                  </a:lnTo>
                  <a:lnTo>
                    <a:pt x="470759" y="127321"/>
                  </a:lnTo>
                  <a:lnTo>
                    <a:pt x="470481" y="127913"/>
                  </a:lnTo>
                  <a:lnTo>
                    <a:pt x="470208" y="128505"/>
                  </a:lnTo>
                  <a:lnTo>
                    <a:pt x="469937" y="129098"/>
                  </a:lnTo>
                  <a:lnTo>
                    <a:pt x="469683" y="129690"/>
                  </a:lnTo>
                  <a:lnTo>
                    <a:pt x="469428" y="130282"/>
                  </a:lnTo>
                  <a:lnTo>
                    <a:pt x="469183" y="130874"/>
                  </a:lnTo>
                  <a:lnTo>
                    <a:pt x="468947" y="131466"/>
                  </a:lnTo>
                  <a:lnTo>
                    <a:pt x="468712" y="132059"/>
                  </a:lnTo>
                  <a:lnTo>
                    <a:pt x="468494" y="132651"/>
                  </a:lnTo>
                  <a:lnTo>
                    <a:pt x="468279" y="133243"/>
                  </a:lnTo>
                  <a:lnTo>
                    <a:pt x="468069" y="133835"/>
                  </a:lnTo>
                  <a:lnTo>
                    <a:pt x="467875" y="134427"/>
                  </a:lnTo>
                  <a:lnTo>
                    <a:pt x="467680" y="135020"/>
                  </a:lnTo>
                  <a:lnTo>
                    <a:pt x="467502" y="135612"/>
                  </a:lnTo>
                  <a:lnTo>
                    <a:pt x="467329" y="136204"/>
                  </a:lnTo>
                  <a:lnTo>
                    <a:pt x="467159" y="136796"/>
                  </a:lnTo>
                  <a:lnTo>
                    <a:pt x="467010" y="137388"/>
                  </a:lnTo>
                  <a:lnTo>
                    <a:pt x="466860" y="137981"/>
                  </a:lnTo>
                  <a:lnTo>
                    <a:pt x="466724" y="138573"/>
                  </a:lnTo>
                  <a:lnTo>
                    <a:pt x="466598" y="139165"/>
                  </a:lnTo>
                  <a:lnTo>
                    <a:pt x="466472" y="139757"/>
                  </a:lnTo>
                  <a:lnTo>
                    <a:pt x="466370" y="140349"/>
                  </a:lnTo>
                  <a:lnTo>
                    <a:pt x="466269" y="140942"/>
                  </a:lnTo>
                  <a:lnTo>
                    <a:pt x="466176" y="141534"/>
                  </a:lnTo>
                  <a:lnTo>
                    <a:pt x="466101" y="142126"/>
                  </a:lnTo>
                  <a:lnTo>
                    <a:pt x="466025" y="142718"/>
                  </a:lnTo>
                  <a:lnTo>
                    <a:pt x="465969" y="143310"/>
                  </a:lnTo>
                  <a:lnTo>
                    <a:pt x="465920" y="143903"/>
                  </a:lnTo>
                  <a:lnTo>
                    <a:pt x="465875" y="144495"/>
                  </a:lnTo>
                  <a:lnTo>
                    <a:pt x="465852" y="145087"/>
                  </a:lnTo>
                  <a:lnTo>
                    <a:pt x="465829" y="145679"/>
                  </a:lnTo>
                  <a:lnTo>
                    <a:pt x="465822" y="146271"/>
                  </a:lnTo>
                  <a:lnTo>
                    <a:pt x="465827" y="146863"/>
                  </a:lnTo>
                  <a:lnTo>
                    <a:pt x="465832" y="147456"/>
                  </a:lnTo>
                  <a:lnTo>
                    <a:pt x="465864" y="148048"/>
                  </a:lnTo>
                  <a:lnTo>
                    <a:pt x="465896" y="148640"/>
                  </a:lnTo>
                  <a:lnTo>
                    <a:pt x="465940" y="149232"/>
                  </a:lnTo>
                  <a:lnTo>
                    <a:pt x="466001" y="149824"/>
                  </a:lnTo>
                  <a:lnTo>
                    <a:pt x="466062" y="150417"/>
                  </a:lnTo>
                  <a:lnTo>
                    <a:pt x="466146" y="151009"/>
                  </a:lnTo>
                  <a:lnTo>
                    <a:pt x="466235" y="151601"/>
                  </a:lnTo>
                  <a:lnTo>
                    <a:pt x="466331" y="152193"/>
                  </a:lnTo>
                  <a:lnTo>
                    <a:pt x="466450" y="152785"/>
                  </a:lnTo>
                  <a:lnTo>
                    <a:pt x="466569" y="153378"/>
                  </a:lnTo>
                  <a:lnTo>
                    <a:pt x="466705" y="153970"/>
                  </a:lnTo>
                  <a:lnTo>
                    <a:pt x="466853" y="154562"/>
                  </a:lnTo>
                  <a:lnTo>
                    <a:pt x="467002" y="155154"/>
                  </a:lnTo>
                  <a:lnTo>
                    <a:pt x="467180" y="155746"/>
                  </a:lnTo>
                  <a:lnTo>
                    <a:pt x="467357" y="156339"/>
                  </a:lnTo>
                  <a:lnTo>
                    <a:pt x="467548" y="156931"/>
                  </a:lnTo>
                  <a:lnTo>
                    <a:pt x="467755" y="157523"/>
                  </a:lnTo>
                  <a:lnTo>
                    <a:pt x="467962" y="158115"/>
                  </a:lnTo>
                  <a:lnTo>
                    <a:pt x="468194" y="158707"/>
                  </a:lnTo>
                  <a:lnTo>
                    <a:pt x="468431" y="159300"/>
                  </a:lnTo>
                  <a:lnTo>
                    <a:pt x="468675" y="159892"/>
                  </a:lnTo>
                  <a:lnTo>
                    <a:pt x="468942" y="160484"/>
                  </a:lnTo>
                  <a:lnTo>
                    <a:pt x="469208" y="161076"/>
                  </a:lnTo>
                  <a:lnTo>
                    <a:pt x="469494" y="161668"/>
                  </a:lnTo>
                  <a:lnTo>
                    <a:pt x="469790" y="162261"/>
                  </a:lnTo>
                  <a:lnTo>
                    <a:pt x="470088" y="162853"/>
                  </a:lnTo>
                  <a:lnTo>
                    <a:pt x="470414" y="163445"/>
                  </a:lnTo>
                  <a:lnTo>
                    <a:pt x="470739" y="164037"/>
                  </a:lnTo>
                  <a:lnTo>
                    <a:pt x="471078" y="164629"/>
                  </a:lnTo>
                  <a:lnTo>
                    <a:pt x="471433" y="165221"/>
                  </a:lnTo>
                  <a:lnTo>
                    <a:pt x="471788" y="165814"/>
                  </a:lnTo>
                  <a:lnTo>
                    <a:pt x="472168" y="166406"/>
                  </a:lnTo>
                  <a:lnTo>
                    <a:pt x="472551" y="166998"/>
                  </a:lnTo>
                  <a:lnTo>
                    <a:pt x="472943" y="167590"/>
                  </a:lnTo>
                  <a:lnTo>
                    <a:pt x="473355" y="168182"/>
                  </a:lnTo>
                  <a:lnTo>
                    <a:pt x="473767" y="168775"/>
                  </a:lnTo>
                  <a:lnTo>
                    <a:pt x="474199" y="169367"/>
                  </a:lnTo>
                  <a:lnTo>
                    <a:pt x="474639" y="169959"/>
                  </a:lnTo>
                  <a:lnTo>
                    <a:pt x="475082" y="170551"/>
                  </a:lnTo>
                  <a:lnTo>
                    <a:pt x="475549" y="171143"/>
                  </a:lnTo>
                  <a:lnTo>
                    <a:pt x="476017" y="171736"/>
                  </a:lnTo>
                  <a:lnTo>
                    <a:pt x="476498" y="172328"/>
                  </a:lnTo>
                  <a:lnTo>
                    <a:pt x="476993" y="172920"/>
                  </a:lnTo>
                  <a:lnTo>
                    <a:pt x="477488" y="173512"/>
                  </a:lnTo>
                  <a:lnTo>
                    <a:pt x="478006" y="174104"/>
                  </a:lnTo>
                  <a:lnTo>
                    <a:pt x="478527" y="174697"/>
                  </a:lnTo>
                  <a:lnTo>
                    <a:pt x="479056" y="175289"/>
                  </a:lnTo>
                  <a:lnTo>
                    <a:pt x="479603" y="175881"/>
                  </a:lnTo>
                  <a:lnTo>
                    <a:pt x="480149" y="176473"/>
                  </a:lnTo>
                  <a:lnTo>
                    <a:pt x="480714" y="177065"/>
                  </a:lnTo>
                  <a:lnTo>
                    <a:pt x="481285" y="177658"/>
                  </a:lnTo>
                  <a:lnTo>
                    <a:pt x="481860" y="178250"/>
                  </a:lnTo>
                  <a:lnTo>
                    <a:pt x="482455" y="178842"/>
                  </a:lnTo>
                  <a:lnTo>
                    <a:pt x="483051" y="179434"/>
                  </a:lnTo>
                  <a:lnTo>
                    <a:pt x="483659" y="180026"/>
                  </a:lnTo>
                  <a:lnTo>
                    <a:pt x="484277" y="180619"/>
                  </a:lnTo>
                  <a:lnTo>
                    <a:pt x="484895" y="181211"/>
                  </a:lnTo>
                  <a:lnTo>
                    <a:pt x="485535" y="181803"/>
                  </a:lnTo>
                  <a:lnTo>
                    <a:pt x="486175" y="182395"/>
                  </a:lnTo>
                  <a:lnTo>
                    <a:pt x="486823" y="182987"/>
                  </a:lnTo>
                  <a:lnTo>
                    <a:pt x="487485" y="183579"/>
                  </a:lnTo>
                  <a:lnTo>
                    <a:pt x="488146" y="184172"/>
                  </a:lnTo>
                  <a:lnTo>
                    <a:pt x="488823" y="184764"/>
                  </a:lnTo>
                  <a:lnTo>
                    <a:pt x="489505" y="185356"/>
                  </a:lnTo>
                  <a:lnTo>
                    <a:pt x="490190" y="185948"/>
                  </a:lnTo>
                  <a:lnTo>
                    <a:pt x="490890" y="186540"/>
                  </a:lnTo>
                  <a:lnTo>
                    <a:pt x="491590" y="187133"/>
                  </a:lnTo>
                  <a:lnTo>
                    <a:pt x="492301" y="187725"/>
                  </a:lnTo>
                  <a:lnTo>
                    <a:pt x="493019" y="188317"/>
                  </a:lnTo>
                  <a:lnTo>
                    <a:pt x="493737" y="188909"/>
                  </a:lnTo>
                  <a:lnTo>
                    <a:pt x="494472" y="189501"/>
                  </a:lnTo>
                  <a:lnTo>
                    <a:pt x="495206" y="190094"/>
                  </a:lnTo>
                  <a:lnTo>
                    <a:pt x="495947" y="190686"/>
                  </a:lnTo>
                  <a:lnTo>
                    <a:pt x="496696" y="191278"/>
                  </a:lnTo>
                  <a:lnTo>
                    <a:pt x="497446" y="191870"/>
                  </a:lnTo>
                  <a:lnTo>
                    <a:pt x="498207" y="192462"/>
                  </a:lnTo>
                  <a:lnTo>
                    <a:pt x="498970" y="193055"/>
                  </a:lnTo>
                  <a:lnTo>
                    <a:pt x="499737" y="193647"/>
                  </a:lnTo>
                  <a:lnTo>
                    <a:pt x="500513" y="194239"/>
                  </a:lnTo>
                  <a:lnTo>
                    <a:pt x="501288" y="194831"/>
                  </a:lnTo>
                  <a:lnTo>
                    <a:pt x="502071" y="195423"/>
                  </a:lnTo>
                  <a:lnTo>
                    <a:pt x="502858" y="196016"/>
                  </a:lnTo>
                  <a:lnTo>
                    <a:pt x="503646" y="196608"/>
                  </a:lnTo>
                  <a:lnTo>
                    <a:pt x="504442" y="197200"/>
                  </a:lnTo>
                  <a:lnTo>
                    <a:pt x="505239" y="197792"/>
                  </a:lnTo>
                  <a:lnTo>
                    <a:pt x="506039" y="198384"/>
                  </a:lnTo>
                  <a:lnTo>
                    <a:pt x="506844" y="198977"/>
                  </a:lnTo>
                  <a:lnTo>
                    <a:pt x="507648" y="199569"/>
                  </a:lnTo>
                  <a:lnTo>
                    <a:pt x="508459" y="200161"/>
                  </a:lnTo>
                  <a:lnTo>
                    <a:pt x="509270" y="200753"/>
                  </a:lnTo>
                  <a:lnTo>
                    <a:pt x="510082" y="201345"/>
                  </a:lnTo>
                  <a:lnTo>
                    <a:pt x="510899" y="201937"/>
                  </a:lnTo>
                  <a:lnTo>
                    <a:pt x="511715" y="202530"/>
                  </a:lnTo>
                  <a:lnTo>
                    <a:pt x="512534" y="203122"/>
                  </a:lnTo>
                  <a:lnTo>
                    <a:pt x="513354" y="203714"/>
                  </a:lnTo>
                  <a:lnTo>
                    <a:pt x="514173" y="204306"/>
                  </a:lnTo>
                  <a:lnTo>
                    <a:pt x="514995" y="204898"/>
                  </a:lnTo>
                  <a:lnTo>
                    <a:pt x="515817" y="205491"/>
                  </a:lnTo>
                  <a:lnTo>
                    <a:pt x="516639" y="206083"/>
                  </a:lnTo>
                  <a:lnTo>
                    <a:pt x="517461" y="206675"/>
                  </a:lnTo>
                  <a:lnTo>
                    <a:pt x="518283" y="207267"/>
                  </a:lnTo>
                  <a:lnTo>
                    <a:pt x="519103" y="207859"/>
                  </a:lnTo>
                  <a:lnTo>
                    <a:pt x="519924" y="208452"/>
                  </a:lnTo>
                  <a:lnTo>
                    <a:pt x="520744" y="209044"/>
                  </a:lnTo>
                  <a:lnTo>
                    <a:pt x="521561" y="209636"/>
                  </a:lnTo>
                  <a:lnTo>
                    <a:pt x="522379" y="210228"/>
                  </a:lnTo>
                  <a:lnTo>
                    <a:pt x="523193" y="210820"/>
                  </a:lnTo>
                  <a:lnTo>
                    <a:pt x="524006" y="211413"/>
                  </a:lnTo>
                  <a:lnTo>
                    <a:pt x="524818" y="212005"/>
                  </a:lnTo>
                  <a:lnTo>
                    <a:pt x="525625" y="212597"/>
                  </a:lnTo>
                  <a:lnTo>
                    <a:pt x="526431" y="213189"/>
                  </a:lnTo>
                  <a:lnTo>
                    <a:pt x="527234" y="213781"/>
                  </a:lnTo>
                  <a:lnTo>
                    <a:pt x="528033" y="214374"/>
                  </a:lnTo>
                  <a:lnTo>
                    <a:pt x="528831" y="214966"/>
                  </a:lnTo>
                  <a:lnTo>
                    <a:pt x="529621" y="215558"/>
                  </a:lnTo>
                  <a:lnTo>
                    <a:pt x="530410" y="216150"/>
                  </a:lnTo>
                  <a:lnTo>
                    <a:pt x="531195" y="216742"/>
                  </a:lnTo>
                  <a:lnTo>
                    <a:pt x="531973" y="217335"/>
                  </a:lnTo>
                  <a:lnTo>
                    <a:pt x="532750" y="217927"/>
                  </a:lnTo>
                  <a:lnTo>
                    <a:pt x="533518" y="218519"/>
                  </a:lnTo>
                  <a:lnTo>
                    <a:pt x="534283" y="219111"/>
                  </a:lnTo>
                  <a:lnTo>
                    <a:pt x="535046" y="219703"/>
                  </a:lnTo>
                  <a:lnTo>
                    <a:pt x="535796" y="220295"/>
                  </a:lnTo>
                  <a:lnTo>
                    <a:pt x="536546" y="220888"/>
                  </a:lnTo>
                  <a:lnTo>
                    <a:pt x="537287" y="221480"/>
                  </a:lnTo>
                  <a:lnTo>
                    <a:pt x="538021" y="222072"/>
                  </a:lnTo>
                  <a:lnTo>
                    <a:pt x="538755" y="222664"/>
                  </a:lnTo>
                  <a:lnTo>
                    <a:pt x="539471" y="223256"/>
                  </a:lnTo>
                  <a:lnTo>
                    <a:pt x="540187" y="223849"/>
                  </a:lnTo>
                  <a:lnTo>
                    <a:pt x="540896" y="224441"/>
                  </a:lnTo>
                  <a:lnTo>
                    <a:pt x="541593" y="225033"/>
                  </a:lnTo>
                  <a:lnTo>
                    <a:pt x="542289" y="225625"/>
                  </a:lnTo>
                  <a:lnTo>
                    <a:pt x="542969" y="226217"/>
                  </a:lnTo>
                  <a:lnTo>
                    <a:pt x="543645" y="226810"/>
                  </a:lnTo>
                  <a:lnTo>
                    <a:pt x="544316" y="227402"/>
                  </a:lnTo>
                  <a:lnTo>
                    <a:pt x="544969" y="227994"/>
                  </a:lnTo>
                  <a:lnTo>
                    <a:pt x="545622" y="228586"/>
                  </a:lnTo>
                  <a:lnTo>
                    <a:pt x="546261" y="229178"/>
                  </a:lnTo>
                  <a:lnTo>
                    <a:pt x="546890" y="229771"/>
                  </a:lnTo>
                  <a:lnTo>
                    <a:pt x="547518" y="230363"/>
                  </a:lnTo>
                  <a:lnTo>
                    <a:pt x="548122" y="230955"/>
                  </a:lnTo>
                  <a:lnTo>
                    <a:pt x="548725" y="231547"/>
                  </a:lnTo>
                  <a:lnTo>
                    <a:pt x="549317" y="232139"/>
                  </a:lnTo>
                  <a:lnTo>
                    <a:pt x="549894" y="232732"/>
                  </a:lnTo>
                  <a:lnTo>
                    <a:pt x="550470" y="233324"/>
                  </a:lnTo>
                  <a:lnTo>
                    <a:pt x="551023" y="233916"/>
                  </a:lnTo>
                  <a:lnTo>
                    <a:pt x="551571" y="234508"/>
                  </a:lnTo>
                  <a:lnTo>
                    <a:pt x="552112" y="235100"/>
                  </a:lnTo>
                  <a:lnTo>
                    <a:pt x="552630" y="235693"/>
                  </a:lnTo>
                  <a:lnTo>
                    <a:pt x="553148" y="236285"/>
                  </a:lnTo>
                  <a:lnTo>
                    <a:pt x="553646" y="236877"/>
                  </a:lnTo>
                  <a:lnTo>
                    <a:pt x="554133" y="237469"/>
                  </a:lnTo>
                  <a:lnTo>
                    <a:pt x="554619" y="238061"/>
                  </a:lnTo>
                  <a:lnTo>
                    <a:pt x="555074" y="238653"/>
                  </a:lnTo>
                  <a:lnTo>
                    <a:pt x="555528" y="239246"/>
                  </a:lnTo>
                  <a:lnTo>
                    <a:pt x="555967" y="239838"/>
                  </a:lnTo>
                  <a:lnTo>
                    <a:pt x="556389" y="240430"/>
                  </a:lnTo>
                  <a:lnTo>
                    <a:pt x="556810" y="241022"/>
                  </a:lnTo>
                  <a:lnTo>
                    <a:pt x="557201" y="241614"/>
                  </a:lnTo>
                  <a:lnTo>
                    <a:pt x="557587" y="242207"/>
                  </a:lnTo>
                  <a:lnTo>
                    <a:pt x="557963" y="242799"/>
                  </a:lnTo>
                  <a:lnTo>
                    <a:pt x="558314" y="243391"/>
                  </a:lnTo>
                  <a:lnTo>
                    <a:pt x="558664" y="243983"/>
                  </a:lnTo>
                  <a:lnTo>
                    <a:pt x="558989" y="244575"/>
                  </a:lnTo>
                  <a:lnTo>
                    <a:pt x="559303" y="245168"/>
                  </a:lnTo>
                  <a:lnTo>
                    <a:pt x="559612" y="245760"/>
                  </a:lnTo>
                  <a:lnTo>
                    <a:pt x="559888" y="246352"/>
                  </a:lnTo>
                  <a:lnTo>
                    <a:pt x="560163" y="246944"/>
                  </a:lnTo>
                  <a:lnTo>
                    <a:pt x="560419" y="247536"/>
                  </a:lnTo>
                  <a:lnTo>
                    <a:pt x="560656" y="248129"/>
                  </a:lnTo>
                  <a:lnTo>
                    <a:pt x="560892" y="248721"/>
                  </a:lnTo>
                  <a:lnTo>
                    <a:pt x="561093" y="249313"/>
                  </a:lnTo>
                  <a:lnTo>
                    <a:pt x="561289" y="249905"/>
                  </a:lnTo>
                  <a:lnTo>
                    <a:pt x="561473" y="250497"/>
                  </a:lnTo>
                  <a:lnTo>
                    <a:pt x="561629" y="251090"/>
                  </a:lnTo>
                  <a:lnTo>
                    <a:pt x="561785" y="251682"/>
                  </a:lnTo>
                  <a:lnTo>
                    <a:pt x="561911" y="252274"/>
                  </a:lnTo>
                  <a:lnTo>
                    <a:pt x="562026" y="252866"/>
                  </a:lnTo>
                  <a:lnTo>
                    <a:pt x="562135" y="253458"/>
                  </a:lnTo>
                  <a:lnTo>
                    <a:pt x="562208" y="254050"/>
                  </a:lnTo>
                  <a:lnTo>
                    <a:pt x="562281" y="254643"/>
                  </a:lnTo>
                  <a:lnTo>
                    <a:pt x="562330" y="255235"/>
                  </a:lnTo>
                  <a:lnTo>
                    <a:pt x="562360" y="255827"/>
                  </a:lnTo>
                  <a:lnTo>
                    <a:pt x="562390" y="256419"/>
                  </a:lnTo>
                  <a:lnTo>
                    <a:pt x="562379" y="257011"/>
                  </a:lnTo>
                  <a:lnTo>
                    <a:pt x="562366" y="257604"/>
                  </a:lnTo>
                  <a:lnTo>
                    <a:pt x="562337" y="258196"/>
                  </a:lnTo>
                  <a:lnTo>
                    <a:pt x="562280" y="258788"/>
                  </a:lnTo>
                  <a:lnTo>
                    <a:pt x="562223" y="259380"/>
                  </a:lnTo>
                  <a:lnTo>
                    <a:pt x="562133" y="259972"/>
                  </a:lnTo>
                  <a:lnTo>
                    <a:pt x="562032" y="260565"/>
                  </a:lnTo>
                  <a:lnTo>
                    <a:pt x="561923" y="261157"/>
                  </a:lnTo>
                  <a:lnTo>
                    <a:pt x="561778" y="261749"/>
                  </a:lnTo>
                  <a:lnTo>
                    <a:pt x="561632" y="262341"/>
                  </a:lnTo>
                  <a:lnTo>
                    <a:pt x="561461" y="262933"/>
                  </a:lnTo>
                  <a:lnTo>
                    <a:pt x="561271" y="263526"/>
                  </a:lnTo>
                  <a:lnTo>
                    <a:pt x="561081" y="264118"/>
                  </a:lnTo>
                  <a:lnTo>
                    <a:pt x="560847" y="264710"/>
                  </a:lnTo>
                  <a:lnTo>
                    <a:pt x="560612" y="265302"/>
                  </a:lnTo>
                  <a:lnTo>
                    <a:pt x="560359" y="265894"/>
                  </a:lnTo>
                  <a:lnTo>
                    <a:pt x="560079" y="266487"/>
                  </a:lnTo>
                  <a:lnTo>
                    <a:pt x="559800" y="267079"/>
                  </a:lnTo>
                  <a:lnTo>
                    <a:pt x="559483" y="267671"/>
                  </a:lnTo>
                  <a:lnTo>
                    <a:pt x="559159" y="268263"/>
                  </a:lnTo>
                  <a:lnTo>
                    <a:pt x="558824" y="268855"/>
                  </a:lnTo>
                  <a:lnTo>
                    <a:pt x="558455" y="269448"/>
                  </a:lnTo>
                  <a:lnTo>
                    <a:pt x="558085" y="270040"/>
                  </a:lnTo>
                  <a:lnTo>
                    <a:pt x="557688" y="270632"/>
                  </a:lnTo>
                  <a:lnTo>
                    <a:pt x="557273" y="271224"/>
                  </a:lnTo>
                  <a:lnTo>
                    <a:pt x="556858" y="271816"/>
                  </a:lnTo>
                  <a:lnTo>
                    <a:pt x="556399" y="272408"/>
                  </a:lnTo>
                  <a:lnTo>
                    <a:pt x="555940" y="273001"/>
                  </a:lnTo>
                  <a:lnTo>
                    <a:pt x="555461" y="273593"/>
                  </a:lnTo>
                  <a:lnTo>
                    <a:pt x="554958" y="274185"/>
                  </a:lnTo>
                  <a:lnTo>
                    <a:pt x="554455" y="274777"/>
                  </a:lnTo>
                  <a:lnTo>
                    <a:pt x="553914" y="275369"/>
                  </a:lnTo>
                  <a:lnTo>
                    <a:pt x="553367" y="275962"/>
                  </a:lnTo>
                  <a:lnTo>
                    <a:pt x="552808" y="276554"/>
                  </a:lnTo>
                  <a:lnTo>
                    <a:pt x="552218" y="277146"/>
                  </a:lnTo>
                  <a:lnTo>
                    <a:pt x="551627" y="277738"/>
                  </a:lnTo>
                  <a:lnTo>
                    <a:pt x="551007" y="278330"/>
                  </a:lnTo>
                  <a:lnTo>
                    <a:pt x="550374" y="278923"/>
                  </a:lnTo>
                  <a:lnTo>
                    <a:pt x="549736" y="279515"/>
                  </a:lnTo>
                  <a:lnTo>
                    <a:pt x="549060" y="280107"/>
                  </a:lnTo>
                  <a:lnTo>
                    <a:pt x="548384" y="280699"/>
                  </a:lnTo>
                  <a:lnTo>
                    <a:pt x="547687" y="281291"/>
                  </a:lnTo>
                  <a:lnTo>
                    <a:pt x="546969" y="281884"/>
                  </a:lnTo>
                  <a:lnTo>
                    <a:pt x="546250" y="282476"/>
                  </a:lnTo>
                  <a:lnTo>
                    <a:pt x="545495" y="283068"/>
                  </a:lnTo>
                  <a:lnTo>
                    <a:pt x="544736" y="283660"/>
                  </a:lnTo>
                  <a:lnTo>
                    <a:pt x="543964" y="284252"/>
                  </a:lnTo>
                  <a:lnTo>
                    <a:pt x="543164" y="284845"/>
                  </a:lnTo>
                  <a:lnTo>
                    <a:pt x="542364" y="285437"/>
                  </a:lnTo>
                  <a:lnTo>
                    <a:pt x="541536" y="286029"/>
                  </a:lnTo>
                  <a:lnTo>
                    <a:pt x="540697" y="286621"/>
                  </a:lnTo>
                  <a:lnTo>
                    <a:pt x="539852" y="287213"/>
                  </a:lnTo>
                  <a:lnTo>
                    <a:pt x="538974" y="287806"/>
                  </a:lnTo>
                  <a:lnTo>
                    <a:pt x="538095" y="288398"/>
                  </a:lnTo>
                  <a:lnTo>
                    <a:pt x="537197" y="288990"/>
                  </a:lnTo>
                  <a:lnTo>
                    <a:pt x="536281" y="289582"/>
                  </a:lnTo>
                  <a:lnTo>
                    <a:pt x="535364" y="290174"/>
                  </a:lnTo>
                  <a:lnTo>
                    <a:pt x="534414" y="290766"/>
                  </a:lnTo>
                  <a:lnTo>
                    <a:pt x="533460" y="291359"/>
                  </a:lnTo>
                  <a:lnTo>
                    <a:pt x="532495" y="291951"/>
                  </a:lnTo>
                  <a:lnTo>
                    <a:pt x="531506" y="292543"/>
                  </a:lnTo>
                  <a:lnTo>
                    <a:pt x="530517" y="293135"/>
                  </a:lnTo>
                  <a:lnTo>
                    <a:pt x="529502" y="293727"/>
                  </a:lnTo>
                  <a:lnTo>
                    <a:pt x="528478" y="294320"/>
                  </a:lnTo>
                  <a:lnTo>
                    <a:pt x="527449" y="294912"/>
                  </a:lnTo>
                  <a:lnTo>
                    <a:pt x="526392" y="295504"/>
                  </a:lnTo>
                  <a:lnTo>
                    <a:pt x="525334" y="296096"/>
                  </a:lnTo>
                  <a:lnTo>
                    <a:pt x="524258" y="296688"/>
                  </a:lnTo>
                  <a:lnTo>
                    <a:pt x="523169" y="297281"/>
                  </a:lnTo>
                  <a:lnTo>
                    <a:pt x="522079" y="297873"/>
                  </a:lnTo>
                  <a:lnTo>
                    <a:pt x="520958" y="298465"/>
                  </a:lnTo>
                  <a:lnTo>
                    <a:pt x="519837" y="299057"/>
                  </a:lnTo>
                  <a:lnTo>
                    <a:pt x="518705" y="299649"/>
                  </a:lnTo>
                  <a:lnTo>
                    <a:pt x="517554" y="300242"/>
                  </a:lnTo>
                  <a:lnTo>
                    <a:pt x="516403" y="300834"/>
                  </a:lnTo>
                  <a:lnTo>
                    <a:pt x="515229" y="301426"/>
                  </a:lnTo>
                  <a:lnTo>
                    <a:pt x="514050" y="302018"/>
                  </a:lnTo>
                  <a:lnTo>
                    <a:pt x="512865" y="30261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81752" y="2598809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56987" y="27109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56987" y="2675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56987" y="2713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856987" y="24941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56987" y="2586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987" y="2641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987" y="2649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56987" y="2440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56987" y="2482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6987" y="2674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56987" y="2411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6987" y="2499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32109" y="2525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2109" y="27130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32109" y="23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32109" y="2564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319554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59210" y="2349681"/>
              <a:ext cx="237934" cy="391582"/>
            </a:xfrm>
            <a:custGeom>
              <a:avLst/>
              <a:pathLst>
                <a:path w="237934" h="391582">
                  <a:moveTo>
                    <a:pt x="13563" y="391582"/>
                  </a:moveTo>
                  <a:lnTo>
                    <a:pt x="12890" y="390816"/>
                  </a:lnTo>
                  <a:lnTo>
                    <a:pt x="12220" y="390050"/>
                  </a:lnTo>
                  <a:lnTo>
                    <a:pt x="11576" y="389283"/>
                  </a:lnTo>
                  <a:lnTo>
                    <a:pt x="10938" y="388517"/>
                  </a:lnTo>
                  <a:lnTo>
                    <a:pt x="10323" y="387751"/>
                  </a:lnTo>
                  <a:lnTo>
                    <a:pt x="9717" y="386984"/>
                  </a:lnTo>
                  <a:lnTo>
                    <a:pt x="9134" y="386218"/>
                  </a:lnTo>
                  <a:lnTo>
                    <a:pt x="8562" y="385452"/>
                  </a:lnTo>
                  <a:lnTo>
                    <a:pt x="8011" y="384685"/>
                  </a:lnTo>
                  <a:lnTo>
                    <a:pt x="7473" y="383919"/>
                  </a:lnTo>
                  <a:lnTo>
                    <a:pt x="6955" y="383153"/>
                  </a:lnTo>
                  <a:lnTo>
                    <a:pt x="6453" y="382387"/>
                  </a:lnTo>
                  <a:lnTo>
                    <a:pt x="5968" y="381620"/>
                  </a:lnTo>
                  <a:lnTo>
                    <a:pt x="5503" y="380854"/>
                  </a:lnTo>
                  <a:lnTo>
                    <a:pt x="5052" y="380088"/>
                  </a:lnTo>
                  <a:lnTo>
                    <a:pt x="4624" y="379321"/>
                  </a:lnTo>
                  <a:lnTo>
                    <a:pt x="4209" y="378555"/>
                  </a:lnTo>
                  <a:lnTo>
                    <a:pt x="3819" y="377789"/>
                  </a:lnTo>
                  <a:lnTo>
                    <a:pt x="3440" y="377022"/>
                  </a:lnTo>
                  <a:lnTo>
                    <a:pt x="3089" y="376256"/>
                  </a:lnTo>
                  <a:lnTo>
                    <a:pt x="2746" y="375490"/>
                  </a:lnTo>
                  <a:lnTo>
                    <a:pt x="2434" y="374723"/>
                  </a:lnTo>
                  <a:lnTo>
                    <a:pt x="2128" y="373957"/>
                  </a:lnTo>
                  <a:lnTo>
                    <a:pt x="1856" y="373191"/>
                  </a:lnTo>
                  <a:lnTo>
                    <a:pt x="1587" y="372425"/>
                  </a:lnTo>
                  <a:lnTo>
                    <a:pt x="1355" y="371658"/>
                  </a:lnTo>
                  <a:lnTo>
                    <a:pt x="1124" y="370892"/>
                  </a:lnTo>
                  <a:lnTo>
                    <a:pt x="933" y="370126"/>
                  </a:lnTo>
                  <a:lnTo>
                    <a:pt x="742" y="369359"/>
                  </a:lnTo>
                  <a:lnTo>
                    <a:pt x="588" y="368593"/>
                  </a:lnTo>
                  <a:lnTo>
                    <a:pt x="438" y="367827"/>
                  </a:lnTo>
                  <a:lnTo>
                    <a:pt x="323" y="367060"/>
                  </a:lnTo>
                  <a:lnTo>
                    <a:pt x="214" y="366294"/>
                  </a:lnTo>
                  <a:lnTo>
                    <a:pt x="137" y="365528"/>
                  </a:lnTo>
                  <a:lnTo>
                    <a:pt x="68" y="364761"/>
                  </a:lnTo>
                  <a:lnTo>
                    <a:pt x="29" y="363995"/>
                  </a:lnTo>
                  <a:lnTo>
                    <a:pt x="1" y="363229"/>
                  </a:lnTo>
                  <a:lnTo>
                    <a:pt x="0" y="362463"/>
                  </a:lnTo>
                  <a:lnTo>
                    <a:pt x="12" y="361696"/>
                  </a:lnTo>
                  <a:lnTo>
                    <a:pt x="48" y="360930"/>
                  </a:lnTo>
                  <a:lnTo>
                    <a:pt x="101" y="360164"/>
                  </a:lnTo>
                  <a:lnTo>
                    <a:pt x="175" y="359397"/>
                  </a:lnTo>
                  <a:lnTo>
                    <a:pt x="267" y="358631"/>
                  </a:lnTo>
                  <a:lnTo>
                    <a:pt x="378" y="357865"/>
                  </a:lnTo>
                  <a:lnTo>
                    <a:pt x="510" y="357098"/>
                  </a:lnTo>
                  <a:lnTo>
                    <a:pt x="657" y="356332"/>
                  </a:lnTo>
                  <a:lnTo>
                    <a:pt x="828" y="355566"/>
                  </a:lnTo>
                  <a:lnTo>
                    <a:pt x="1011" y="354799"/>
                  </a:lnTo>
                  <a:lnTo>
                    <a:pt x="1220" y="354033"/>
                  </a:lnTo>
                  <a:lnTo>
                    <a:pt x="1438" y="353267"/>
                  </a:lnTo>
                  <a:lnTo>
                    <a:pt x="1685" y="352501"/>
                  </a:lnTo>
                  <a:lnTo>
                    <a:pt x="1938" y="351734"/>
                  </a:lnTo>
                  <a:lnTo>
                    <a:pt x="2221" y="350968"/>
                  </a:lnTo>
                  <a:lnTo>
                    <a:pt x="2509" y="350202"/>
                  </a:lnTo>
                  <a:lnTo>
                    <a:pt x="2828" y="349435"/>
                  </a:lnTo>
                  <a:lnTo>
                    <a:pt x="3148" y="348669"/>
                  </a:lnTo>
                  <a:lnTo>
                    <a:pt x="3502" y="347903"/>
                  </a:lnTo>
                  <a:lnTo>
                    <a:pt x="3856" y="347136"/>
                  </a:lnTo>
                  <a:lnTo>
                    <a:pt x="4243" y="346370"/>
                  </a:lnTo>
                  <a:lnTo>
                    <a:pt x="4630" y="345604"/>
                  </a:lnTo>
                  <a:lnTo>
                    <a:pt x="5048" y="344838"/>
                  </a:lnTo>
                  <a:lnTo>
                    <a:pt x="5468" y="344071"/>
                  </a:lnTo>
                  <a:lnTo>
                    <a:pt x="5915" y="343305"/>
                  </a:lnTo>
                  <a:lnTo>
                    <a:pt x="6367" y="342539"/>
                  </a:lnTo>
                  <a:lnTo>
                    <a:pt x="6842" y="341772"/>
                  </a:lnTo>
                  <a:lnTo>
                    <a:pt x="7324" y="341006"/>
                  </a:lnTo>
                  <a:lnTo>
                    <a:pt x="7827" y="340240"/>
                  </a:lnTo>
                  <a:lnTo>
                    <a:pt x="8338" y="339473"/>
                  </a:lnTo>
                  <a:lnTo>
                    <a:pt x="8868" y="338707"/>
                  </a:lnTo>
                  <a:lnTo>
                    <a:pt x="9407" y="337941"/>
                  </a:lnTo>
                  <a:lnTo>
                    <a:pt x="9961" y="337174"/>
                  </a:lnTo>
                  <a:lnTo>
                    <a:pt x="10527" y="336408"/>
                  </a:lnTo>
                  <a:lnTo>
                    <a:pt x="11105" y="335642"/>
                  </a:lnTo>
                  <a:lnTo>
                    <a:pt x="11696" y="334876"/>
                  </a:lnTo>
                  <a:lnTo>
                    <a:pt x="12297" y="334109"/>
                  </a:lnTo>
                  <a:lnTo>
                    <a:pt x="12911" y="333343"/>
                  </a:lnTo>
                  <a:lnTo>
                    <a:pt x="13534" y="332577"/>
                  </a:lnTo>
                  <a:lnTo>
                    <a:pt x="14171" y="331810"/>
                  </a:lnTo>
                  <a:lnTo>
                    <a:pt x="14814" y="331044"/>
                  </a:lnTo>
                  <a:lnTo>
                    <a:pt x="15471" y="330278"/>
                  </a:lnTo>
                  <a:lnTo>
                    <a:pt x="16133" y="329511"/>
                  </a:lnTo>
                  <a:lnTo>
                    <a:pt x="16810" y="328745"/>
                  </a:lnTo>
                  <a:lnTo>
                    <a:pt x="17490" y="327979"/>
                  </a:lnTo>
                  <a:lnTo>
                    <a:pt x="18184" y="327212"/>
                  </a:lnTo>
                  <a:lnTo>
                    <a:pt x="18880" y="326446"/>
                  </a:lnTo>
                  <a:lnTo>
                    <a:pt x="19591" y="325680"/>
                  </a:lnTo>
                  <a:lnTo>
                    <a:pt x="20303" y="324914"/>
                  </a:lnTo>
                  <a:lnTo>
                    <a:pt x="21029" y="324147"/>
                  </a:lnTo>
                  <a:lnTo>
                    <a:pt x="21754" y="323381"/>
                  </a:lnTo>
                  <a:lnTo>
                    <a:pt x="22493" y="322615"/>
                  </a:lnTo>
                  <a:lnTo>
                    <a:pt x="23232" y="321848"/>
                  </a:lnTo>
                  <a:lnTo>
                    <a:pt x="23982" y="321082"/>
                  </a:lnTo>
                  <a:lnTo>
                    <a:pt x="24733" y="320316"/>
                  </a:lnTo>
                  <a:lnTo>
                    <a:pt x="25492" y="319549"/>
                  </a:lnTo>
                  <a:lnTo>
                    <a:pt x="26253" y="318783"/>
                  </a:lnTo>
                  <a:lnTo>
                    <a:pt x="27021" y="318017"/>
                  </a:lnTo>
                  <a:lnTo>
                    <a:pt x="27791" y="317250"/>
                  </a:lnTo>
                  <a:lnTo>
                    <a:pt x="28567" y="316484"/>
                  </a:lnTo>
                  <a:lnTo>
                    <a:pt x="29344" y="315718"/>
                  </a:lnTo>
                  <a:lnTo>
                    <a:pt x="30125" y="314952"/>
                  </a:lnTo>
                  <a:lnTo>
                    <a:pt x="30909" y="314185"/>
                  </a:lnTo>
                  <a:lnTo>
                    <a:pt x="31695" y="313419"/>
                  </a:lnTo>
                  <a:lnTo>
                    <a:pt x="32483" y="312653"/>
                  </a:lnTo>
                  <a:lnTo>
                    <a:pt x="33272" y="311886"/>
                  </a:lnTo>
                  <a:lnTo>
                    <a:pt x="34064" y="311120"/>
                  </a:lnTo>
                  <a:lnTo>
                    <a:pt x="34856" y="310354"/>
                  </a:lnTo>
                  <a:lnTo>
                    <a:pt x="35648" y="309587"/>
                  </a:lnTo>
                  <a:lnTo>
                    <a:pt x="36442" y="308821"/>
                  </a:lnTo>
                  <a:lnTo>
                    <a:pt x="37235" y="308055"/>
                  </a:lnTo>
                  <a:lnTo>
                    <a:pt x="38028" y="307288"/>
                  </a:lnTo>
                  <a:lnTo>
                    <a:pt x="38821" y="306522"/>
                  </a:lnTo>
                  <a:lnTo>
                    <a:pt x="39613" y="305756"/>
                  </a:lnTo>
                  <a:lnTo>
                    <a:pt x="40404" y="304990"/>
                  </a:lnTo>
                  <a:lnTo>
                    <a:pt x="41194" y="304223"/>
                  </a:lnTo>
                  <a:lnTo>
                    <a:pt x="41981" y="303457"/>
                  </a:lnTo>
                  <a:lnTo>
                    <a:pt x="42768" y="302691"/>
                  </a:lnTo>
                  <a:lnTo>
                    <a:pt x="43551" y="301924"/>
                  </a:lnTo>
                  <a:lnTo>
                    <a:pt x="44333" y="301158"/>
                  </a:lnTo>
                  <a:lnTo>
                    <a:pt x="45111" y="300392"/>
                  </a:lnTo>
                  <a:lnTo>
                    <a:pt x="45888" y="299625"/>
                  </a:lnTo>
                  <a:lnTo>
                    <a:pt x="46659" y="298859"/>
                  </a:lnTo>
                  <a:lnTo>
                    <a:pt x="47429" y="298093"/>
                  </a:lnTo>
                  <a:lnTo>
                    <a:pt x="48193" y="297326"/>
                  </a:lnTo>
                  <a:lnTo>
                    <a:pt x="48956" y="296560"/>
                  </a:lnTo>
                  <a:lnTo>
                    <a:pt x="49712" y="295794"/>
                  </a:lnTo>
                  <a:lnTo>
                    <a:pt x="50466" y="295028"/>
                  </a:lnTo>
                  <a:lnTo>
                    <a:pt x="51213" y="294261"/>
                  </a:lnTo>
                  <a:lnTo>
                    <a:pt x="51957" y="293495"/>
                  </a:lnTo>
                  <a:lnTo>
                    <a:pt x="52694" y="292729"/>
                  </a:lnTo>
                  <a:lnTo>
                    <a:pt x="53428" y="291962"/>
                  </a:lnTo>
                  <a:lnTo>
                    <a:pt x="54155" y="291196"/>
                  </a:lnTo>
                  <a:lnTo>
                    <a:pt x="54878" y="290430"/>
                  </a:lnTo>
                  <a:lnTo>
                    <a:pt x="55594" y="289663"/>
                  </a:lnTo>
                  <a:lnTo>
                    <a:pt x="56304" y="288897"/>
                  </a:lnTo>
                  <a:lnTo>
                    <a:pt x="57008" y="288131"/>
                  </a:lnTo>
                  <a:lnTo>
                    <a:pt x="57705" y="287365"/>
                  </a:lnTo>
                  <a:lnTo>
                    <a:pt x="58397" y="286598"/>
                  </a:lnTo>
                  <a:lnTo>
                    <a:pt x="59081" y="285832"/>
                  </a:lnTo>
                  <a:lnTo>
                    <a:pt x="59760" y="285066"/>
                  </a:lnTo>
                  <a:lnTo>
                    <a:pt x="60429" y="284299"/>
                  </a:lnTo>
                  <a:lnTo>
                    <a:pt x="61094" y="283533"/>
                  </a:lnTo>
                  <a:lnTo>
                    <a:pt x="61749" y="282767"/>
                  </a:lnTo>
                  <a:lnTo>
                    <a:pt x="62400" y="282000"/>
                  </a:lnTo>
                  <a:lnTo>
                    <a:pt x="63039" y="281234"/>
                  </a:lnTo>
                  <a:lnTo>
                    <a:pt x="63676" y="280468"/>
                  </a:lnTo>
                  <a:lnTo>
                    <a:pt x="64299" y="279701"/>
                  </a:lnTo>
                  <a:lnTo>
                    <a:pt x="64921" y="278935"/>
                  </a:lnTo>
                  <a:lnTo>
                    <a:pt x="65527" y="278169"/>
                  </a:lnTo>
                  <a:lnTo>
                    <a:pt x="66134" y="277403"/>
                  </a:lnTo>
                  <a:lnTo>
                    <a:pt x="66723" y="276636"/>
                  </a:lnTo>
                  <a:lnTo>
                    <a:pt x="67313" y="275870"/>
                  </a:lnTo>
                  <a:lnTo>
                    <a:pt x="67886" y="275104"/>
                  </a:lnTo>
                  <a:lnTo>
                    <a:pt x="68458" y="274337"/>
                  </a:lnTo>
                  <a:lnTo>
                    <a:pt x="69016" y="273571"/>
                  </a:lnTo>
                  <a:lnTo>
                    <a:pt x="69570" y="272805"/>
                  </a:lnTo>
                  <a:lnTo>
                    <a:pt x="70111" y="272038"/>
                  </a:lnTo>
                  <a:lnTo>
                    <a:pt x="70647" y="271272"/>
                  </a:lnTo>
                  <a:lnTo>
                    <a:pt x="71171" y="270506"/>
                  </a:lnTo>
                  <a:lnTo>
                    <a:pt x="71689" y="269739"/>
                  </a:lnTo>
                  <a:lnTo>
                    <a:pt x="72196" y="268973"/>
                  </a:lnTo>
                  <a:lnTo>
                    <a:pt x="72696" y="268207"/>
                  </a:lnTo>
                  <a:lnTo>
                    <a:pt x="73185" y="267441"/>
                  </a:lnTo>
                  <a:lnTo>
                    <a:pt x="73666" y="266674"/>
                  </a:lnTo>
                  <a:lnTo>
                    <a:pt x="74138" y="265908"/>
                  </a:lnTo>
                  <a:lnTo>
                    <a:pt x="74601" y="265142"/>
                  </a:lnTo>
                  <a:lnTo>
                    <a:pt x="75055" y="264375"/>
                  </a:lnTo>
                  <a:lnTo>
                    <a:pt x="75499" y="263609"/>
                  </a:lnTo>
                  <a:lnTo>
                    <a:pt x="75935" y="262843"/>
                  </a:lnTo>
                  <a:lnTo>
                    <a:pt x="76360" y="262076"/>
                  </a:lnTo>
                  <a:lnTo>
                    <a:pt x="76779" y="261310"/>
                  </a:lnTo>
                  <a:lnTo>
                    <a:pt x="77185" y="260544"/>
                  </a:lnTo>
                  <a:lnTo>
                    <a:pt x="77586" y="259777"/>
                  </a:lnTo>
                  <a:lnTo>
                    <a:pt x="77973" y="259011"/>
                  </a:lnTo>
                  <a:lnTo>
                    <a:pt x="78356" y="258245"/>
                  </a:lnTo>
                  <a:lnTo>
                    <a:pt x="78724" y="257479"/>
                  </a:lnTo>
                  <a:lnTo>
                    <a:pt x="79090" y="256712"/>
                  </a:lnTo>
                  <a:lnTo>
                    <a:pt x="79439" y="255946"/>
                  </a:lnTo>
                  <a:lnTo>
                    <a:pt x="79787" y="255180"/>
                  </a:lnTo>
                  <a:lnTo>
                    <a:pt x="80117" y="254413"/>
                  </a:lnTo>
                  <a:lnTo>
                    <a:pt x="80447" y="253647"/>
                  </a:lnTo>
                  <a:lnTo>
                    <a:pt x="80758" y="252881"/>
                  </a:lnTo>
                  <a:lnTo>
                    <a:pt x="81069" y="252114"/>
                  </a:lnTo>
                  <a:lnTo>
                    <a:pt x="81363" y="251348"/>
                  </a:lnTo>
                  <a:lnTo>
                    <a:pt x="81655" y="250582"/>
                  </a:lnTo>
                  <a:lnTo>
                    <a:pt x="81932" y="249815"/>
                  </a:lnTo>
                  <a:lnTo>
                    <a:pt x="82206" y="249049"/>
                  </a:lnTo>
                  <a:lnTo>
                    <a:pt x="82465" y="248283"/>
                  </a:lnTo>
                  <a:lnTo>
                    <a:pt x="82721" y="247517"/>
                  </a:lnTo>
                  <a:lnTo>
                    <a:pt x="82963" y="246750"/>
                  </a:lnTo>
                  <a:lnTo>
                    <a:pt x="83200" y="245984"/>
                  </a:lnTo>
                  <a:lnTo>
                    <a:pt x="83425" y="245218"/>
                  </a:lnTo>
                  <a:lnTo>
                    <a:pt x="83644" y="244451"/>
                  </a:lnTo>
                  <a:lnTo>
                    <a:pt x="83853" y="243685"/>
                  </a:lnTo>
                  <a:lnTo>
                    <a:pt x="84054" y="242919"/>
                  </a:lnTo>
                  <a:lnTo>
                    <a:pt x="84246" y="242152"/>
                  </a:lnTo>
                  <a:lnTo>
                    <a:pt x="84429" y="241386"/>
                  </a:lnTo>
                  <a:lnTo>
                    <a:pt x="84605" y="240620"/>
                  </a:lnTo>
                  <a:lnTo>
                    <a:pt x="84771" y="239853"/>
                  </a:lnTo>
                  <a:lnTo>
                    <a:pt x="84930" y="239087"/>
                  </a:lnTo>
                  <a:lnTo>
                    <a:pt x="85079" y="238321"/>
                  </a:lnTo>
                  <a:lnTo>
                    <a:pt x="85223" y="237555"/>
                  </a:lnTo>
                  <a:lnTo>
                    <a:pt x="85354" y="236788"/>
                  </a:lnTo>
                  <a:lnTo>
                    <a:pt x="85482" y="236022"/>
                  </a:lnTo>
                  <a:lnTo>
                    <a:pt x="85597" y="235256"/>
                  </a:lnTo>
                  <a:lnTo>
                    <a:pt x="85710" y="234489"/>
                  </a:lnTo>
                  <a:lnTo>
                    <a:pt x="85808" y="233723"/>
                  </a:lnTo>
                  <a:lnTo>
                    <a:pt x="85906" y="232957"/>
                  </a:lnTo>
                  <a:lnTo>
                    <a:pt x="85988" y="232190"/>
                  </a:lnTo>
                  <a:lnTo>
                    <a:pt x="86071" y="231424"/>
                  </a:lnTo>
                  <a:lnTo>
                    <a:pt x="86138" y="230658"/>
                  </a:lnTo>
                  <a:lnTo>
                    <a:pt x="86205" y="229892"/>
                  </a:lnTo>
                  <a:lnTo>
                    <a:pt x="86257" y="229125"/>
                  </a:lnTo>
                  <a:lnTo>
                    <a:pt x="86308" y="228359"/>
                  </a:lnTo>
                  <a:lnTo>
                    <a:pt x="86346" y="227593"/>
                  </a:lnTo>
                  <a:lnTo>
                    <a:pt x="86383" y="226826"/>
                  </a:lnTo>
                  <a:lnTo>
                    <a:pt x="86407" y="226060"/>
                  </a:lnTo>
                  <a:lnTo>
                    <a:pt x="86429" y="225294"/>
                  </a:lnTo>
                  <a:lnTo>
                    <a:pt x="86440" y="224527"/>
                  </a:lnTo>
                  <a:lnTo>
                    <a:pt x="86447" y="223761"/>
                  </a:lnTo>
                  <a:lnTo>
                    <a:pt x="86445" y="222995"/>
                  </a:lnTo>
                  <a:lnTo>
                    <a:pt x="86439" y="222228"/>
                  </a:lnTo>
                  <a:lnTo>
                    <a:pt x="86424" y="221462"/>
                  </a:lnTo>
                  <a:lnTo>
                    <a:pt x="86403" y="220696"/>
                  </a:lnTo>
                  <a:lnTo>
                    <a:pt x="86376" y="219930"/>
                  </a:lnTo>
                  <a:lnTo>
                    <a:pt x="86342" y="219163"/>
                  </a:lnTo>
                  <a:lnTo>
                    <a:pt x="86303" y="218397"/>
                  </a:lnTo>
                  <a:lnTo>
                    <a:pt x="86256" y="217631"/>
                  </a:lnTo>
                  <a:lnTo>
                    <a:pt x="86205" y="216864"/>
                  </a:lnTo>
                  <a:lnTo>
                    <a:pt x="86146" y="216098"/>
                  </a:lnTo>
                  <a:lnTo>
                    <a:pt x="86083" y="215332"/>
                  </a:lnTo>
                  <a:lnTo>
                    <a:pt x="86012" y="214565"/>
                  </a:lnTo>
                  <a:lnTo>
                    <a:pt x="85938" y="213799"/>
                  </a:lnTo>
                  <a:lnTo>
                    <a:pt x="85856" y="213033"/>
                  </a:lnTo>
                  <a:lnTo>
                    <a:pt x="85771" y="212266"/>
                  </a:lnTo>
                  <a:lnTo>
                    <a:pt x="85677" y="211500"/>
                  </a:lnTo>
                  <a:lnTo>
                    <a:pt x="85582" y="210734"/>
                  </a:lnTo>
                  <a:lnTo>
                    <a:pt x="85478" y="209968"/>
                  </a:lnTo>
                  <a:lnTo>
                    <a:pt x="85372" y="209201"/>
                  </a:lnTo>
                  <a:lnTo>
                    <a:pt x="85258" y="208435"/>
                  </a:lnTo>
                  <a:lnTo>
                    <a:pt x="85143" y="207669"/>
                  </a:lnTo>
                  <a:lnTo>
                    <a:pt x="85018" y="206902"/>
                  </a:lnTo>
                  <a:lnTo>
                    <a:pt x="84893" y="206136"/>
                  </a:lnTo>
                  <a:lnTo>
                    <a:pt x="84760" y="205370"/>
                  </a:lnTo>
                  <a:lnTo>
                    <a:pt x="84626" y="204603"/>
                  </a:lnTo>
                  <a:lnTo>
                    <a:pt x="84484" y="203837"/>
                  </a:lnTo>
                  <a:lnTo>
                    <a:pt x="84341" y="203071"/>
                  </a:lnTo>
                  <a:lnTo>
                    <a:pt x="84191" y="202304"/>
                  </a:lnTo>
                  <a:lnTo>
                    <a:pt x="84039" y="201538"/>
                  </a:lnTo>
                  <a:lnTo>
                    <a:pt x="83881" y="200772"/>
                  </a:lnTo>
                  <a:lnTo>
                    <a:pt x="83722" y="200006"/>
                  </a:lnTo>
                  <a:lnTo>
                    <a:pt x="83557" y="199239"/>
                  </a:lnTo>
                  <a:lnTo>
                    <a:pt x="83389" y="198473"/>
                  </a:lnTo>
                  <a:lnTo>
                    <a:pt x="83218" y="197707"/>
                  </a:lnTo>
                  <a:lnTo>
                    <a:pt x="83043" y="196940"/>
                  </a:lnTo>
                  <a:lnTo>
                    <a:pt x="82866" y="196174"/>
                  </a:lnTo>
                  <a:lnTo>
                    <a:pt x="82685" y="195408"/>
                  </a:lnTo>
                  <a:lnTo>
                    <a:pt x="82501" y="194641"/>
                  </a:lnTo>
                  <a:lnTo>
                    <a:pt x="82313" y="193875"/>
                  </a:lnTo>
                  <a:lnTo>
                    <a:pt x="82124" y="193109"/>
                  </a:lnTo>
                  <a:lnTo>
                    <a:pt x="81931" y="192342"/>
                  </a:lnTo>
                  <a:lnTo>
                    <a:pt x="81737" y="191576"/>
                  </a:lnTo>
                  <a:lnTo>
                    <a:pt x="81539" y="190810"/>
                  </a:lnTo>
                  <a:lnTo>
                    <a:pt x="81340" y="190044"/>
                  </a:lnTo>
                  <a:lnTo>
                    <a:pt x="81137" y="189277"/>
                  </a:lnTo>
                  <a:lnTo>
                    <a:pt x="80934" y="188511"/>
                  </a:lnTo>
                  <a:lnTo>
                    <a:pt x="80727" y="187745"/>
                  </a:lnTo>
                  <a:lnTo>
                    <a:pt x="80520" y="186978"/>
                  </a:lnTo>
                  <a:lnTo>
                    <a:pt x="80310" y="186212"/>
                  </a:lnTo>
                  <a:lnTo>
                    <a:pt x="80100" y="185446"/>
                  </a:lnTo>
                  <a:lnTo>
                    <a:pt x="79887" y="184679"/>
                  </a:lnTo>
                  <a:lnTo>
                    <a:pt x="79673" y="183913"/>
                  </a:lnTo>
                  <a:lnTo>
                    <a:pt x="79457" y="183147"/>
                  </a:lnTo>
                  <a:lnTo>
                    <a:pt x="79242" y="182380"/>
                  </a:lnTo>
                  <a:lnTo>
                    <a:pt x="79024" y="181614"/>
                  </a:lnTo>
                  <a:lnTo>
                    <a:pt x="78806" y="180848"/>
                  </a:lnTo>
                  <a:lnTo>
                    <a:pt x="78587" y="180082"/>
                  </a:lnTo>
                  <a:lnTo>
                    <a:pt x="78368" y="179315"/>
                  </a:lnTo>
                  <a:lnTo>
                    <a:pt x="78147" y="178549"/>
                  </a:lnTo>
                  <a:lnTo>
                    <a:pt x="77927" y="177783"/>
                  </a:lnTo>
                  <a:lnTo>
                    <a:pt x="77706" y="177016"/>
                  </a:lnTo>
                  <a:lnTo>
                    <a:pt x="77485" y="176250"/>
                  </a:lnTo>
                  <a:lnTo>
                    <a:pt x="77265" y="175484"/>
                  </a:lnTo>
                  <a:lnTo>
                    <a:pt x="77044" y="174717"/>
                  </a:lnTo>
                  <a:lnTo>
                    <a:pt x="76824" y="173951"/>
                  </a:lnTo>
                  <a:lnTo>
                    <a:pt x="76603" y="173185"/>
                  </a:lnTo>
                  <a:lnTo>
                    <a:pt x="76384" y="172419"/>
                  </a:lnTo>
                  <a:lnTo>
                    <a:pt x="76165" y="171652"/>
                  </a:lnTo>
                  <a:lnTo>
                    <a:pt x="75946" y="170886"/>
                  </a:lnTo>
                  <a:lnTo>
                    <a:pt x="75729" y="170120"/>
                  </a:lnTo>
                  <a:lnTo>
                    <a:pt x="75512" y="169353"/>
                  </a:lnTo>
                  <a:lnTo>
                    <a:pt x="75297" y="168587"/>
                  </a:lnTo>
                  <a:lnTo>
                    <a:pt x="75082" y="167821"/>
                  </a:lnTo>
                  <a:lnTo>
                    <a:pt x="74870" y="167054"/>
                  </a:lnTo>
                  <a:lnTo>
                    <a:pt x="74658" y="166288"/>
                  </a:lnTo>
                  <a:lnTo>
                    <a:pt x="74448" y="165522"/>
                  </a:lnTo>
                  <a:lnTo>
                    <a:pt x="74239" y="164755"/>
                  </a:lnTo>
                  <a:lnTo>
                    <a:pt x="74033" y="163989"/>
                  </a:lnTo>
                  <a:lnTo>
                    <a:pt x="73828" y="163223"/>
                  </a:lnTo>
                  <a:lnTo>
                    <a:pt x="73626" y="162457"/>
                  </a:lnTo>
                  <a:lnTo>
                    <a:pt x="73424" y="161690"/>
                  </a:lnTo>
                  <a:lnTo>
                    <a:pt x="73227" y="160924"/>
                  </a:lnTo>
                  <a:lnTo>
                    <a:pt x="73030" y="160158"/>
                  </a:lnTo>
                  <a:lnTo>
                    <a:pt x="72838" y="159391"/>
                  </a:lnTo>
                  <a:lnTo>
                    <a:pt x="72646" y="158625"/>
                  </a:lnTo>
                  <a:lnTo>
                    <a:pt x="72459" y="157859"/>
                  </a:lnTo>
                  <a:lnTo>
                    <a:pt x="72272" y="157092"/>
                  </a:lnTo>
                  <a:lnTo>
                    <a:pt x="72091" y="156326"/>
                  </a:lnTo>
                  <a:lnTo>
                    <a:pt x="71910" y="155560"/>
                  </a:lnTo>
                  <a:lnTo>
                    <a:pt x="71734" y="154793"/>
                  </a:lnTo>
                  <a:lnTo>
                    <a:pt x="71560" y="154027"/>
                  </a:lnTo>
                  <a:lnTo>
                    <a:pt x="71391" y="153261"/>
                  </a:lnTo>
                  <a:lnTo>
                    <a:pt x="71224" y="152495"/>
                  </a:lnTo>
                  <a:lnTo>
                    <a:pt x="71061" y="151728"/>
                  </a:lnTo>
                  <a:lnTo>
                    <a:pt x="70901" y="150962"/>
                  </a:lnTo>
                  <a:lnTo>
                    <a:pt x="70745" y="150196"/>
                  </a:lnTo>
                  <a:lnTo>
                    <a:pt x="70593" y="149429"/>
                  </a:lnTo>
                  <a:lnTo>
                    <a:pt x="70444" y="148663"/>
                  </a:lnTo>
                  <a:lnTo>
                    <a:pt x="70300" y="147897"/>
                  </a:lnTo>
                  <a:lnTo>
                    <a:pt x="70159" y="147130"/>
                  </a:lnTo>
                  <a:lnTo>
                    <a:pt x="70023" y="146364"/>
                  </a:lnTo>
                  <a:lnTo>
                    <a:pt x="69890" y="145598"/>
                  </a:lnTo>
                  <a:lnTo>
                    <a:pt x="69763" y="144831"/>
                  </a:lnTo>
                  <a:lnTo>
                    <a:pt x="69639" y="144065"/>
                  </a:lnTo>
                  <a:lnTo>
                    <a:pt x="69521" y="143299"/>
                  </a:lnTo>
                  <a:lnTo>
                    <a:pt x="69404" y="142533"/>
                  </a:lnTo>
                  <a:lnTo>
                    <a:pt x="69296" y="141766"/>
                  </a:lnTo>
                  <a:lnTo>
                    <a:pt x="69188" y="141000"/>
                  </a:lnTo>
                  <a:lnTo>
                    <a:pt x="69089" y="140234"/>
                  </a:lnTo>
                  <a:lnTo>
                    <a:pt x="68991" y="139467"/>
                  </a:lnTo>
                  <a:lnTo>
                    <a:pt x="68902" y="138701"/>
                  </a:lnTo>
                  <a:lnTo>
                    <a:pt x="68813" y="137935"/>
                  </a:lnTo>
                  <a:lnTo>
                    <a:pt x="68734" y="137168"/>
                  </a:lnTo>
                  <a:lnTo>
                    <a:pt x="68655" y="136402"/>
                  </a:lnTo>
                  <a:lnTo>
                    <a:pt x="68585" y="135636"/>
                  </a:lnTo>
                  <a:lnTo>
                    <a:pt x="68517" y="134869"/>
                  </a:lnTo>
                  <a:lnTo>
                    <a:pt x="68457" y="134103"/>
                  </a:lnTo>
                  <a:lnTo>
                    <a:pt x="68399" y="133337"/>
                  </a:lnTo>
                  <a:lnTo>
                    <a:pt x="68350" y="132571"/>
                  </a:lnTo>
                  <a:lnTo>
                    <a:pt x="68302" y="131804"/>
                  </a:lnTo>
                  <a:lnTo>
                    <a:pt x="68263" y="131038"/>
                  </a:lnTo>
                  <a:lnTo>
                    <a:pt x="68226" y="130272"/>
                  </a:lnTo>
                  <a:lnTo>
                    <a:pt x="68197" y="129505"/>
                  </a:lnTo>
                  <a:lnTo>
                    <a:pt x="68172" y="128739"/>
                  </a:lnTo>
                  <a:lnTo>
                    <a:pt x="68153" y="127973"/>
                  </a:lnTo>
                  <a:lnTo>
                    <a:pt x="68138" y="127206"/>
                  </a:lnTo>
                  <a:lnTo>
                    <a:pt x="68130" y="126440"/>
                  </a:lnTo>
                  <a:lnTo>
                    <a:pt x="68127" y="125674"/>
                  </a:lnTo>
                  <a:lnTo>
                    <a:pt x="68129" y="124907"/>
                  </a:lnTo>
                  <a:lnTo>
                    <a:pt x="68137" y="124141"/>
                  </a:lnTo>
                  <a:lnTo>
                    <a:pt x="68149" y="123375"/>
                  </a:lnTo>
                  <a:lnTo>
                    <a:pt x="68168" y="122609"/>
                  </a:lnTo>
                  <a:lnTo>
                    <a:pt x="68191" y="121842"/>
                  </a:lnTo>
                  <a:lnTo>
                    <a:pt x="68221" y="121076"/>
                  </a:lnTo>
                  <a:lnTo>
                    <a:pt x="68255" y="120310"/>
                  </a:lnTo>
                  <a:lnTo>
                    <a:pt x="68296" y="119543"/>
                  </a:lnTo>
                  <a:lnTo>
                    <a:pt x="68340" y="118777"/>
                  </a:lnTo>
                  <a:lnTo>
                    <a:pt x="68392" y="118011"/>
                  </a:lnTo>
                  <a:lnTo>
                    <a:pt x="68446" y="117244"/>
                  </a:lnTo>
                  <a:lnTo>
                    <a:pt x="68510" y="116478"/>
                  </a:lnTo>
                  <a:lnTo>
                    <a:pt x="68574" y="115712"/>
                  </a:lnTo>
                  <a:lnTo>
                    <a:pt x="68649" y="114946"/>
                  </a:lnTo>
                  <a:lnTo>
                    <a:pt x="68723" y="114179"/>
                  </a:lnTo>
                  <a:lnTo>
                    <a:pt x="68808" y="113413"/>
                  </a:lnTo>
                  <a:lnTo>
                    <a:pt x="68893" y="112647"/>
                  </a:lnTo>
                  <a:lnTo>
                    <a:pt x="68989" y="111880"/>
                  </a:lnTo>
                  <a:lnTo>
                    <a:pt x="69084" y="111114"/>
                  </a:lnTo>
                  <a:lnTo>
                    <a:pt x="69189" y="110348"/>
                  </a:lnTo>
                  <a:lnTo>
                    <a:pt x="69295" y="109581"/>
                  </a:lnTo>
                  <a:lnTo>
                    <a:pt x="69410" y="108815"/>
                  </a:lnTo>
                  <a:lnTo>
                    <a:pt x="69526" y="108049"/>
                  </a:lnTo>
                  <a:lnTo>
                    <a:pt x="69650" y="107282"/>
                  </a:lnTo>
                  <a:lnTo>
                    <a:pt x="69776" y="106516"/>
                  </a:lnTo>
                  <a:lnTo>
                    <a:pt x="69909" y="105750"/>
                  </a:lnTo>
                  <a:lnTo>
                    <a:pt x="70045" y="104984"/>
                  </a:lnTo>
                  <a:lnTo>
                    <a:pt x="70187" y="104217"/>
                  </a:lnTo>
                  <a:lnTo>
                    <a:pt x="70333" y="103451"/>
                  </a:lnTo>
                  <a:lnTo>
                    <a:pt x="70483" y="102685"/>
                  </a:lnTo>
                  <a:lnTo>
                    <a:pt x="70638" y="101918"/>
                  </a:lnTo>
                  <a:lnTo>
                    <a:pt x="70797" y="101152"/>
                  </a:lnTo>
                  <a:lnTo>
                    <a:pt x="70960" y="100386"/>
                  </a:lnTo>
                  <a:lnTo>
                    <a:pt x="71127" y="99619"/>
                  </a:lnTo>
                  <a:lnTo>
                    <a:pt x="71299" y="98853"/>
                  </a:lnTo>
                  <a:lnTo>
                    <a:pt x="71474" y="98087"/>
                  </a:lnTo>
                  <a:lnTo>
                    <a:pt x="71654" y="97320"/>
                  </a:lnTo>
                  <a:lnTo>
                    <a:pt x="71837" y="96554"/>
                  </a:lnTo>
                  <a:lnTo>
                    <a:pt x="72025" y="95788"/>
                  </a:lnTo>
                  <a:lnTo>
                    <a:pt x="72214" y="95022"/>
                  </a:lnTo>
                  <a:lnTo>
                    <a:pt x="72410" y="94255"/>
                  </a:lnTo>
                  <a:lnTo>
                    <a:pt x="72607" y="93489"/>
                  </a:lnTo>
                  <a:lnTo>
                    <a:pt x="72809" y="92723"/>
                  </a:lnTo>
                  <a:lnTo>
                    <a:pt x="73012" y="91956"/>
                  </a:lnTo>
                  <a:lnTo>
                    <a:pt x="73222" y="91190"/>
                  </a:lnTo>
                  <a:lnTo>
                    <a:pt x="73431" y="90424"/>
                  </a:lnTo>
                  <a:lnTo>
                    <a:pt x="73647" y="89657"/>
                  </a:lnTo>
                  <a:lnTo>
                    <a:pt x="73862" y="88891"/>
                  </a:lnTo>
                  <a:lnTo>
                    <a:pt x="74083" y="88125"/>
                  </a:lnTo>
                  <a:lnTo>
                    <a:pt x="74305" y="87358"/>
                  </a:lnTo>
                  <a:lnTo>
                    <a:pt x="74531" y="86592"/>
                  </a:lnTo>
                  <a:lnTo>
                    <a:pt x="74758" y="85826"/>
                  </a:lnTo>
                  <a:lnTo>
                    <a:pt x="74989" y="85060"/>
                  </a:lnTo>
                  <a:lnTo>
                    <a:pt x="75221" y="84293"/>
                  </a:lnTo>
                  <a:lnTo>
                    <a:pt x="75456" y="83527"/>
                  </a:lnTo>
                  <a:lnTo>
                    <a:pt x="75693" y="82761"/>
                  </a:lnTo>
                  <a:lnTo>
                    <a:pt x="75932" y="81994"/>
                  </a:lnTo>
                  <a:lnTo>
                    <a:pt x="76173" y="81228"/>
                  </a:lnTo>
                  <a:lnTo>
                    <a:pt x="76416" y="80462"/>
                  </a:lnTo>
                  <a:lnTo>
                    <a:pt x="76661" y="79695"/>
                  </a:lnTo>
                  <a:lnTo>
                    <a:pt x="76907" y="78929"/>
                  </a:lnTo>
                  <a:lnTo>
                    <a:pt x="77155" y="78163"/>
                  </a:lnTo>
                  <a:lnTo>
                    <a:pt x="77404" y="77396"/>
                  </a:lnTo>
                  <a:lnTo>
                    <a:pt x="77655" y="76630"/>
                  </a:lnTo>
                  <a:lnTo>
                    <a:pt x="77907" y="75864"/>
                  </a:lnTo>
                  <a:lnTo>
                    <a:pt x="78160" y="75098"/>
                  </a:lnTo>
                  <a:lnTo>
                    <a:pt x="78415" y="74331"/>
                  </a:lnTo>
                  <a:lnTo>
                    <a:pt x="78670" y="73565"/>
                  </a:lnTo>
                  <a:lnTo>
                    <a:pt x="78926" y="72799"/>
                  </a:lnTo>
                  <a:lnTo>
                    <a:pt x="79184" y="72032"/>
                  </a:lnTo>
                  <a:lnTo>
                    <a:pt x="79441" y="71266"/>
                  </a:lnTo>
                  <a:lnTo>
                    <a:pt x="79700" y="70500"/>
                  </a:lnTo>
                  <a:lnTo>
                    <a:pt x="79959" y="69733"/>
                  </a:lnTo>
                  <a:lnTo>
                    <a:pt x="80218" y="68967"/>
                  </a:lnTo>
                  <a:lnTo>
                    <a:pt x="80478" y="68201"/>
                  </a:lnTo>
                  <a:lnTo>
                    <a:pt x="80738" y="67434"/>
                  </a:lnTo>
                  <a:lnTo>
                    <a:pt x="80999" y="66668"/>
                  </a:lnTo>
                  <a:lnTo>
                    <a:pt x="81259" y="65902"/>
                  </a:lnTo>
                  <a:lnTo>
                    <a:pt x="81520" y="65136"/>
                  </a:lnTo>
                  <a:lnTo>
                    <a:pt x="81780" y="64369"/>
                  </a:lnTo>
                  <a:lnTo>
                    <a:pt x="82041" y="63603"/>
                  </a:lnTo>
                  <a:lnTo>
                    <a:pt x="82301" y="62837"/>
                  </a:lnTo>
                  <a:lnTo>
                    <a:pt x="82561" y="62070"/>
                  </a:lnTo>
                  <a:lnTo>
                    <a:pt x="82820" y="61304"/>
                  </a:lnTo>
                  <a:lnTo>
                    <a:pt x="83080" y="60538"/>
                  </a:lnTo>
                  <a:lnTo>
                    <a:pt x="83339" y="59771"/>
                  </a:lnTo>
                  <a:lnTo>
                    <a:pt x="83597" y="59005"/>
                  </a:lnTo>
                  <a:lnTo>
                    <a:pt x="83855" y="58239"/>
                  </a:lnTo>
                  <a:lnTo>
                    <a:pt x="84112" y="57473"/>
                  </a:lnTo>
                  <a:lnTo>
                    <a:pt x="84368" y="56706"/>
                  </a:lnTo>
                  <a:lnTo>
                    <a:pt x="84624" y="55940"/>
                  </a:lnTo>
                  <a:lnTo>
                    <a:pt x="84879" y="55174"/>
                  </a:lnTo>
                  <a:lnTo>
                    <a:pt x="85133" y="54407"/>
                  </a:lnTo>
                  <a:lnTo>
                    <a:pt x="85386" y="53641"/>
                  </a:lnTo>
                  <a:lnTo>
                    <a:pt x="85638" y="52875"/>
                  </a:lnTo>
                  <a:lnTo>
                    <a:pt x="85889" y="52108"/>
                  </a:lnTo>
                  <a:lnTo>
                    <a:pt x="86139" y="51342"/>
                  </a:lnTo>
                  <a:lnTo>
                    <a:pt x="86388" y="50576"/>
                  </a:lnTo>
                  <a:lnTo>
                    <a:pt x="86635" y="49809"/>
                  </a:lnTo>
                  <a:lnTo>
                    <a:pt x="86882" y="49043"/>
                  </a:lnTo>
                  <a:lnTo>
                    <a:pt x="87127" y="48277"/>
                  </a:lnTo>
                  <a:lnTo>
                    <a:pt x="87372" y="47511"/>
                  </a:lnTo>
                  <a:lnTo>
                    <a:pt x="87615" y="46744"/>
                  </a:lnTo>
                  <a:lnTo>
                    <a:pt x="87857" y="45978"/>
                  </a:lnTo>
                  <a:lnTo>
                    <a:pt x="88096" y="45212"/>
                  </a:lnTo>
                  <a:lnTo>
                    <a:pt x="88336" y="44445"/>
                  </a:lnTo>
                  <a:lnTo>
                    <a:pt x="88573" y="43679"/>
                  </a:lnTo>
                  <a:lnTo>
                    <a:pt x="88810" y="42913"/>
                  </a:lnTo>
                  <a:lnTo>
                    <a:pt x="89044" y="42146"/>
                  </a:lnTo>
                  <a:lnTo>
                    <a:pt x="89278" y="41380"/>
                  </a:lnTo>
                  <a:lnTo>
                    <a:pt x="89509" y="40614"/>
                  </a:lnTo>
                  <a:lnTo>
                    <a:pt x="89740" y="39847"/>
                  </a:lnTo>
                  <a:lnTo>
                    <a:pt x="89969" y="39081"/>
                  </a:lnTo>
                  <a:lnTo>
                    <a:pt x="90197" y="38315"/>
                  </a:lnTo>
                  <a:lnTo>
                    <a:pt x="90423" y="37549"/>
                  </a:lnTo>
                  <a:lnTo>
                    <a:pt x="90648" y="36782"/>
                  </a:lnTo>
                  <a:lnTo>
                    <a:pt x="90871" y="36016"/>
                  </a:lnTo>
                  <a:lnTo>
                    <a:pt x="91093" y="35250"/>
                  </a:lnTo>
                  <a:lnTo>
                    <a:pt x="91313" y="34483"/>
                  </a:lnTo>
                  <a:lnTo>
                    <a:pt x="91532" y="33717"/>
                  </a:lnTo>
                  <a:lnTo>
                    <a:pt x="91749" y="32951"/>
                  </a:lnTo>
                  <a:lnTo>
                    <a:pt x="91965" y="32184"/>
                  </a:lnTo>
                  <a:lnTo>
                    <a:pt x="92179" y="31418"/>
                  </a:lnTo>
                  <a:lnTo>
                    <a:pt x="92392" y="30652"/>
                  </a:lnTo>
                  <a:lnTo>
                    <a:pt x="92604" y="29885"/>
                  </a:lnTo>
                  <a:lnTo>
                    <a:pt x="92814" y="29119"/>
                  </a:lnTo>
                  <a:lnTo>
                    <a:pt x="93023" y="28353"/>
                  </a:lnTo>
                  <a:lnTo>
                    <a:pt x="93230" y="27587"/>
                  </a:lnTo>
                  <a:lnTo>
                    <a:pt x="93437" y="26820"/>
                  </a:lnTo>
                  <a:lnTo>
                    <a:pt x="93641" y="26054"/>
                  </a:lnTo>
                  <a:lnTo>
                    <a:pt x="93845" y="25288"/>
                  </a:lnTo>
                  <a:lnTo>
                    <a:pt x="94046" y="24521"/>
                  </a:lnTo>
                  <a:lnTo>
                    <a:pt x="94248" y="23755"/>
                  </a:lnTo>
                  <a:lnTo>
                    <a:pt x="94447" y="22989"/>
                  </a:lnTo>
                  <a:lnTo>
                    <a:pt x="94646" y="22222"/>
                  </a:lnTo>
                  <a:lnTo>
                    <a:pt x="94842" y="21456"/>
                  </a:lnTo>
                  <a:lnTo>
                    <a:pt x="95039" y="20690"/>
                  </a:lnTo>
                  <a:lnTo>
                    <a:pt x="95233" y="19923"/>
                  </a:lnTo>
                  <a:lnTo>
                    <a:pt x="95427" y="19157"/>
                  </a:lnTo>
                  <a:lnTo>
                    <a:pt x="95619" y="18391"/>
                  </a:lnTo>
                  <a:lnTo>
                    <a:pt x="95811" y="17625"/>
                  </a:lnTo>
                  <a:lnTo>
                    <a:pt x="96001" y="16858"/>
                  </a:lnTo>
                  <a:lnTo>
                    <a:pt x="96190" y="16092"/>
                  </a:lnTo>
                  <a:lnTo>
                    <a:pt x="96378" y="15326"/>
                  </a:lnTo>
                  <a:lnTo>
                    <a:pt x="96566" y="14559"/>
                  </a:lnTo>
                  <a:lnTo>
                    <a:pt x="96752" y="13793"/>
                  </a:lnTo>
                  <a:lnTo>
                    <a:pt x="96938" y="13027"/>
                  </a:lnTo>
                  <a:lnTo>
                    <a:pt x="97122" y="12260"/>
                  </a:lnTo>
                  <a:lnTo>
                    <a:pt x="97306" y="11494"/>
                  </a:lnTo>
                  <a:lnTo>
                    <a:pt x="97489" y="10728"/>
                  </a:lnTo>
                  <a:lnTo>
                    <a:pt x="97671" y="9961"/>
                  </a:lnTo>
                  <a:lnTo>
                    <a:pt x="97852" y="9195"/>
                  </a:lnTo>
                  <a:lnTo>
                    <a:pt x="98033" y="8429"/>
                  </a:lnTo>
                  <a:lnTo>
                    <a:pt x="98212" y="7663"/>
                  </a:lnTo>
                  <a:lnTo>
                    <a:pt x="98391" y="6896"/>
                  </a:lnTo>
                  <a:lnTo>
                    <a:pt x="98570" y="6130"/>
                  </a:lnTo>
                  <a:lnTo>
                    <a:pt x="98748" y="5364"/>
                  </a:lnTo>
                  <a:lnTo>
                    <a:pt x="98925" y="4597"/>
                  </a:lnTo>
                  <a:lnTo>
                    <a:pt x="99101" y="3831"/>
                  </a:lnTo>
                  <a:lnTo>
                    <a:pt x="99277" y="3065"/>
                  </a:lnTo>
                  <a:lnTo>
                    <a:pt x="99453" y="2298"/>
                  </a:lnTo>
                  <a:lnTo>
                    <a:pt x="99628" y="1532"/>
                  </a:lnTo>
                  <a:lnTo>
                    <a:pt x="99802" y="766"/>
                  </a:lnTo>
                  <a:lnTo>
                    <a:pt x="99976" y="0"/>
                  </a:lnTo>
                  <a:lnTo>
                    <a:pt x="137958" y="0"/>
                  </a:lnTo>
                  <a:lnTo>
                    <a:pt x="138132" y="766"/>
                  </a:lnTo>
                  <a:lnTo>
                    <a:pt x="138306" y="1532"/>
                  </a:lnTo>
                  <a:lnTo>
                    <a:pt x="138481" y="2298"/>
                  </a:lnTo>
                  <a:lnTo>
                    <a:pt x="138656" y="3065"/>
                  </a:lnTo>
                  <a:lnTo>
                    <a:pt x="138832" y="3831"/>
                  </a:lnTo>
                  <a:lnTo>
                    <a:pt x="139009" y="4597"/>
                  </a:lnTo>
                  <a:lnTo>
                    <a:pt x="139186" y="5364"/>
                  </a:lnTo>
                  <a:lnTo>
                    <a:pt x="139364" y="6130"/>
                  </a:lnTo>
                  <a:lnTo>
                    <a:pt x="139542" y="6896"/>
                  </a:lnTo>
                  <a:lnTo>
                    <a:pt x="139721" y="7663"/>
                  </a:lnTo>
                  <a:lnTo>
                    <a:pt x="139901" y="8429"/>
                  </a:lnTo>
                  <a:lnTo>
                    <a:pt x="140081" y="9195"/>
                  </a:lnTo>
                  <a:lnTo>
                    <a:pt x="140263" y="9961"/>
                  </a:lnTo>
                  <a:lnTo>
                    <a:pt x="140445" y="10728"/>
                  </a:lnTo>
                  <a:lnTo>
                    <a:pt x="140628" y="11494"/>
                  </a:lnTo>
                  <a:lnTo>
                    <a:pt x="140811" y="12260"/>
                  </a:lnTo>
                  <a:lnTo>
                    <a:pt x="140996" y="13027"/>
                  </a:lnTo>
                  <a:lnTo>
                    <a:pt x="141181" y="13793"/>
                  </a:lnTo>
                  <a:lnTo>
                    <a:pt x="141368" y="14559"/>
                  </a:lnTo>
                  <a:lnTo>
                    <a:pt x="141555" y="15326"/>
                  </a:lnTo>
                  <a:lnTo>
                    <a:pt x="141743" y="16092"/>
                  </a:lnTo>
                  <a:lnTo>
                    <a:pt x="141933" y="16858"/>
                  </a:lnTo>
                  <a:lnTo>
                    <a:pt x="142123" y="17625"/>
                  </a:lnTo>
                  <a:lnTo>
                    <a:pt x="142315" y="18391"/>
                  </a:lnTo>
                  <a:lnTo>
                    <a:pt x="142506" y="19157"/>
                  </a:lnTo>
                  <a:lnTo>
                    <a:pt x="142701" y="19923"/>
                  </a:lnTo>
                  <a:lnTo>
                    <a:pt x="142895" y="20690"/>
                  </a:lnTo>
                  <a:lnTo>
                    <a:pt x="143091" y="21456"/>
                  </a:lnTo>
                  <a:lnTo>
                    <a:pt x="143288" y="22222"/>
                  </a:lnTo>
                  <a:lnTo>
                    <a:pt x="143487" y="22989"/>
                  </a:lnTo>
                  <a:lnTo>
                    <a:pt x="143686" y="23755"/>
                  </a:lnTo>
                  <a:lnTo>
                    <a:pt x="143887" y="24521"/>
                  </a:lnTo>
                  <a:lnTo>
                    <a:pt x="144089" y="25288"/>
                  </a:lnTo>
                  <a:lnTo>
                    <a:pt x="144293" y="26054"/>
                  </a:lnTo>
                  <a:lnTo>
                    <a:pt x="144497" y="26820"/>
                  </a:lnTo>
                  <a:lnTo>
                    <a:pt x="144703" y="27587"/>
                  </a:lnTo>
                  <a:lnTo>
                    <a:pt x="144910" y="28353"/>
                  </a:lnTo>
                  <a:lnTo>
                    <a:pt x="145120" y="29119"/>
                  </a:lnTo>
                  <a:lnTo>
                    <a:pt x="145330" y="29885"/>
                  </a:lnTo>
                  <a:lnTo>
                    <a:pt x="145541" y="30652"/>
                  </a:lnTo>
                  <a:lnTo>
                    <a:pt x="145754" y="31418"/>
                  </a:lnTo>
                  <a:lnTo>
                    <a:pt x="145969" y="32184"/>
                  </a:lnTo>
                  <a:lnTo>
                    <a:pt x="146185" y="32951"/>
                  </a:lnTo>
                  <a:lnTo>
                    <a:pt x="146402" y="33717"/>
                  </a:lnTo>
                  <a:lnTo>
                    <a:pt x="146621" y="34483"/>
                  </a:lnTo>
                  <a:lnTo>
                    <a:pt x="146841" y="35250"/>
                  </a:lnTo>
                  <a:lnTo>
                    <a:pt x="147063" y="36016"/>
                  </a:lnTo>
                  <a:lnTo>
                    <a:pt x="147286" y="36782"/>
                  </a:lnTo>
                  <a:lnTo>
                    <a:pt x="147511" y="37549"/>
                  </a:lnTo>
                  <a:lnTo>
                    <a:pt x="147737" y="38315"/>
                  </a:lnTo>
                  <a:lnTo>
                    <a:pt x="147965" y="39081"/>
                  </a:lnTo>
                  <a:lnTo>
                    <a:pt x="148193" y="39847"/>
                  </a:lnTo>
                  <a:lnTo>
                    <a:pt x="148424" y="40614"/>
                  </a:lnTo>
                  <a:lnTo>
                    <a:pt x="148655" y="41380"/>
                  </a:lnTo>
                  <a:lnTo>
                    <a:pt x="148889" y="42146"/>
                  </a:lnTo>
                  <a:lnTo>
                    <a:pt x="149124" y="42913"/>
                  </a:lnTo>
                  <a:lnTo>
                    <a:pt x="149360" y="43679"/>
                  </a:lnTo>
                  <a:lnTo>
                    <a:pt x="149597" y="44445"/>
                  </a:lnTo>
                  <a:lnTo>
                    <a:pt x="149837" y="45212"/>
                  </a:lnTo>
                  <a:lnTo>
                    <a:pt x="150077" y="45978"/>
                  </a:lnTo>
                  <a:lnTo>
                    <a:pt x="150319" y="46744"/>
                  </a:lnTo>
                  <a:lnTo>
                    <a:pt x="150561" y="47511"/>
                  </a:lnTo>
                  <a:lnTo>
                    <a:pt x="150806" y="48277"/>
                  </a:lnTo>
                  <a:lnTo>
                    <a:pt x="151051" y="49043"/>
                  </a:lnTo>
                  <a:lnTo>
                    <a:pt x="151298" y="49809"/>
                  </a:lnTo>
                  <a:lnTo>
                    <a:pt x="151546" y="50576"/>
                  </a:lnTo>
                  <a:lnTo>
                    <a:pt x="151795" y="51342"/>
                  </a:lnTo>
                  <a:lnTo>
                    <a:pt x="152045" y="52108"/>
                  </a:lnTo>
                  <a:lnTo>
                    <a:pt x="152296" y="52875"/>
                  </a:lnTo>
                  <a:lnTo>
                    <a:pt x="152548" y="53641"/>
                  </a:lnTo>
                  <a:lnTo>
                    <a:pt x="152801" y="54407"/>
                  </a:lnTo>
                  <a:lnTo>
                    <a:pt x="153055" y="55174"/>
                  </a:lnTo>
                  <a:lnTo>
                    <a:pt x="153310" y="55940"/>
                  </a:lnTo>
                  <a:lnTo>
                    <a:pt x="153565" y="56706"/>
                  </a:lnTo>
                  <a:lnTo>
                    <a:pt x="153822" y="57473"/>
                  </a:lnTo>
                  <a:lnTo>
                    <a:pt x="154079" y="58239"/>
                  </a:lnTo>
                  <a:lnTo>
                    <a:pt x="154336" y="59005"/>
                  </a:lnTo>
                  <a:lnTo>
                    <a:pt x="154595" y="59771"/>
                  </a:lnTo>
                  <a:lnTo>
                    <a:pt x="154854" y="60538"/>
                  </a:lnTo>
                  <a:lnTo>
                    <a:pt x="155113" y="61304"/>
                  </a:lnTo>
                  <a:lnTo>
                    <a:pt x="155373" y="62070"/>
                  </a:lnTo>
                  <a:lnTo>
                    <a:pt x="155633" y="62837"/>
                  </a:lnTo>
                  <a:lnTo>
                    <a:pt x="155893" y="63603"/>
                  </a:lnTo>
                  <a:lnTo>
                    <a:pt x="156153" y="64369"/>
                  </a:lnTo>
                  <a:lnTo>
                    <a:pt x="156414" y="65136"/>
                  </a:lnTo>
                  <a:lnTo>
                    <a:pt x="156674" y="65902"/>
                  </a:lnTo>
                  <a:lnTo>
                    <a:pt x="156935" y="66668"/>
                  </a:lnTo>
                  <a:lnTo>
                    <a:pt x="157195" y="67434"/>
                  </a:lnTo>
                  <a:lnTo>
                    <a:pt x="157456" y="68201"/>
                  </a:lnTo>
                  <a:lnTo>
                    <a:pt x="157715" y="68967"/>
                  </a:lnTo>
                  <a:lnTo>
                    <a:pt x="157975" y="69733"/>
                  </a:lnTo>
                  <a:lnTo>
                    <a:pt x="158234" y="70500"/>
                  </a:lnTo>
                  <a:lnTo>
                    <a:pt x="158492" y="71266"/>
                  </a:lnTo>
                  <a:lnTo>
                    <a:pt x="158750" y="72032"/>
                  </a:lnTo>
                  <a:lnTo>
                    <a:pt x="159007" y="72799"/>
                  </a:lnTo>
                  <a:lnTo>
                    <a:pt x="159263" y="73565"/>
                  </a:lnTo>
                  <a:lnTo>
                    <a:pt x="159519" y="74331"/>
                  </a:lnTo>
                  <a:lnTo>
                    <a:pt x="159773" y="75098"/>
                  </a:lnTo>
                  <a:lnTo>
                    <a:pt x="160027" y="75864"/>
                  </a:lnTo>
                  <a:lnTo>
                    <a:pt x="160278" y="76630"/>
                  </a:lnTo>
                  <a:lnTo>
                    <a:pt x="160529" y="77396"/>
                  </a:lnTo>
                  <a:lnTo>
                    <a:pt x="160779" y="78163"/>
                  </a:lnTo>
                  <a:lnTo>
                    <a:pt x="161027" y="78929"/>
                  </a:lnTo>
                  <a:lnTo>
                    <a:pt x="161273" y="79695"/>
                  </a:lnTo>
                  <a:lnTo>
                    <a:pt x="161518" y="80462"/>
                  </a:lnTo>
                  <a:lnTo>
                    <a:pt x="161761" y="81228"/>
                  </a:lnTo>
                  <a:lnTo>
                    <a:pt x="162001" y="81994"/>
                  </a:lnTo>
                  <a:lnTo>
                    <a:pt x="162241" y="82761"/>
                  </a:lnTo>
                  <a:lnTo>
                    <a:pt x="162477" y="83527"/>
                  </a:lnTo>
                  <a:lnTo>
                    <a:pt x="162713" y="84293"/>
                  </a:lnTo>
                  <a:lnTo>
                    <a:pt x="162945" y="85060"/>
                  </a:lnTo>
                  <a:lnTo>
                    <a:pt x="163176" y="85826"/>
                  </a:lnTo>
                  <a:lnTo>
                    <a:pt x="163403" y="86592"/>
                  </a:lnTo>
                  <a:lnTo>
                    <a:pt x="163629" y="87358"/>
                  </a:lnTo>
                  <a:lnTo>
                    <a:pt x="163850" y="88125"/>
                  </a:lnTo>
                  <a:lnTo>
                    <a:pt x="164071" y="88891"/>
                  </a:lnTo>
                  <a:lnTo>
                    <a:pt x="164287" y="89657"/>
                  </a:lnTo>
                  <a:lnTo>
                    <a:pt x="164503" y="90424"/>
                  </a:lnTo>
                  <a:lnTo>
                    <a:pt x="164712" y="91190"/>
                  </a:lnTo>
                  <a:lnTo>
                    <a:pt x="164921" y="91956"/>
                  </a:lnTo>
                  <a:lnTo>
                    <a:pt x="165124" y="92723"/>
                  </a:lnTo>
                  <a:lnTo>
                    <a:pt x="165327" y="93489"/>
                  </a:lnTo>
                  <a:lnTo>
                    <a:pt x="165523" y="94255"/>
                  </a:lnTo>
                  <a:lnTo>
                    <a:pt x="165719" y="95022"/>
                  </a:lnTo>
                  <a:lnTo>
                    <a:pt x="165909" y="95788"/>
                  </a:lnTo>
                  <a:lnTo>
                    <a:pt x="166097" y="96554"/>
                  </a:lnTo>
                  <a:lnTo>
                    <a:pt x="166279" y="97320"/>
                  </a:lnTo>
                  <a:lnTo>
                    <a:pt x="166459" y="98087"/>
                  </a:lnTo>
                  <a:lnTo>
                    <a:pt x="166634" y="98853"/>
                  </a:lnTo>
                  <a:lnTo>
                    <a:pt x="166806" y="99619"/>
                  </a:lnTo>
                  <a:lnTo>
                    <a:pt x="166973" y="100386"/>
                  </a:lnTo>
                  <a:lnTo>
                    <a:pt x="167137" y="101152"/>
                  </a:lnTo>
                  <a:lnTo>
                    <a:pt x="167296" y="101918"/>
                  </a:lnTo>
                  <a:lnTo>
                    <a:pt x="167450" y="102685"/>
                  </a:lnTo>
                  <a:lnTo>
                    <a:pt x="167601" y="103451"/>
                  </a:lnTo>
                  <a:lnTo>
                    <a:pt x="167746" y="104217"/>
                  </a:lnTo>
                  <a:lnTo>
                    <a:pt x="167888" y="104984"/>
                  </a:lnTo>
                  <a:lnTo>
                    <a:pt x="168024" y="105750"/>
                  </a:lnTo>
                  <a:lnTo>
                    <a:pt x="168157" y="106516"/>
                  </a:lnTo>
                  <a:lnTo>
                    <a:pt x="168284" y="107282"/>
                  </a:lnTo>
                  <a:lnTo>
                    <a:pt x="168407" y="108049"/>
                  </a:lnTo>
                  <a:lnTo>
                    <a:pt x="168524" y="108815"/>
                  </a:lnTo>
                  <a:lnTo>
                    <a:pt x="168638" y="109581"/>
                  </a:lnTo>
                  <a:lnTo>
                    <a:pt x="168744" y="110348"/>
                  </a:lnTo>
                  <a:lnTo>
                    <a:pt x="168849" y="111114"/>
                  </a:lnTo>
                  <a:lnTo>
                    <a:pt x="168945" y="111880"/>
                  </a:lnTo>
                  <a:lnTo>
                    <a:pt x="169040" y="112647"/>
                  </a:lnTo>
                  <a:lnTo>
                    <a:pt x="169125" y="113413"/>
                  </a:lnTo>
                  <a:lnTo>
                    <a:pt x="169210" y="114179"/>
                  </a:lnTo>
                  <a:lnTo>
                    <a:pt x="169285" y="114946"/>
                  </a:lnTo>
                  <a:lnTo>
                    <a:pt x="169359" y="115712"/>
                  </a:lnTo>
                  <a:lnTo>
                    <a:pt x="169424" y="116478"/>
                  </a:lnTo>
                  <a:lnTo>
                    <a:pt x="169487" y="117244"/>
                  </a:lnTo>
                  <a:lnTo>
                    <a:pt x="169541" y="118011"/>
                  </a:lnTo>
                  <a:lnTo>
                    <a:pt x="169594" y="118777"/>
                  </a:lnTo>
                  <a:lnTo>
                    <a:pt x="169638" y="119543"/>
                  </a:lnTo>
                  <a:lnTo>
                    <a:pt x="169679" y="120310"/>
                  </a:lnTo>
                  <a:lnTo>
                    <a:pt x="169712" y="121076"/>
                  </a:lnTo>
                  <a:lnTo>
                    <a:pt x="169742" y="121842"/>
                  </a:lnTo>
                  <a:lnTo>
                    <a:pt x="169765" y="122609"/>
                  </a:lnTo>
                  <a:lnTo>
                    <a:pt x="169784" y="123375"/>
                  </a:lnTo>
                  <a:lnTo>
                    <a:pt x="169797" y="124141"/>
                  </a:lnTo>
                  <a:lnTo>
                    <a:pt x="169805" y="124907"/>
                  </a:lnTo>
                  <a:lnTo>
                    <a:pt x="169807" y="125674"/>
                  </a:lnTo>
                  <a:lnTo>
                    <a:pt x="169803" y="126440"/>
                  </a:lnTo>
                  <a:lnTo>
                    <a:pt x="169795" y="127206"/>
                  </a:lnTo>
                  <a:lnTo>
                    <a:pt x="169781" y="127973"/>
                  </a:lnTo>
                  <a:lnTo>
                    <a:pt x="169762" y="128739"/>
                  </a:lnTo>
                  <a:lnTo>
                    <a:pt x="169736" y="129505"/>
                  </a:lnTo>
                  <a:lnTo>
                    <a:pt x="169707" y="130272"/>
                  </a:lnTo>
                  <a:lnTo>
                    <a:pt x="169671" y="131038"/>
                  </a:lnTo>
                  <a:lnTo>
                    <a:pt x="169631" y="131804"/>
                  </a:lnTo>
                  <a:lnTo>
                    <a:pt x="169584" y="132571"/>
                  </a:lnTo>
                  <a:lnTo>
                    <a:pt x="169534" y="133337"/>
                  </a:lnTo>
                  <a:lnTo>
                    <a:pt x="169476" y="134103"/>
                  </a:lnTo>
                  <a:lnTo>
                    <a:pt x="169417" y="134869"/>
                  </a:lnTo>
                  <a:lnTo>
                    <a:pt x="169348" y="135636"/>
                  </a:lnTo>
                  <a:lnTo>
                    <a:pt x="169279" y="136402"/>
                  </a:lnTo>
                  <a:lnTo>
                    <a:pt x="169200" y="137168"/>
                  </a:lnTo>
                  <a:lnTo>
                    <a:pt x="169121" y="137935"/>
                  </a:lnTo>
                  <a:lnTo>
                    <a:pt x="169032" y="138701"/>
                  </a:lnTo>
                  <a:lnTo>
                    <a:pt x="168943" y="139467"/>
                  </a:lnTo>
                  <a:lnTo>
                    <a:pt x="168844" y="140234"/>
                  </a:lnTo>
                  <a:lnTo>
                    <a:pt x="168745" y="141000"/>
                  </a:lnTo>
                  <a:lnTo>
                    <a:pt x="168638" y="141766"/>
                  </a:lnTo>
                  <a:lnTo>
                    <a:pt x="168529" y="142533"/>
                  </a:lnTo>
                  <a:lnTo>
                    <a:pt x="168413" y="143299"/>
                  </a:lnTo>
                  <a:lnTo>
                    <a:pt x="168295" y="144065"/>
                  </a:lnTo>
                  <a:lnTo>
                    <a:pt x="168170" y="144831"/>
                  </a:lnTo>
                  <a:lnTo>
                    <a:pt x="168043" y="145598"/>
                  </a:lnTo>
                  <a:lnTo>
                    <a:pt x="167910" y="146364"/>
                  </a:lnTo>
                  <a:lnTo>
                    <a:pt x="167774" y="147130"/>
                  </a:lnTo>
                  <a:lnTo>
                    <a:pt x="167634" y="147897"/>
                  </a:lnTo>
                  <a:lnTo>
                    <a:pt x="167489" y="148663"/>
                  </a:lnTo>
                  <a:lnTo>
                    <a:pt x="167341" y="149429"/>
                  </a:lnTo>
                  <a:lnTo>
                    <a:pt x="167188" y="150196"/>
                  </a:lnTo>
                  <a:lnTo>
                    <a:pt x="167033" y="150962"/>
                  </a:lnTo>
                  <a:lnTo>
                    <a:pt x="166873" y="151728"/>
                  </a:lnTo>
                  <a:lnTo>
                    <a:pt x="166710" y="152495"/>
                  </a:lnTo>
                  <a:lnTo>
                    <a:pt x="166543" y="153261"/>
                  </a:lnTo>
                  <a:lnTo>
                    <a:pt x="166373" y="154027"/>
                  </a:lnTo>
                  <a:lnTo>
                    <a:pt x="166199" y="154793"/>
                  </a:lnTo>
                  <a:lnTo>
                    <a:pt x="166024" y="155560"/>
                  </a:lnTo>
                  <a:lnTo>
                    <a:pt x="165843" y="156326"/>
                  </a:lnTo>
                  <a:lnTo>
                    <a:pt x="165661" y="157092"/>
                  </a:lnTo>
                  <a:lnTo>
                    <a:pt x="165475" y="157859"/>
                  </a:lnTo>
                  <a:lnTo>
                    <a:pt x="165288" y="158625"/>
                  </a:lnTo>
                  <a:lnTo>
                    <a:pt x="165096" y="159391"/>
                  </a:lnTo>
                  <a:lnTo>
                    <a:pt x="164903" y="160158"/>
                  </a:lnTo>
                  <a:lnTo>
                    <a:pt x="164706" y="160924"/>
                  </a:lnTo>
                  <a:lnTo>
                    <a:pt x="164509" y="161690"/>
                  </a:lnTo>
                  <a:lnTo>
                    <a:pt x="164307" y="162457"/>
                  </a:lnTo>
                  <a:lnTo>
                    <a:pt x="164106" y="163223"/>
                  </a:lnTo>
                  <a:lnTo>
                    <a:pt x="163900" y="163989"/>
                  </a:lnTo>
                  <a:lnTo>
                    <a:pt x="163694" y="164755"/>
                  </a:lnTo>
                  <a:lnTo>
                    <a:pt x="163485" y="165522"/>
                  </a:lnTo>
                  <a:lnTo>
                    <a:pt x="163276" y="166288"/>
                  </a:lnTo>
                  <a:lnTo>
                    <a:pt x="163064" y="167054"/>
                  </a:lnTo>
                  <a:lnTo>
                    <a:pt x="162851" y="167821"/>
                  </a:lnTo>
                  <a:lnTo>
                    <a:pt x="162637" y="168587"/>
                  </a:lnTo>
                  <a:lnTo>
                    <a:pt x="162421" y="169353"/>
                  </a:lnTo>
                  <a:lnTo>
                    <a:pt x="162205" y="170120"/>
                  </a:lnTo>
                  <a:lnTo>
                    <a:pt x="161987" y="170886"/>
                  </a:lnTo>
                  <a:lnTo>
                    <a:pt x="161769" y="171652"/>
                  </a:lnTo>
                  <a:lnTo>
                    <a:pt x="161550" y="172419"/>
                  </a:lnTo>
                  <a:lnTo>
                    <a:pt x="161330" y="173185"/>
                  </a:lnTo>
                  <a:lnTo>
                    <a:pt x="161110" y="173951"/>
                  </a:lnTo>
                  <a:lnTo>
                    <a:pt x="160890" y="174717"/>
                  </a:lnTo>
                  <a:lnTo>
                    <a:pt x="160669" y="175484"/>
                  </a:lnTo>
                  <a:lnTo>
                    <a:pt x="160448" y="176250"/>
                  </a:lnTo>
                  <a:lnTo>
                    <a:pt x="160227" y="177016"/>
                  </a:lnTo>
                  <a:lnTo>
                    <a:pt x="160007" y="177783"/>
                  </a:lnTo>
                  <a:lnTo>
                    <a:pt x="159786" y="178549"/>
                  </a:lnTo>
                  <a:lnTo>
                    <a:pt x="159566" y="179315"/>
                  </a:lnTo>
                  <a:lnTo>
                    <a:pt x="159347" y="180082"/>
                  </a:lnTo>
                  <a:lnTo>
                    <a:pt x="159127" y="180848"/>
                  </a:lnTo>
                  <a:lnTo>
                    <a:pt x="158910" y="181614"/>
                  </a:lnTo>
                  <a:lnTo>
                    <a:pt x="158692" y="182380"/>
                  </a:lnTo>
                  <a:lnTo>
                    <a:pt x="158476" y="183147"/>
                  </a:lnTo>
                  <a:lnTo>
                    <a:pt x="158260" y="183913"/>
                  </a:lnTo>
                  <a:lnTo>
                    <a:pt x="158047" y="184679"/>
                  </a:lnTo>
                  <a:lnTo>
                    <a:pt x="157834" y="185446"/>
                  </a:lnTo>
                  <a:lnTo>
                    <a:pt x="157623" y="186212"/>
                  </a:lnTo>
                  <a:lnTo>
                    <a:pt x="157413" y="186978"/>
                  </a:lnTo>
                  <a:lnTo>
                    <a:pt x="157206" y="187745"/>
                  </a:lnTo>
                  <a:lnTo>
                    <a:pt x="156999" y="188511"/>
                  </a:lnTo>
                  <a:lnTo>
                    <a:pt x="156796" y="189277"/>
                  </a:lnTo>
                  <a:lnTo>
                    <a:pt x="156594" y="190044"/>
                  </a:lnTo>
                  <a:lnTo>
                    <a:pt x="156395" y="190810"/>
                  </a:lnTo>
                  <a:lnTo>
                    <a:pt x="156197" y="191576"/>
                  </a:lnTo>
                  <a:lnTo>
                    <a:pt x="156002" y="192342"/>
                  </a:lnTo>
                  <a:lnTo>
                    <a:pt x="155809" y="193109"/>
                  </a:lnTo>
                  <a:lnTo>
                    <a:pt x="155620" y="193875"/>
                  </a:lnTo>
                  <a:lnTo>
                    <a:pt x="155433" y="194641"/>
                  </a:lnTo>
                  <a:lnTo>
                    <a:pt x="155249" y="195408"/>
                  </a:lnTo>
                  <a:lnTo>
                    <a:pt x="155068" y="196174"/>
                  </a:lnTo>
                  <a:lnTo>
                    <a:pt x="154890" y="196940"/>
                  </a:lnTo>
                  <a:lnTo>
                    <a:pt x="154716" y="197707"/>
                  </a:lnTo>
                  <a:lnTo>
                    <a:pt x="154544" y="198473"/>
                  </a:lnTo>
                  <a:lnTo>
                    <a:pt x="154377" y="199239"/>
                  </a:lnTo>
                  <a:lnTo>
                    <a:pt x="154212" y="200006"/>
                  </a:lnTo>
                  <a:lnTo>
                    <a:pt x="154052" y="200772"/>
                  </a:lnTo>
                  <a:lnTo>
                    <a:pt x="153895" y="201538"/>
                  </a:lnTo>
                  <a:lnTo>
                    <a:pt x="153743" y="202304"/>
                  </a:lnTo>
                  <a:lnTo>
                    <a:pt x="153593" y="203071"/>
                  </a:lnTo>
                  <a:lnTo>
                    <a:pt x="153450" y="203837"/>
                  </a:lnTo>
                  <a:lnTo>
                    <a:pt x="153308" y="204603"/>
                  </a:lnTo>
                  <a:lnTo>
                    <a:pt x="153174" y="205370"/>
                  </a:lnTo>
                  <a:lnTo>
                    <a:pt x="153040" y="206136"/>
                  </a:lnTo>
                  <a:lnTo>
                    <a:pt x="152915" y="206902"/>
                  </a:lnTo>
                  <a:lnTo>
                    <a:pt x="152791" y="207669"/>
                  </a:lnTo>
                  <a:lnTo>
                    <a:pt x="152676" y="208435"/>
                  </a:lnTo>
                  <a:lnTo>
                    <a:pt x="152561" y="209201"/>
                  </a:lnTo>
                  <a:lnTo>
                    <a:pt x="152456" y="209968"/>
                  </a:lnTo>
                  <a:lnTo>
                    <a:pt x="152351" y="210734"/>
                  </a:lnTo>
                  <a:lnTo>
                    <a:pt x="152256" y="211500"/>
                  </a:lnTo>
                  <a:lnTo>
                    <a:pt x="152163" y="212266"/>
                  </a:lnTo>
                  <a:lnTo>
                    <a:pt x="152078" y="213033"/>
                  </a:lnTo>
                  <a:lnTo>
                    <a:pt x="151995" y="213799"/>
                  </a:lnTo>
                  <a:lnTo>
                    <a:pt x="151921" y="214565"/>
                  </a:lnTo>
                  <a:lnTo>
                    <a:pt x="151850" y="215332"/>
                  </a:lnTo>
                  <a:lnTo>
                    <a:pt x="151787" y="216098"/>
                  </a:lnTo>
                  <a:lnTo>
                    <a:pt x="151729" y="216864"/>
                  </a:lnTo>
                  <a:lnTo>
                    <a:pt x="151677" y="217631"/>
                  </a:lnTo>
                  <a:lnTo>
                    <a:pt x="151631" y="218397"/>
                  </a:lnTo>
                  <a:lnTo>
                    <a:pt x="151591" y="219163"/>
                  </a:lnTo>
                  <a:lnTo>
                    <a:pt x="151558" y="219930"/>
                  </a:lnTo>
                  <a:lnTo>
                    <a:pt x="151530" y="220696"/>
                  </a:lnTo>
                  <a:lnTo>
                    <a:pt x="151510" y="221462"/>
                  </a:lnTo>
                  <a:lnTo>
                    <a:pt x="151495" y="222228"/>
                  </a:lnTo>
                  <a:lnTo>
                    <a:pt x="151488" y="222995"/>
                  </a:lnTo>
                  <a:lnTo>
                    <a:pt x="151486" y="223761"/>
                  </a:lnTo>
                  <a:lnTo>
                    <a:pt x="151494" y="224527"/>
                  </a:lnTo>
                  <a:lnTo>
                    <a:pt x="151504" y="225294"/>
                  </a:lnTo>
                  <a:lnTo>
                    <a:pt x="151526" y="226060"/>
                  </a:lnTo>
                  <a:lnTo>
                    <a:pt x="151551" y="226826"/>
                  </a:lnTo>
                  <a:lnTo>
                    <a:pt x="151587" y="227593"/>
                  </a:lnTo>
                  <a:lnTo>
                    <a:pt x="151625" y="228359"/>
                  </a:lnTo>
                  <a:lnTo>
                    <a:pt x="151677" y="229125"/>
                  </a:lnTo>
                  <a:lnTo>
                    <a:pt x="151729" y="229892"/>
                  </a:lnTo>
                  <a:lnTo>
                    <a:pt x="151796" y="230658"/>
                  </a:lnTo>
                  <a:lnTo>
                    <a:pt x="151863" y="231424"/>
                  </a:lnTo>
                  <a:lnTo>
                    <a:pt x="151945" y="232190"/>
                  </a:lnTo>
                  <a:lnTo>
                    <a:pt x="152028" y="232957"/>
                  </a:lnTo>
                  <a:lnTo>
                    <a:pt x="152125" y="233723"/>
                  </a:lnTo>
                  <a:lnTo>
                    <a:pt x="152224" y="234489"/>
                  </a:lnTo>
                  <a:lnTo>
                    <a:pt x="152336" y="235256"/>
                  </a:lnTo>
                  <a:lnTo>
                    <a:pt x="152451" y="236022"/>
                  </a:lnTo>
                  <a:lnTo>
                    <a:pt x="152579" y="236788"/>
                  </a:lnTo>
                  <a:lnTo>
                    <a:pt x="152711" y="237555"/>
                  </a:lnTo>
                  <a:lnTo>
                    <a:pt x="152855" y="238321"/>
                  </a:lnTo>
                  <a:lnTo>
                    <a:pt x="153003" y="239087"/>
                  </a:lnTo>
                  <a:lnTo>
                    <a:pt x="153163" y="239853"/>
                  </a:lnTo>
                  <a:lnTo>
                    <a:pt x="153329" y="240620"/>
                  </a:lnTo>
                  <a:lnTo>
                    <a:pt x="153504" y="241386"/>
                  </a:lnTo>
                  <a:lnTo>
                    <a:pt x="153688" y="242152"/>
                  </a:lnTo>
                  <a:lnTo>
                    <a:pt x="153880" y="242919"/>
                  </a:lnTo>
                  <a:lnTo>
                    <a:pt x="154081" y="243685"/>
                  </a:lnTo>
                  <a:lnTo>
                    <a:pt x="154289" y="244451"/>
                  </a:lnTo>
                  <a:lnTo>
                    <a:pt x="154508" y="245218"/>
                  </a:lnTo>
                  <a:lnTo>
                    <a:pt x="154734" y="245984"/>
                  </a:lnTo>
                  <a:lnTo>
                    <a:pt x="154971" y="246750"/>
                  </a:lnTo>
                  <a:lnTo>
                    <a:pt x="155213" y="247517"/>
                  </a:lnTo>
                  <a:lnTo>
                    <a:pt x="155468" y="248283"/>
                  </a:lnTo>
                  <a:lnTo>
                    <a:pt x="155728" y="249049"/>
                  </a:lnTo>
                  <a:lnTo>
                    <a:pt x="156001" y="249815"/>
                  </a:lnTo>
                  <a:lnTo>
                    <a:pt x="156278" y="250582"/>
                  </a:lnTo>
                  <a:lnTo>
                    <a:pt x="156570" y="251348"/>
                  </a:lnTo>
                  <a:lnTo>
                    <a:pt x="156864" y="252114"/>
                  </a:lnTo>
                  <a:lnTo>
                    <a:pt x="157175" y="252881"/>
                  </a:lnTo>
                  <a:lnTo>
                    <a:pt x="157487" y="253647"/>
                  </a:lnTo>
                  <a:lnTo>
                    <a:pt x="157817" y="254413"/>
                  </a:lnTo>
                  <a:lnTo>
                    <a:pt x="158147" y="255180"/>
                  </a:lnTo>
                  <a:lnTo>
                    <a:pt x="158495" y="255946"/>
                  </a:lnTo>
                  <a:lnTo>
                    <a:pt x="158844" y="256712"/>
                  </a:lnTo>
                  <a:lnTo>
                    <a:pt x="159209" y="257479"/>
                  </a:lnTo>
                  <a:lnTo>
                    <a:pt x="159577" y="258245"/>
                  </a:lnTo>
                  <a:lnTo>
                    <a:pt x="159961" y="259011"/>
                  </a:lnTo>
                  <a:lnTo>
                    <a:pt x="160347" y="259777"/>
                  </a:lnTo>
                  <a:lnTo>
                    <a:pt x="160749" y="260544"/>
                  </a:lnTo>
                  <a:lnTo>
                    <a:pt x="161154" y="261310"/>
                  </a:lnTo>
                  <a:lnTo>
                    <a:pt x="161573" y="262076"/>
                  </a:lnTo>
                  <a:lnTo>
                    <a:pt x="161998" y="262843"/>
                  </a:lnTo>
                  <a:lnTo>
                    <a:pt x="162435" y="263609"/>
                  </a:lnTo>
                  <a:lnTo>
                    <a:pt x="162879" y="264375"/>
                  </a:lnTo>
                  <a:lnTo>
                    <a:pt x="163333" y="265142"/>
                  </a:lnTo>
                  <a:lnTo>
                    <a:pt x="163795" y="265908"/>
                  </a:lnTo>
                  <a:lnTo>
                    <a:pt x="164267" y="266674"/>
                  </a:lnTo>
                  <a:lnTo>
                    <a:pt x="164749" y="267441"/>
                  </a:lnTo>
                  <a:lnTo>
                    <a:pt x="165238" y="268207"/>
                  </a:lnTo>
                  <a:lnTo>
                    <a:pt x="165738" y="268973"/>
                  </a:lnTo>
                  <a:lnTo>
                    <a:pt x="166244" y="269739"/>
                  </a:lnTo>
                  <a:lnTo>
                    <a:pt x="166763" y="270506"/>
                  </a:lnTo>
                  <a:lnTo>
                    <a:pt x="167286" y="271272"/>
                  </a:lnTo>
                  <a:lnTo>
                    <a:pt x="167823" y="272038"/>
                  </a:lnTo>
                  <a:lnTo>
                    <a:pt x="168363" y="272805"/>
                  </a:lnTo>
                  <a:lnTo>
                    <a:pt x="168918" y="273571"/>
                  </a:lnTo>
                  <a:lnTo>
                    <a:pt x="169475" y="274337"/>
                  </a:lnTo>
                  <a:lnTo>
                    <a:pt x="170047" y="275104"/>
                  </a:lnTo>
                  <a:lnTo>
                    <a:pt x="170621" y="275870"/>
                  </a:lnTo>
                  <a:lnTo>
                    <a:pt x="171210" y="276636"/>
                  </a:lnTo>
                  <a:lnTo>
                    <a:pt x="171800" y="277403"/>
                  </a:lnTo>
                  <a:lnTo>
                    <a:pt x="172406" y="278169"/>
                  </a:lnTo>
                  <a:lnTo>
                    <a:pt x="173013" y="278935"/>
                  </a:lnTo>
                  <a:lnTo>
                    <a:pt x="173635" y="279701"/>
                  </a:lnTo>
                  <a:lnTo>
                    <a:pt x="174258" y="280468"/>
                  </a:lnTo>
                  <a:lnTo>
                    <a:pt x="174894" y="281234"/>
                  </a:lnTo>
                  <a:lnTo>
                    <a:pt x="175533" y="282000"/>
                  </a:lnTo>
                  <a:lnTo>
                    <a:pt x="176185" y="282767"/>
                  </a:lnTo>
                  <a:lnTo>
                    <a:pt x="176839" y="283533"/>
                  </a:lnTo>
                  <a:lnTo>
                    <a:pt x="177504" y="284299"/>
                  </a:lnTo>
                  <a:lnTo>
                    <a:pt x="178174" y="285066"/>
                  </a:lnTo>
                  <a:lnTo>
                    <a:pt x="178853" y="285832"/>
                  </a:lnTo>
                  <a:lnTo>
                    <a:pt x="179536" y="286598"/>
                  </a:lnTo>
                  <a:lnTo>
                    <a:pt x="180228" y="287365"/>
                  </a:lnTo>
                  <a:lnTo>
                    <a:pt x="180925" y="288131"/>
                  </a:lnTo>
                  <a:lnTo>
                    <a:pt x="181630" y="288897"/>
                  </a:lnTo>
                  <a:lnTo>
                    <a:pt x="182340" y="289663"/>
                  </a:lnTo>
                  <a:lnTo>
                    <a:pt x="183056" y="290430"/>
                  </a:lnTo>
                  <a:lnTo>
                    <a:pt x="183778" y="291196"/>
                  </a:lnTo>
                  <a:lnTo>
                    <a:pt x="184505" y="291962"/>
                  </a:lnTo>
                  <a:lnTo>
                    <a:pt x="185239" y="292729"/>
                  </a:lnTo>
                  <a:lnTo>
                    <a:pt x="185976" y="293495"/>
                  </a:lnTo>
                  <a:lnTo>
                    <a:pt x="186721" y="294261"/>
                  </a:lnTo>
                  <a:lnTo>
                    <a:pt x="187468" y="295028"/>
                  </a:lnTo>
                  <a:lnTo>
                    <a:pt x="188222" y="295794"/>
                  </a:lnTo>
                  <a:lnTo>
                    <a:pt x="188978" y="296560"/>
                  </a:lnTo>
                  <a:lnTo>
                    <a:pt x="189741" y="297326"/>
                  </a:lnTo>
                  <a:lnTo>
                    <a:pt x="190504" y="298093"/>
                  </a:lnTo>
                  <a:lnTo>
                    <a:pt x="191275" y="298859"/>
                  </a:lnTo>
                  <a:lnTo>
                    <a:pt x="192046" y="299625"/>
                  </a:lnTo>
                  <a:lnTo>
                    <a:pt x="192823" y="300392"/>
                  </a:lnTo>
                  <a:lnTo>
                    <a:pt x="193600" y="301158"/>
                  </a:lnTo>
                  <a:lnTo>
                    <a:pt x="194383" y="301924"/>
                  </a:lnTo>
                  <a:lnTo>
                    <a:pt x="195166" y="302691"/>
                  </a:lnTo>
                  <a:lnTo>
                    <a:pt x="195953" y="303457"/>
                  </a:lnTo>
                  <a:lnTo>
                    <a:pt x="196740" y="304223"/>
                  </a:lnTo>
                  <a:lnTo>
                    <a:pt x="197530" y="304990"/>
                  </a:lnTo>
                  <a:lnTo>
                    <a:pt x="198320" y="305756"/>
                  </a:lnTo>
                  <a:lnTo>
                    <a:pt x="199113" y="306522"/>
                  </a:lnTo>
                  <a:lnTo>
                    <a:pt x="199905" y="307288"/>
                  </a:lnTo>
                  <a:lnTo>
                    <a:pt x="200698" y="308055"/>
                  </a:lnTo>
                  <a:lnTo>
                    <a:pt x="201492" y="308821"/>
                  </a:lnTo>
                  <a:lnTo>
                    <a:pt x="202285" y="309587"/>
                  </a:lnTo>
                  <a:lnTo>
                    <a:pt x="203078" y="310354"/>
                  </a:lnTo>
                  <a:lnTo>
                    <a:pt x="203870" y="311120"/>
                  </a:lnTo>
                  <a:lnTo>
                    <a:pt x="204661" y="311886"/>
                  </a:lnTo>
                  <a:lnTo>
                    <a:pt x="205451" y="312653"/>
                  </a:lnTo>
                  <a:lnTo>
                    <a:pt x="206239" y="313419"/>
                  </a:lnTo>
                  <a:lnTo>
                    <a:pt x="207025" y="314185"/>
                  </a:lnTo>
                  <a:lnTo>
                    <a:pt x="207808" y="314952"/>
                  </a:lnTo>
                  <a:lnTo>
                    <a:pt x="208589" y="315718"/>
                  </a:lnTo>
                  <a:lnTo>
                    <a:pt x="209367" y="316484"/>
                  </a:lnTo>
                  <a:lnTo>
                    <a:pt x="210142" y="317250"/>
                  </a:lnTo>
                  <a:lnTo>
                    <a:pt x="210912" y="318017"/>
                  </a:lnTo>
                  <a:lnTo>
                    <a:pt x="211680" y="318783"/>
                  </a:lnTo>
                  <a:lnTo>
                    <a:pt x="212441" y="319549"/>
                  </a:lnTo>
                  <a:lnTo>
                    <a:pt x="213201" y="320316"/>
                  </a:lnTo>
                  <a:lnTo>
                    <a:pt x="213952" y="321082"/>
                  </a:lnTo>
                  <a:lnTo>
                    <a:pt x="214702" y="321848"/>
                  </a:lnTo>
                  <a:lnTo>
                    <a:pt x="215441" y="322615"/>
                  </a:lnTo>
                  <a:lnTo>
                    <a:pt x="216179" y="323381"/>
                  </a:lnTo>
                  <a:lnTo>
                    <a:pt x="216905" y="324147"/>
                  </a:lnTo>
                  <a:lnTo>
                    <a:pt x="217631" y="324914"/>
                  </a:lnTo>
                  <a:lnTo>
                    <a:pt x="218342" y="325680"/>
                  </a:lnTo>
                  <a:lnTo>
                    <a:pt x="219053" y="326446"/>
                  </a:lnTo>
                  <a:lnTo>
                    <a:pt x="219749" y="327212"/>
                  </a:lnTo>
                  <a:lnTo>
                    <a:pt x="220444" y="327979"/>
                  </a:lnTo>
                  <a:lnTo>
                    <a:pt x="221124" y="328745"/>
                  </a:lnTo>
                  <a:lnTo>
                    <a:pt x="221801" y="329511"/>
                  </a:lnTo>
                  <a:lnTo>
                    <a:pt x="222462" y="330278"/>
                  </a:lnTo>
                  <a:lnTo>
                    <a:pt x="223120" y="331044"/>
                  </a:lnTo>
                  <a:lnTo>
                    <a:pt x="223763" y="331810"/>
                  </a:lnTo>
                  <a:lnTo>
                    <a:pt x="224400" y="332577"/>
                  </a:lnTo>
                  <a:lnTo>
                    <a:pt x="225022" y="333343"/>
                  </a:lnTo>
                  <a:lnTo>
                    <a:pt x="225637" y="334109"/>
                  </a:lnTo>
                  <a:lnTo>
                    <a:pt x="226238" y="334876"/>
                  </a:lnTo>
                  <a:lnTo>
                    <a:pt x="226829" y="335642"/>
                  </a:lnTo>
                  <a:lnTo>
                    <a:pt x="227407" y="336408"/>
                  </a:lnTo>
                  <a:lnTo>
                    <a:pt x="227972" y="337174"/>
                  </a:lnTo>
                  <a:lnTo>
                    <a:pt x="228527" y="337941"/>
                  </a:lnTo>
                  <a:lnTo>
                    <a:pt x="229066" y="338707"/>
                  </a:lnTo>
                  <a:lnTo>
                    <a:pt x="229595" y="339473"/>
                  </a:lnTo>
                  <a:lnTo>
                    <a:pt x="230106" y="340240"/>
                  </a:lnTo>
                  <a:lnTo>
                    <a:pt x="230609" y="341006"/>
                  </a:lnTo>
                  <a:lnTo>
                    <a:pt x="231091" y="341772"/>
                  </a:lnTo>
                  <a:lnTo>
                    <a:pt x="231567" y="342539"/>
                  </a:lnTo>
                  <a:lnTo>
                    <a:pt x="232019" y="343305"/>
                  </a:lnTo>
                  <a:lnTo>
                    <a:pt x="232466" y="344071"/>
                  </a:lnTo>
                  <a:lnTo>
                    <a:pt x="232886" y="344838"/>
                  </a:lnTo>
                  <a:lnTo>
                    <a:pt x="233303" y="345604"/>
                  </a:lnTo>
                  <a:lnTo>
                    <a:pt x="233691" y="346370"/>
                  </a:lnTo>
                  <a:lnTo>
                    <a:pt x="234078" y="347136"/>
                  </a:lnTo>
                  <a:lnTo>
                    <a:pt x="234432" y="347903"/>
                  </a:lnTo>
                  <a:lnTo>
                    <a:pt x="234785" y="348669"/>
                  </a:lnTo>
                  <a:lnTo>
                    <a:pt x="235106" y="349435"/>
                  </a:lnTo>
                  <a:lnTo>
                    <a:pt x="235425" y="350202"/>
                  </a:lnTo>
                  <a:lnTo>
                    <a:pt x="235712" y="350968"/>
                  </a:lnTo>
                  <a:lnTo>
                    <a:pt x="235995" y="351734"/>
                  </a:lnTo>
                  <a:lnTo>
                    <a:pt x="236248" y="352501"/>
                  </a:lnTo>
                  <a:lnTo>
                    <a:pt x="236495" y="353267"/>
                  </a:lnTo>
                  <a:lnTo>
                    <a:pt x="236713" y="354033"/>
                  </a:lnTo>
                  <a:lnTo>
                    <a:pt x="236923" y="354799"/>
                  </a:lnTo>
                  <a:lnTo>
                    <a:pt x="237106" y="355566"/>
                  </a:lnTo>
                  <a:lnTo>
                    <a:pt x="237276" y="356332"/>
                  </a:lnTo>
                  <a:lnTo>
                    <a:pt x="237423" y="357098"/>
                  </a:lnTo>
                  <a:lnTo>
                    <a:pt x="237556" y="357865"/>
                  </a:lnTo>
                  <a:lnTo>
                    <a:pt x="237666" y="358631"/>
                  </a:lnTo>
                  <a:lnTo>
                    <a:pt x="237759" y="359397"/>
                  </a:lnTo>
                  <a:lnTo>
                    <a:pt x="237832" y="360164"/>
                  </a:lnTo>
                  <a:lnTo>
                    <a:pt x="237885" y="360930"/>
                  </a:lnTo>
                  <a:lnTo>
                    <a:pt x="237921" y="361696"/>
                  </a:lnTo>
                  <a:lnTo>
                    <a:pt x="237934" y="362463"/>
                  </a:lnTo>
                  <a:lnTo>
                    <a:pt x="237933" y="363229"/>
                  </a:lnTo>
                  <a:lnTo>
                    <a:pt x="237905" y="363995"/>
                  </a:lnTo>
                  <a:lnTo>
                    <a:pt x="237866" y="364761"/>
                  </a:lnTo>
                  <a:lnTo>
                    <a:pt x="237797" y="365528"/>
                  </a:lnTo>
                  <a:lnTo>
                    <a:pt x="237720" y="366294"/>
                  </a:lnTo>
                  <a:lnTo>
                    <a:pt x="237610" y="367060"/>
                  </a:lnTo>
                  <a:lnTo>
                    <a:pt x="237495" y="367827"/>
                  </a:lnTo>
                  <a:lnTo>
                    <a:pt x="237345" y="368593"/>
                  </a:lnTo>
                  <a:lnTo>
                    <a:pt x="237192" y="369359"/>
                  </a:lnTo>
                  <a:lnTo>
                    <a:pt x="237001" y="370126"/>
                  </a:lnTo>
                  <a:lnTo>
                    <a:pt x="236810" y="370892"/>
                  </a:lnTo>
                  <a:lnTo>
                    <a:pt x="236578" y="371658"/>
                  </a:lnTo>
                  <a:lnTo>
                    <a:pt x="236347" y="372425"/>
                  </a:lnTo>
                  <a:lnTo>
                    <a:pt x="236078" y="373191"/>
                  </a:lnTo>
                  <a:lnTo>
                    <a:pt x="235806" y="373957"/>
                  </a:lnTo>
                  <a:lnTo>
                    <a:pt x="235499" y="374723"/>
                  </a:lnTo>
                  <a:lnTo>
                    <a:pt x="235188" y="375490"/>
                  </a:lnTo>
                  <a:lnTo>
                    <a:pt x="234845" y="376256"/>
                  </a:lnTo>
                  <a:lnTo>
                    <a:pt x="234494" y="377022"/>
                  </a:lnTo>
                  <a:lnTo>
                    <a:pt x="234114" y="377789"/>
                  </a:lnTo>
                  <a:lnTo>
                    <a:pt x="233724" y="378555"/>
                  </a:lnTo>
                  <a:lnTo>
                    <a:pt x="233309" y="379321"/>
                  </a:lnTo>
                  <a:lnTo>
                    <a:pt x="232881" y="380088"/>
                  </a:lnTo>
                  <a:lnTo>
                    <a:pt x="232431" y="380854"/>
                  </a:lnTo>
                  <a:lnTo>
                    <a:pt x="231966" y="381620"/>
                  </a:lnTo>
                  <a:lnTo>
                    <a:pt x="231481" y="382387"/>
                  </a:lnTo>
                  <a:lnTo>
                    <a:pt x="230979" y="383153"/>
                  </a:lnTo>
                  <a:lnTo>
                    <a:pt x="230460" y="383919"/>
                  </a:lnTo>
                  <a:lnTo>
                    <a:pt x="229923" y="384685"/>
                  </a:lnTo>
                  <a:lnTo>
                    <a:pt x="229372" y="385452"/>
                  </a:lnTo>
                  <a:lnTo>
                    <a:pt x="228799" y="386218"/>
                  </a:lnTo>
                  <a:lnTo>
                    <a:pt x="228216" y="386984"/>
                  </a:lnTo>
                  <a:lnTo>
                    <a:pt x="227610" y="387751"/>
                  </a:lnTo>
                  <a:lnTo>
                    <a:pt x="226996" y="388517"/>
                  </a:lnTo>
                  <a:lnTo>
                    <a:pt x="226358" y="389283"/>
                  </a:lnTo>
                  <a:lnTo>
                    <a:pt x="225714" y="390050"/>
                  </a:lnTo>
                  <a:lnTo>
                    <a:pt x="225044" y="390816"/>
                  </a:lnTo>
                  <a:lnTo>
                    <a:pt x="224371" y="39158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22390" y="2630745"/>
              <a:ext cx="111572" cy="0"/>
            </a:xfrm>
            <a:custGeom>
              <a:avLst/>
              <a:pathLst>
                <a:path w="111572" h="0">
                  <a:moveTo>
                    <a:pt x="0" y="0"/>
                  </a:moveTo>
                  <a:lnTo>
                    <a:pt x="11157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623581" y="2392835"/>
              <a:ext cx="237934" cy="352158"/>
            </a:xfrm>
            <a:custGeom>
              <a:avLst/>
              <a:pathLst>
                <a:path w="237934" h="352158">
                  <a:moveTo>
                    <a:pt x="2986" y="352158"/>
                  </a:moveTo>
                  <a:lnTo>
                    <a:pt x="2786" y="351468"/>
                  </a:lnTo>
                  <a:lnTo>
                    <a:pt x="2587" y="350779"/>
                  </a:lnTo>
                  <a:lnTo>
                    <a:pt x="2399" y="350090"/>
                  </a:lnTo>
                  <a:lnTo>
                    <a:pt x="2220" y="349401"/>
                  </a:lnTo>
                  <a:lnTo>
                    <a:pt x="2041" y="348712"/>
                  </a:lnTo>
                  <a:lnTo>
                    <a:pt x="1876" y="348023"/>
                  </a:lnTo>
                  <a:lnTo>
                    <a:pt x="1717" y="347333"/>
                  </a:lnTo>
                  <a:lnTo>
                    <a:pt x="1559" y="346644"/>
                  </a:lnTo>
                  <a:lnTo>
                    <a:pt x="1417" y="345955"/>
                  </a:lnTo>
                  <a:lnTo>
                    <a:pt x="1279" y="345266"/>
                  </a:lnTo>
                  <a:lnTo>
                    <a:pt x="1140" y="344577"/>
                  </a:lnTo>
                  <a:lnTo>
                    <a:pt x="1022" y="343888"/>
                  </a:lnTo>
                  <a:lnTo>
                    <a:pt x="904" y="343199"/>
                  </a:lnTo>
                  <a:lnTo>
                    <a:pt x="789" y="342509"/>
                  </a:lnTo>
                  <a:lnTo>
                    <a:pt x="692" y="341820"/>
                  </a:lnTo>
                  <a:lnTo>
                    <a:pt x="594" y="341131"/>
                  </a:lnTo>
                  <a:lnTo>
                    <a:pt x="503" y="340442"/>
                  </a:lnTo>
                  <a:lnTo>
                    <a:pt x="426" y="339753"/>
                  </a:lnTo>
                  <a:lnTo>
                    <a:pt x="349" y="339064"/>
                  </a:lnTo>
                  <a:lnTo>
                    <a:pt x="281" y="338374"/>
                  </a:lnTo>
                  <a:lnTo>
                    <a:pt x="225" y="337685"/>
                  </a:lnTo>
                  <a:lnTo>
                    <a:pt x="168" y="336996"/>
                  </a:lnTo>
                  <a:lnTo>
                    <a:pt x="123" y="336307"/>
                  </a:lnTo>
                  <a:lnTo>
                    <a:pt x="88" y="335618"/>
                  </a:lnTo>
                  <a:lnTo>
                    <a:pt x="52" y="334929"/>
                  </a:lnTo>
                  <a:lnTo>
                    <a:pt x="30" y="334240"/>
                  </a:lnTo>
                  <a:lnTo>
                    <a:pt x="15" y="333550"/>
                  </a:lnTo>
                  <a:lnTo>
                    <a:pt x="0" y="332861"/>
                  </a:lnTo>
                  <a:lnTo>
                    <a:pt x="1" y="332172"/>
                  </a:lnTo>
                  <a:lnTo>
                    <a:pt x="6" y="331483"/>
                  </a:lnTo>
                  <a:lnTo>
                    <a:pt x="11" y="330794"/>
                  </a:lnTo>
                  <a:lnTo>
                    <a:pt x="35" y="330105"/>
                  </a:lnTo>
                  <a:lnTo>
                    <a:pt x="60" y="329415"/>
                  </a:lnTo>
                  <a:lnTo>
                    <a:pt x="87" y="328726"/>
                  </a:lnTo>
                  <a:lnTo>
                    <a:pt x="131" y="328037"/>
                  </a:lnTo>
                  <a:lnTo>
                    <a:pt x="176" y="327348"/>
                  </a:lnTo>
                  <a:lnTo>
                    <a:pt x="225" y="326659"/>
                  </a:lnTo>
                  <a:lnTo>
                    <a:pt x="289" y="325970"/>
                  </a:lnTo>
                  <a:lnTo>
                    <a:pt x="354" y="325281"/>
                  </a:lnTo>
                  <a:lnTo>
                    <a:pt x="425" y="324591"/>
                  </a:lnTo>
                  <a:lnTo>
                    <a:pt x="509" y="323902"/>
                  </a:lnTo>
                  <a:lnTo>
                    <a:pt x="592" y="323213"/>
                  </a:lnTo>
                  <a:lnTo>
                    <a:pt x="685" y="322524"/>
                  </a:lnTo>
                  <a:lnTo>
                    <a:pt x="788" y="321835"/>
                  </a:lnTo>
                  <a:lnTo>
                    <a:pt x="890" y="321146"/>
                  </a:lnTo>
                  <a:lnTo>
                    <a:pt x="1005" y="320456"/>
                  </a:lnTo>
                  <a:lnTo>
                    <a:pt x="1125" y="319767"/>
                  </a:lnTo>
                  <a:lnTo>
                    <a:pt x="1246" y="319078"/>
                  </a:lnTo>
                  <a:lnTo>
                    <a:pt x="1382" y="318389"/>
                  </a:lnTo>
                  <a:lnTo>
                    <a:pt x="1520" y="317700"/>
                  </a:lnTo>
                  <a:lnTo>
                    <a:pt x="1659" y="317011"/>
                  </a:lnTo>
                  <a:lnTo>
                    <a:pt x="1815" y="316322"/>
                  </a:lnTo>
                  <a:lnTo>
                    <a:pt x="1971" y="315632"/>
                  </a:lnTo>
                  <a:lnTo>
                    <a:pt x="2130" y="314943"/>
                  </a:lnTo>
                  <a:lnTo>
                    <a:pt x="2303" y="314254"/>
                  </a:lnTo>
                  <a:lnTo>
                    <a:pt x="2477" y="313565"/>
                  </a:lnTo>
                  <a:lnTo>
                    <a:pt x="2654" y="312876"/>
                  </a:lnTo>
                  <a:lnTo>
                    <a:pt x="2845" y="312187"/>
                  </a:lnTo>
                  <a:lnTo>
                    <a:pt x="3035" y="311497"/>
                  </a:lnTo>
                  <a:lnTo>
                    <a:pt x="3232" y="310808"/>
                  </a:lnTo>
                  <a:lnTo>
                    <a:pt x="3438" y="310119"/>
                  </a:lnTo>
                  <a:lnTo>
                    <a:pt x="3645" y="309430"/>
                  </a:lnTo>
                  <a:lnTo>
                    <a:pt x="3859" y="308741"/>
                  </a:lnTo>
                  <a:lnTo>
                    <a:pt x="4081" y="308052"/>
                  </a:lnTo>
                  <a:lnTo>
                    <a:pt x="4303" y="307363"/>
                  </a:lnTo>
                  <a:lnTo>
                    <a:pt x="4535" y="306673"/>
                  </a:lnTo>
                  <a:lnTo>
                    <a:pt x="4772" y="305984"/>
                  </a:lnTo>
                  <a:lnTo>
                    <a:pt x="5010" y="305295"/>
                  </a:lnTo>
                  <a:lnTo>
                    <a:pt x="5258" y="304606"/>
                  </a:lnTo>
                  <a:lnTo>
                    <a:pt x="5510" y="303917"/>
                  </a:lnTo>
                  <a:lnTo>
                    <a:pt x="5761" y="303228"/>
                  </a:lnTo>
                  <a:lnTo>
                    <a:pt x="6025" y="302538"/>
                  </a:lnTo>
                  <a:lnTo>
                    <a:pt x="6291" y="301849"/>
                  </a:lnTo>
                  <a:lnTo>
                    <a:pt x="6557" y="301160"/>
                  </a:lnTo>
                  <a:lnTo>
                    <a:pt x="6835" y="300471"/>
                  </a:lnTo>
                  <a:lnTo>
                    <a:pt x="7113" y="299782"/>
                  </a:lnTo>
                  <a:lnTo>
                    <a:pt x="7394" y="299093"/>
                  </a:lnTo>
                  <a:lnTo>
                    <a:pt x="7685" y="298403"/>
                  </a:lnTo>
                  <a:lnTo>
                    <a:pt x="7976" y="297714"/>
                  </a:lnTo>
                  <a:lnTo>
                    <a:pt x="8271" y="297025"/>
                  </a:lnTo>
                  <a:lnTo>
                    <a:pt x="8573" y="296336"/>
                  </a:lnTo>
                  <a:lnTo>
                    <a:pt x="8875" y="295647"/>
                  </a:lnTo>
                  <a:lnTo>
                    <a:pt x="9183" y="294958"/>
                  </a:lnTo>
                  <a:lnTo>
                    <a:pt x="9496" y="294269"/>
                  </a:lnTo>
                  <a:lnTo>
                    <a:pt x="9810" y="293579"/>
                  </a:lnTo>
                  <a:lnTo>
                    <a:pt x="10130" y="292890"/>
                  </a:lnTo>
                  <a:lnTo>
                    <a:pt x="10453" y="292201"/>
                  </a:lnTo>
                  <a:lnTo>
                    <a:pt x="10777" y="291512"/>
                  </a:lnTo>
                  <a:lnTo>
                    <a:pt x="11108" y="290823"/>
                  </a:lnTo>
                  <a:lnTo>
                    <a:pt x="11441" y="290134"/>
                  </a:lnTo>
                  <a:lnTo>
                    <a:pt x="11774" y="289444"/>
                  </a:lnTo>
                  <a:lnTo>
                    <a:pt x="12115" y="288755"/>
                  </a:lnTo>
                  <a:lnTo>
                    <a:pt x="12457" y="288066"/>
                  </a:lnTo>
                  <a:lnTo>
                    <a:pt x="12799" y="287377"/>
                  </a:lnTo>
                  <a:lnTo>
                    <a:pt x="13149" y="286688"/>
                  </a:lnTo>
                  <a:lnTo>
                    <a:pt x="13499" y="285999"/>
                  </a:lnTo>
                  <a:lnTo>
                    <a:pt x="13850" y="285310"/>
                  </a:lnTo>
                  <a:lnTo>
                    <a:pt x="14207" y="284620"/>
                  </a:lnTo>
                  <a:lnTo>
                    <a:pt x="14564" y="283931"/>
                  </a:lnTo>
                  <a:lnTo>
                    <a:pt x="14923" y="283242"/>
                  </a:lnTo>
                  <a:lnTo>
                    <a:pt x="15287" y="282553"/>
                  </a:lnTo>
                  <a:lnTo>
                    <a:pt x="15650" y="281864"/>
                  </a:lnTo>
                  <a:lnTo>
                    <a:pt x="16016" y="281175"/>
                  </a:lnTo>
                  <a:lnTo>
                    <a:pt x="16385" y="280485"/>
                  </a:lnTo>
                  <a:lnTo>
                    <a:pt x="16754" y="279796"/>
                  </a:lnTo>
                  <a:lnTo>
                    <a:pt x="17126" y="279107"/>
                  </a:lnTo>
                  <a:lnTo>
                    <a:pt x="17500" y="278418"/>
                  </a:lnTo>
                  <a:lnTo>
                    <a:pt x="17874" y="277729"/>
                  </a:lnTo>
                  <a:lnTo>
                    <a:pt x="18251" y="277040"/>
                  </a:lnTo>
                  <a:lnTo>
                    <a:pt x="18629" y="276351"/>
                  </a:lnTo>
                  <a:lnTo>
                    <a:pt x="19007" y="275661"/>
                  </a:lnTo>
                  <a:lnTo>
                    <a:pt x="19387" y="274972"/>
                  </a:lnTo>
                  <a:lnTo>
                    <a:pt x="19769" y="274283"/>
                  </a:lnTo>
                  <a:lnTo>
                    <a:pt x="20150" y="273594"/>
                  </a:lnTo>
                  <a:lnTo>
                    <a:pt x="20533" y="272905"/>
                  </a:lnTo>
                  <a:lnTo>
                    <a:pt x="20917" y="272216"/>
                  </a:lnTo>
                  <a:lnTo>
                    <a:pt x="21301" y="271526"/>
                  </a:lnTo>
                  <a:lnTo>
                    <a:pt x="21686" y="270837"/>
                  </a:lnTo>
                  <a:lnTo>
                    <a:pt x="22071" y="270148"/>
                  </a:lnTo>
                  <a:lnTo>
                    <a:pt x="22457" y="269459"/>
                  </a:lnTo>
                  <a:lnTo>
                    <a:pt x="22843" y="268770"/>
                  </a:lnTo>
                  <a:lnTo>
                    <a:pt x="23229" y="268081"/>
                  </a:lnTo>
                  <a:lnTo>
                    <a:pt x="23616" y="267392"/>
                  </a:lnTo>
                  <a:lnTo>
                    <a:pt x="24002" y="266702"/>
                  </a:lnTo>
                  <a:lnTo>
                    <a:pt x="24388" y="266013"/>
                  </a:lnTo>
                  <a:lnTo>
                    <a:pt x="24774" y="265324"/>
                  </a:lnTo>
                  <a:lnTo>
                    <a:pt x="25160" y="264635"/>
                  </a:lnTo>
                  <a:lnTo>
                    <a:pt x="25546" y="263946"/>
                  </a:lnTo>
                  <a:lnTo>
                    <a:pt x="25930" y="263257"/>
                  </a:lnTo>
                  <a:lnTo>
                    <a:pt x="26315" y="262567"/>
                  </a:lnTo>
                  <a:lnTo>
                    <a:pt x="26699" y="261878"/>
                  </a:lnTo>
                  <a:lnTo>
                    <a:pt x="27081" y="261189"/>
                  </a:lnTo>
                  <a:lnTo>
                    <a:pt x="27464" y="260500"/>
                  </a:lnTo>
                  <a:lnTo>
                    <a:pt x="27846" y="259811"/>
                  </a:lnTo>
                  <a:lnTo>
                    <a:pt x="28225" y="259122"/>
                  </a:lnTo>
                  <a:lnTo>
                    <a:pt x="28605" y="258433"/>
                  </a:lnTo>
                  <a:lnTo>
                    <a:pt x="28983" y="257743"/>
                  </a:lnTo>
                  <a:lnTo>
                    <a:pt x="29359" y="257054"/>
                  </a:lnTo>
                  <a:lnTo>
                    <a:pt x="29735" y="256365"/>
                  </a:lnTo>
                  <a:lnTo>
                    <a:pt x="30109" y="255676"/>
                  </a:lnTo>
                  <a:lnTo>
                    <a:pt x="30481" y="254987"/>
                  </a:lnTo>
                  <a:lnTo>
                    <a:pt x="30853" y="254298"/>
                  </a:lnTo>
                  <a:lnTo>
                    <a:pt x="31222" y="253608"/>
                  </a:lnTo>
                  <a:lnTo>
                    <a:pt x="31589" y="252919"/>
                  </a:lnTo>
                  <a:lnTo>
                    <a:pt x="31955" y="252230"/>
                  </a:lnTo>
                  <a:lnTo>
                    <a:pt x="32319" y="251541"/>
                  </a:lnTo>
                  <a:lnTo>
                    <a:pt x="32680" y="250852"/>
                  </a:lnTo>
                  <a:lnTo>
                    <a:pt x="33041" y="250163"/>
                  </a:lnTo>
                  <a:lnTo>
                    <a:pt x="33398" y="249474"/>
                  </a:lnTo>
                  <a:lnTo>
                    <a:pt x="33753" y="248784"/>
                  </a:lnTo>
                  <a:lnTo>
                    <a:pt x="34108" y="248095"/>
                  </a:lnTo>
                  <a:lnTo>
                    <a:pt x="34456" y="247406"/>
                  </a:lnTo>
                  <a:lnTo>
                    <a:pt x="34805" y="246717"/>
                  </a:lnTo>
                  <a:lnTo>
                    <a:pt x="35153" y="246028"/>
                  </a:lnTo>
                  <a:lnTo>
                    <a:pt x="35493" y="245339"/>
                  </a:lnTo>
                  <a:lnTo>
                    <a:pt x="35834" y="244649"/>
                  </a:lnTo>
                  <a:lnTo>
                    <a:pt x="36173" y="243960"/>
                  </a:lnTo>
                  <a:lnTo>
                    <a:pt x="36506" y="243271"/>
                  </a:lnTo>
                  <a:lnTo>
                    <a:pt x="36839" y="242582"/>
                  </a:lnTo>
                  <a:lnTo>
                    <a:pt x="37169" y="241893"/>
                  </a:lnTo>
                  <a:lnTo>
                    <a:pt x="37493" y="241204"/>
                  </a:lnTo>
                  <a:lnTo>
                    <a:pt x="37817" y="240514"/>
                  </a:lnTo>
                  <a:lnTo>
                    <a:pt x="38138" y="239825"/>
                  </a:lnTo>
                  <a:lnTo>
                    <a:pt x="38453" y="239136"/>
                  </a:lnTo>
                  <a:lnTo>
                    <a:pt x="38768" y="238447"/>
                  </a:lnTo>
                  <a:lnTo>
                    <a:pt x="39077" y="237758"/>
                  </a:lnTo>
                  <a:lnTo>
                    <a:pt x="39383" y="237069"/>
                  </a:lnTo>
                  <a:lnTo>
                    <a:pt x="39688" y="236380"/>
                  </a:lnTo>
                  <a:lnTo>
                    <a:pt x="39987" y="235690"/>
                  </a:lnTo>
                  <a:lnTo>
                    <a:pt x="40282" y="235001"/>
                  </a:lnTo>
                  <a:lnTo>
                    <a:pt x="40578" y="234312"/>
                  </a:lnTo>
                  <a:lnTo>
                    <a:pt x="40864" y="233623"/>
                  </a:lnTo>
                  <a:lnTo>
                    <a:pt x="41149" y="232934"/>
                  </a:lnTo>
                  <a:lnTo>
                    <a:pt x="41434" y="232245"/>
                  </a:lnTo>
                  <a:lnTo>
                    <a:pt x="41708" y="231555"/>
                  </a:lnTo>
                  <a:lnTo>
                    <a:pt x="41982" y="230866"/>
                  </a:lnTo>
                  <a:lnTo>
                    <a:pt x="42255" y="230177"/>
                  </a:lnTo>
                  <a:lnTo>
                    <a:pt x="42517" y="229488"/>
                  </a:lnTo>
                  <a:lnTo>
                    <a:pt x="42780" y="228799"/>
                  </a:lnTo>
                  <a:lnTo>
                    <a:pt x="43040" y="228110"/>
                  </a:lnTo>
                  <a:lnTo>
                    <a:pt x="43291" y="227421"/>
                  </a:lnTo>
                  <a:lnTo>
                    <a:pt x="43542" y="226731"/>
                  </a:lnTo>
                  <a:lnTo>
                    <a:pt x="43788" y="226042"/>
                  </a:lnTo>
                  <a:lnTo>
                    <a:pt x="44027" y="225353"/>
                  </a:lnTo>
                  <a:lnTo>
                    <a:pt x="44266" y="224664"/>
                  </a:lnTo>
                  <a:lnTo>
                    <a:pt x="44498" y="223975"/>
                  </a:lnTo>
                  <a:lnTo>
                    <a:pt x="44724" y="223286"/>
                  </a:lnTo>
                  <a:lnTo>
                    <a:pt x="44951" y="222596"/>
                  </a:lnTo>
                  <a:lnTo>
                    <a:pt x="45169" y="221907"/>
                  </a:lnTo>
                  <a:lnTo>
                    <a:pt x="45383" y="221218"/>
                  </a:lnTo>
                  <a:lnTo>
                    <a:pt x="45597" y="220529"/>
                  </a:lnTo>
                  <a:lnTo>
                    <a:pt x="45800" y="219840"/>
                  </a:lnTo>
                  <a:lnTo>
                    <a:pt x="46001" y="219151"/>
                  </a:lnTo>
                  <a:lnTo>
                    <a:pt x="46202" y="218462"/>
                  </a:lnTo>
                  <a:lnTo>
                    <a:pt x="46390" y="217772"/>
                  </a:lnTo>
                  <a:lnTo>
                    <a:pt x="46578" y="217083"/>
                  </a:lnTo>
                  <a:lnTo>
                    <a:pt x="46764" y="216394"/>
                  </a:lnTo>
                  <a:lnTo>
                    <a:pt x="46939" y="215705"/>
                  </a:lnTo>
                  <a:lnTo>
                    <a:pt x="47113" y="215016"/>
                  </a:lnTo>
                  <a:lnTo>
                    <a:pt x="47284" y="214327"/>
                  </a:lnTo>
                  <a:lnTo>
                    <a:pt x="47445" y="213637"/>
                  </a:lnTo>
                  <a:lnTo>
                    <a:pt x="47606" y="212948"/>
                  </a:lnTo>
                  <a:lnTo>
                    <a:pt x="47761" y="212259"/>
                  </a:lnTo>
                  <a:lnTo>
                    <a:pt x="47908" y="211570"/>
                  </a:lnTo>
                  <a:lnTo>
                    <a:pt x="48056" y="210881"/>
                  </a:lnTo>
                  <a:lnTo>
                    <a:pt x="48195" y="210192"/>
                  </a:lnTo>
                  <a:lnTo>
                    <a:pt x="48329" y="209503"/>
                  </a:lnTo>
                  <a:lnTo>
                    <a:pt x="48462" y="208813"/>
                  </a:lnTo>
                  <a:lnTo>
                    <a:pt x="48586" y="208124"/>
                  </a:lnTo>
                  <a:lnTo>
                    <a:pt x="48705" y="207435"/>
                  </a:lnTo>
                  <a:lnTo>
                    <a:pt x="48824" y="206746"/>
                  </a:lnTo>
                  <a:lnTo>
                    <a:pt x="48932" y="206057"/>
                  </a:lnTo>
                  <a:lnTo>
                    <a:pt x="49037" y="205368"/>
                  </a:lnTo>
                  <a:lnTo>
                    <a:pt x="49143" y="204678"/>
                  </a:lnTo>
                  <a:lnTo>
                    <a:pt x="49234" y="203989"/>
                  </a:lnTo>
                  <a:lnTo>
                    <a:pt x="49325" y="203300"/>
                  </a:lnTo>
                  <a:lnTo>
                    <a:pt x="49415" y="202611"/>
                  </a:lnTo>
                  <a:lnTo>
                    <a:pt x="49492" y="201922"/>
                  </a:lnTo>
                  <a:lnTo>
                    <a:pt x="49569" y="201233"/>
                  </a:lnTo>
                  <a:lnTo>
                    <a:pt x="49643" y="200544"/>
                  </a:lnTo>
                  <a:lnTo>
                    <a:pt x="49705" y="199854"/>
                  </a:lnTo>
                  <a:lnTo>
                    <a:pt x="49768" y="199165"/>
                  </a:lnTo>
                  <a:lnTo>
                    <a:pt x="49826" y="198476"/>
                  </a:lnTo>
                  <a:lnTo>
                    <a:pt x="49874" y="197787"/>
                  </a:lnTo>
                  <a:lnTo>
                    <a:pt x="49923" y="197098"/>
                  </a:lnTo>
                  <a:lnTo>
                    <a:pt x="49964" y="196409"/>
                  </a:lnTo>
                  <a:lnTo>
                    <a:pt x="49999" y="195719"/>
                  </a:lnTo>
                  <a:lnTo>
                    <a:pt x="50033" y="195030"/>
                  </a:lnTo>
                  <a:lnTo>
                    <a:pt x="50058" y="194341"/>
                  </a:lnTo>
                  <a:lnTo>
                    <a:pt x="50079" y="193652"/>
                  </a:lnTo>
                  <a:lnTo>
                    <a:pt x="50099" y="192963"/>
                  </a:lnTo>
                  <a:lnTo>
                    <a:pt x="50108" y="192274"/>
                  </a:lnTo>
                  <a:lnTo>
                    <a:pt x="50115" y="191585"/>
                  </a:lnTo>
                  <a:lnTo>
                    <a:pt x="50121" y="190895"/>
                  </a:lnTo>
                  <a:lnTo>
                    <a:pt x="50115" y="190206"/>
                  </a:lnTo>
                  <a:lnTo>
                    <a:pt x="50107" y="189517"/>
                  </a:lnTo>
                  <a:lnTo>
                    <a:pt x="50099" y="188828"/>
                  </a:lnTo>
                  <a:lnTo>
                    <a:pt x="50078" y="188139"/>
                  </a:lnTo>
                  <a:lnTo>
                    <a:pt x="50056" y="187450"/>
                  </a:lnTo>
                  <a:lnTo>
                    <a:pt x="50032" y="186760"/>
                  </a:lnTo>
                  <a:lnTo>
                    <a:pt x="49997" y="186071"/>
                  </a:lnTo>
                  <a:lnTo>
                    <a:pt x="49963" y="185382"/>
                  </a:lnTo>
                  <a:lnTo>
                    <a:pt x="49923" y="184693"/>
                  </a:lnTo>
                  <a:lnTo>
                    <a:pt x="49875" y="184004"/>
                  </a:lnTo>
                  <a:lnTo>
                    <a:pt x="49826" y="183315"/>
                  </a:lnTo>
                  <a:lnTo>
                    <a:pt x="49771" y="182626"/>
                  </a:lnTo>
                  <a:lnTo>
                    <a:pt x="49710" y="181936"/>
                  </a:lnTo>
                  <a:lnTo>
                    <a:pt x="49648" y="181247"/>
                  </a:lnTo>
                  <a:lnTo>
                    <a:pt x="49579" y="180558"/>
                  </a:lnTo>
                  <a:lnTo>
                    <a:pt x="49504" y="179869"/>
                  </a:lnTo>
                  <a:lnTo>
                    <a:pt x="49429" y="179180"/>
                  </a:lnTo>
                  <a:lnTo>
                    <a:pt x="49345" y="178491"/>
                  </a:lnTo>
                  <a:lnTo>
                    <a:pt x="49257" y="177801"/>
                  </a:lnTo>
                  <a:lnTo>
                    <a:pt x="49170" y="177112"/>
                  </a:lnTo>
                  <a:lnTo>
                    <a:pt x="49071" y="176423"/>
                  </a:lnTo>
                  <a:lnTo>
                    <a:pt x="48971" y="175734"/>
                  </a:lnTo>
                  <a:lnTo>
                    <a:pt x="48870" y="175045"/>
                  </a:lnTo>
                  <a:lnTo>
                    <a:pt x="48758" y="174356"/>
                  </a:lnTo>
                  <a:lnTo>
                    <a:pt x="48645" y="173666"/>
                  </a:lnTo>
                  <a:lnTo>
                    <a:pt x="48531" y="172977"/>
                  </a:lnTo>
                  <a:lnTo>
                    <a:pt x="48406" y="172288"/>
                  </a:lnTo>
                  <a:lnTo>
                    <a:pt x="48282" y="171599"/>
                  </a:lnTo>
                  <a:lnTo>
                    <a:pt x="48153" y="170910"/>
                  </a:lnTo>
                  <a:lnTo>
                    <a:pt x="48017" y="170221"/>
                  </a:lnTo>
                  <a:lnTo>
                    <a:pt x="47881" y="169532"/>
                  </a:lnTo>
                  <a:lnTo>
                    <a:pt x="47739" y="168842"/>
                  </a:lnTo>
                  <a:lnTo>
                    <a:pt x="47592" y="168153"/>
                  </a:lnTo>
                  <a:lnTo>
                    <a:pt x="47444" y="167464"/>
                  </a:lnTo>
                  <a:lnTo>
                    <a:pt x="47289" y="166775"/>
                  </a:lnTo>
                  <a:lnTo>
                    <a:pt x="47130" y="166086"/>
                  </a:lnTo>
                  <a:lnTo>
                    <a:pt x="46972" y="165397"/>
                  </a:lnTo>
                  <a:lnTo>
                    <a:pt x="46805" y="164707"/>
                  </a:lnTo>
                  <a:lnTo>
                    <a:pt x="46635" y="164018"/>
                  </a:lnTo>
                  <a:lnTo>
                    <a:pt x="46465" y="163329"/>
                  </a:lnTo>
                  <a:lnTo>
                    <a:pt x="46286" y="162640"/>
                  </a:lnTo>
                  <a:lnTo>
                    <a:pt x="46106" y="161951"/>
                  </a:lnTo>
                  <a:lnTo>
                    <a:pt x="45925" y="161262"/>
                  </a:lnTo>
                  <a:lnTo>
                    <a:pt x="45735" y="160573"/>
                  </a:lnTo>
                  <a:lnTo>
                    <a:pt x="45545" y="159883"/>
                  </a:lnTo>
                  <a:lnTo>
                    <a:pt x="45353" y="159194"/>
                  </a:lnTo>
                  <a:lnTo>
                    <a:pt x="45153" y="158505"/>
                  </a:lnTo>
                  <a:lnTo>
                    <a:pt x="44953" y="157816"/>
                  </a:lnTo>
                  <a:lnTo>
                    <a:pt x="44750" y="157127"/>
                  </a:lnTo>
                  <a:lnTo>
                    <a:pt x="44541" y="156438"/>
                  </a:lnTo>
                  <a:lnTo>
                    <a:pt x="44332" y="155748"/>
                  </a:lnTo>
                  <a:lnTo>
                    <a:pt x="44118" y="155059"/>
                  </a:lnTo>
                  <a:lnTo>
                    <a:pt x="43900" y="154370"/>
                  </a:lnTo>
                  <a:lnTo>
                    <a:pt x="43682" y="153681"/>
                  </a:lnTo>
                  <a:lnTo>
                    <a:pt x="43458" y="152992"/>
                  </a:lnTo>
                  <a:lnTo>
                    <a:pt x="43231" y="152303"/>
                  </a:lnTo>
                  <a:lnTo>
                    <a:pt x="43005" y="151614"/>
                  </a:lnTo>
                  <a:lnTo>
                    <a:pt x="42772" y="150924"/>
                  </a:lnTo>
                  <a:lnTo>
                    <a:pt x="42537" y="150235"/>
                  </a:lnTo>
                  <a:lnTo>
                    <a:pt x="42302" y="149546"/>
                  </a:lnTo>
                  <a:lnTo>
                    <a:pt x="42060" y="148857"/>
                  </a:lnTo>
                  <a:lnTo>
                    <a:pt x="41818" y="148168"/>
                  </a:lnTo>
                  <a:lnTo>
                    <a:pt x="41575" y="147479"/>
                  </a:lnTo>
                  <a:lnTo>
                    <a:pt x="41325" y="146789"/>
                  </a:lnTo>
                  <a:lnTo>
                    <a:pt x="41075" y="146100"/>
                  </a:lnTo>
                  <a:lnTo>
                    <a:pt x="40824" y="145411"/>
                  </a:lnTo>
                  <a:lnTo>
                    <a:pt x="40568" y="144722"/>
                  </a:lnTo>
                  <a:lnTo>
                    <a:pt x="40311" y="144033"/>
                  </a:lnTo>
                  <a:lnTo>
                    <a:pt x="40052" y="143344"/>
                  </a:lnTo>
                  <a:lnTo>
                    <a:pt x="39789" y="142655"/>
                  </a:lnTo>
                  <a:lnTo>
                    <a:pt x="39526" y="141965"/>
                  </a:lnTo>
                  <a:lnTo>
                    <a:pt x="39261" y="141276"/>
                  </a:lnTo>
                  <a:lnTo>
                    <a:pt x="38992" y="140587"/>
                  </a:lnTo>
                  <a:lnTo>
                    <a:pt x="38723" y="139898"/>
                  </a:lnTo>
                  <a:lnTo>
                    <a:pt x="38451" y="139209"/>
                  </a:lnTo>
                  <a:lnTo>
                    <a:pt x="38177" y="138520"/>
                  </a:lnTo>
                  <a:lnTo>
                    <a:pt x="37903" y="137830"/>
                  </a:lnTo>
                  <a:lnTo>
                    <a:pt x="37625" y="137141"/>
                  </a:lnTo>
                  <a:lnTo>
                    <a:pt x="37345" y="136452"/>
                  </a:lnTo>
                  <a:lnTo>
                    <a:pt x="37066" y="135763"/>
                  </a:lnTo>
                  <a:lnTo>
                    <a:pt x="36783" y="135074"/>
                  </a:lnTo>
                  <a:lnTo>
                    <a:pt x="36500" y="134385"/>
                  </a:lnTo>
                  <a:lnTo>
                    <a:pt x="36216" y="133696"/>
                  </a:lnTo>
                  <a:lnTo>
                    <a:pt x="35928" y="133006"/>
                  </a:lnTo>
                  <a:lnTo>
                    <a:pt x="35641" y="132317"/>
                  </a:lnTo>
                  <a:lnTo>
                    <a:pt x="35353" y="131628"/>
                  </a:lnTo>
                  <a:lnTo>
                    <a:pt x="35062" y="130939"/>
                  </a:lnTo>
                  <a:lnTo>
                    <a:pt x="34771" y="130250"/>
                  </a:lnTo>
                  <a:lnTo>
                    <a:pt x="34479" y="129561"/>
                  </a:lnTo>
                  <a:lnTo>
                    <a:pt x="34185" y="128871"/>
                  </a:lnTo>
                  <a:lnTo>
                    <a:pt x="33891" y="128182"/>
                  </a:lnTo>
                  <a:lnTo>
                    <a:pt x="33596" y="127493"/>
                  </a:lnTo>
                  <a:lnTo>
                    <a:pt x="33299" y="126804"/>
                  </a:lnTo>
                  <a:lnTo>
                    <a:pt x="33003" y="126115"/>
                  </a:lnTo>
                  <a:lnTo>
                    <a:pt x="32705" y="125426"/>
                  </a:lnTo>
                  <a:lnTo>
                    <a:pt x="32407" y="124737"/>
                  </a:lnTo>
                  <a:lnTo>
                    <a:pt x="32109" y="124047"/>
                  </a:lnTo>
                  <a:lnTo>
                    <a:pt x="31809" y="123358"/>
                  </a:lnTo>
                  <a:lnTo>
                    <a:pt x="31510" y="122669"/>
                  </a:lnTo>
                  <a:lnTo>
                    <a:pt x="31210" y="121980"/>
                  </a:lnTo>
                  <a:lnTo>
                    <a:pt x="30909" y="121291"/>
                  </a:lnTo>
                  <a:lnTo>
                    <a:pt x="30609" y="120602"/>
                  </a:lnTo>
                  <a:lnTo>
                    <a:pt x="30308" y="119912"/>
                  </a:lnTo>
                  <a:lnTo>
                    <a:pt x="30007" y="119223"/>
                  </a:lnTo>
                  <a:lnTo>
                    <a:pt x="29706" y="118534"/>
                  </a:lnTo>
                  <a:lnTo>
                    <a:pt x="29405" y="117845"/>
                  </a:lnTo>
                  <a:lnTo>
                    <a:pt x="29104" y="117156"/>
                  </a:lnTo>
                  <a:lnTo>
                    <a:pt x="28803" y="116467"/>
                  </a:lnTo>
                  <a:lnTo>
                    <a:pt x="28502" y="115777"/>
                  </a:lnTo>
                  <a:lnTo>
                    <a:pt x="28202" y="115088"/>
                  </a:lnTo>
                  <a:lnTo>
                    <a:pt x="27902" y="114399"/>
                  </a:lnTo>
                  <a:lnTo>
                    <a:pt x="27602" y="113710"/>
                  </a:lnTo>
                  <a:lnTo>
                    <a:pt x="27303" y="113021"/>
                  </a:lnTo>
                  <a:lnTo>
                    <a:pt x="27004" y="112332"/>
                  </a:lnTo>
                  <a:lnTo>
                    <a:pt x="26705" y="111643"/>
                  </a:lnTo>
                  <a:lnTo>
                    <a:pt x="26408" y="110953"/>
                  </a:lnTo>
                  <a:lnTo>
                    <a:pt x="26111" y="110264"/>
                  </a:lnTo>
                  <a:lnTo>
                    <a:pt x="25815" y="109575"/>
                  </a:lnTo>
                  <a:lnTo>
                    <a:pt x="25519" y="108886"/>
                  </a:lnTo>
                  <a:lnTo>
                    <a:pt x="25224" y="108197"/>
                  </a:lnTo>
                  <a:lnTo>
                    <a:pt x="24931" y="107508"/>
                  </a:lnTo>
                  <a:lnTo>
                    <a:pt x="24639" y="106818"/>
                  </a:lnTo>
                  <a:lnTo>
                    <a:pt x="24346" y="106129"/>
                  </a:lnTo>
                  <a:lnTo>
                    <a:pt x="24057" y="105440"/>
                  </a:lnTo>
                  <a:lnTo>
                    <a:pt x="23768" y="104751"/>
                  </a:lnTo>
                  <a:lnTo>
                    <a:pt x="23479" y="104062"/>
                  </a:lnTo>
                  <a:lnTo>
                    <a:pt x="23193" y="103373"/>
                  </a:lnTo>
                  <a:lnTo>
                    <a:pt x="22908" y="102684"/>
                  </a:lnTo>
                  <a:lnTo>
                    <a:pt x="22624" y="101994"/>
                  </a:lnTo>
                  <a:lnTo>
                    <a:pt x="22342" y="101305"/>
                  </a:lnTo>
                  <a:lnTo>
                    <a:pt x="22061" y="100616"/>
                  </a:lnTo>
                  <a:lnTo>
                    <a:pt x="21782" y="99927"/>
                  </a:lnTo>
                  <a:lnTo>
                    <a:pt x="21505" y="99238"/>
                  </a:lnTo>
                  <a:lnTo>
                    <a:pt x="21229" y="98549"/>
                  </a:lnTo>
                  <a:lnTo>
                    <a:pt x="20955" y="97859"/>
                  </a:lnTo>
                  <a:lnTo>
                    <a:pt x="20684" y="97170"/>
                  </a:lnTo>
                  <a:lnTo>
                    <a:pt x="20413" y="96481"/>
                  </a:lnTo>
                  <a:lnTo>
                    <a:pt x="20145" y="95792"/>
                  </a:lnTo>
                  <a:lnTo>
                    <a:pt x="19880" y="95103"/>
                  </a:lnTo>
                  <a:lnTo>
                    <a:pt x="19614" y="94414"/>
                  </a:lnTo>
                  <a:lnTo>
                    <a:pt x="19354" y="93725"/>
                  </a:lnTo>
                  <a:lnTo>
                    <a:pt x="19095" y="93035"/>
                  </a:lnTo>
                  <a:lnTo>
                    <a:pt x="18835" y="92346"/>
                  </a:lnTo>
                  <a:lnTo>
                    <a:pt x="18583" y="91657"/>
                  </a:lnTo>
                  <a:lnTo>
                    <a:pt x="18330" y="90968"/>
                  </a:lnTo>
                  <a:lnTo>
                    <a:pt x="18078" y="90279"/>
                  </a:lnTo>
                  <a:lnTo>
                    <a:pt x="17833" y="89590"/>
                  </a:lnTo>
                  <a:lnTo>
                    <a:pt x="17588" y="88900"/>
                  </a:lnTo>
                  <a:lnTo>
                    <a:pt x="17344" y="88211"/>
                  </a:lnTo>
                  <a:lnTo>
                    <a:pt x="17107" y="87522"/>
                  </a:lnTo>
                  <a:lnTo>
                    <a:pt x="16869" y="86833"/>
                  </a:lnTo>
                  <a:lnTo>
                    <a:pt x="16634" y="86144"/>
                  </a:lnTo>
                  <a:lnTo>
                    <a:pt x="16405" y="85455"/>
                  </a:lnTo>
                  <a:lnTo>
                    <a:pt x="16175" y="84766"/>
                  </a:lnTo>
                  <a:lnTo>
                    <a:pt x="15950" y="84076"/>
                  </a:lnTo>
                  <a:lnTo>
                    <a:pt x="15729" y="83387"/>
                  </a:lnTo>
                  <a:lnTo>
                    <a:pt x="15508" y="82698"/>
                  </a:lnTo>
                  <a:lnTo>
                    <a:pt x="15293" y="82009"/>
                  </a:lnTo>
                  <a:lnTo>
                    <a:pt x="15081" y="81320"/>
                  </a:lnTo>
                  <a:lnTo>
                    <a:pt x="14869" y="80631"/>
                  </a:lnTo>
                  <a:lnTo>
                    <a:pt x="14665" y="79941"/>
                  </a:lnTo>
                  <a:lnTo>
                    <a:pt x="14462" y="79252"/>
                  </a:lnTo>
                  <a:lnTo>
                    <a:pt x="14260" y="78563"/>
                  </a:lnTo>
                  <a:lnTo>
                    <a:pt x="14066" y="77874"/>
                  </a:lnTo>
                  <a:lnTo>
                    <a:pt x="13873" y="77185"/>
                  </a:lnTo>
                  <a:lnTo>
                    <a:pt x="13682" y="76496"/>
                  </a:lnTo>
                  <a:lnTo>
                    <a:pt x="13499" y="75807"/>
                  </a:lnTo>
                  <a:lnTo>
                    <a:pt x="13317" y="75117"/>
                  </a:lnTo>
                  <a:lnTo>
                    <a:pt x="13137" y="74428"/>
                  </a:lnTo>
                  <a:lnTo>
                    <a:pt x="12965" y="73739"/>
                  </a:lnTo>
                  <a:lnTo>
                    <a:pt x="12793" y="73050"/>
                  </a:lnTo>
                  <a:lnTo>
                    <a:pt x="12625" y="72361"/>
                  </a:lnTo>
                  <a:lnTo>
                    <a:pt x="12464" y="71672"/>
                  </a:lnTo>
                  <a:lnTo>
                    <a:pt x="12303" y="70982"/>
                  </a:lnTo>
                  <a:lnTo>
                    <a:pt x="12148" y="70293"/>
                  </a:lnTo>
                  <a:lnTo>
                    <a:pt x="11998" y="69604"/>
                  </a:lnTo>
                  <a:lnTo>
                    <a:pt x="11849" y="68915"/>
                  </a:lnTo>
                  <a:lnTo>
                    <a:pt x="11707" y="68226"/>
                  </a:lnTo>
                  <a:lnTo>
                    <a:pt x="11569" y="67537"/>
                  </a:lnTo>
                  <a:lnTo>
                    <a:pt x="11431" y="66848"/>
                  </a:lnTo>
                  <a:lnTo>
                    <a:pt x="11303" y="66158"/>
                  </a:lnTo>
                  <a:lnTo>
                    <a:pt x="11177" y="65469"/>
                  </a:lnTo>
                  <a:lnTo>
                    <a:pt x="11051" y="64780"/>
                  </a:lnTo>
                  <a:lnTo>
                    <a:pt x="10937" y="64091"/>
                  </a:lnTo>
                  <a:lnTo>
                    <a:pt x="10823" y="63402"/>
                  </a:lnTo>
                  <a:lnTo>
                    <a:pt x="10711" y="62713"/>
                  </a:lnTo>
                  <a:lnTo>
                    <a:pt x="10610" y="62023"/>
                  </a:lnTo>
                  <a:lnTo>
                    <a:pt x="10509" y="61334"/>
                  </a:lnTo>
                  <a:lnTo>
                    <a:pt x="10411" y="60645"/>
                  </a:lnTo>
                  <a:lnTo>
                    <a:pt x="10323" y="59956"/>
                  </a:lnTo>
                  <a:lnTo>
                    <a:pt x="10235" y="59267"/>
                  </a:lnTo>
                  <a:lnTo>
                    <a:pt x="10152" y="58578"/>
                  </a:lnTo>
                  <a:lnTo>
                    <a:pt x="10077" y="57888"/>
                  </a:lnTo>
                  <a:lnTo>
                    <a:pt x="10002" y="57199"/>
                  </a:lnTo>
                  <a:lnTo>
                    <a:pt x="9934" y="56510"/>
                  </a:lnTo>
                  <a:lnTo>
                    <a:pt x="9873" y="55821"/>
                  </a:lnTo>
                  <a:lnTo>
                    <a:pt x="9812" y="55132"/>
                  </a:lnTo>
                  <a:lnTo>
                    <a:pt x="9759" y="54443"/>
                  </a:lnTo>
                  <a:lnTo>
                    <a:pt x="9711" y="53754"/>
                  </a:lnTo>
                  <a:lnTo>
                    <a:pt x="9664" y="53064"/>
                  </a:lnTo>
                  <a:lnTo>
                    <a:pt x="9627" y="52375"/>
                  </a:lnTo>
                  <a:lnTo>
                    <a:pt x="9593" y="51686"/>
                  </a:lnTo>
                  <a:lnTo>
                    <a:pt x="9559" y="50997"/>
                  </a:lnTo>
                  <a:lnTo>
                    <a:pt x="9538" y="50308"/>
                  </a:lnTo>
                  <a:lnTo>
                    <a:pt x="9518" y="49619"/>
                  </a:lnTo>
                  <a:lnTo>
                    <a:pt x="9500" y="48929"/>
                  </a:lnTo>
                  <a:lnTo>
                    <a:pt x="9494" y="48240"/>
                  </a:lnTo>
                  <a:lnTo>
                    <a:pt x="9488" y="47551"/>
                  </a:lnTo>
                  <a:lnTo>
                    <a:pt x="9486" y="46862"/>
                  </a:lnTo>
                  <a:lnTo>
                    <a:pt x="9494" y="46173"/>
                  </a:lnTo>
                  <a:lnTo>
                    <a:pt x="9503" y="45484"/>
                  </a:lnTo>
                  <a:lnTo>
                    <a:pt x="9517" y="44795"/>
                  </a:lnTo>
                  <a:lnTo>
                    <a:pt x="9540" y="44105"/>
                  </a:lnTo>
                  <a:lnTo>
                    <a:pt x="9564" y="43416"/>
                  </a:lnTo>
                  <a:lnTo>
                    <a:pt x="9594" y="42727"/>
                  </a:lnTo>
                  <a:lnTo>
                    <a:pt x="9632" y="42038"/>
                  </a:lnTo>
                  <a:lnTo>
                    <a:pt x="9670" y="41349"/>
                  </a:lnTo>
                  <a:lnTo>
                    <a:pt x="9717" y="40660"/>
                  </a:lnTo>
                  <a:lnTo>
                    <a:pt x="9769" y="39970"/>
                  </a:lnTo>
                  <a:lnTo>
                    <a:pt x="9822" y="39281"/>
                  </a:lnTo>
                  <a:lnTo>
                    <a:pt x="9886" y="38592"/>
                  </a:lnTo>
                  <a:lnTo>
                    <a:pt x="9953" y="37903"/>
                  </a:lnTo>
                  <a:lnTo>
                    <a:pt x="10020" y="37214"/>
                  </a:lnTo>
                  <a:lnTo>
                    <a:pt x="10101" y="36525"/>
                  </a:lnTo>
                  <a:lnTo>
                    <a:pt x="10183" y="35836"/>
                  </a:lnTo>
                  <a:lnTo>
                    <a:pt x="10266" y="35146"/>
                  </a:lnTo>
                  <a:lnTo>
                    <a:pt x="10362" y="34457"/>
                  </a:lnTo>
                  <a:lnTo>
                    <a:pt x="10459" y="33768"/>
                  </a:lnTo>
                  <a:lnTo>
                    <a:pt x="10559" y="33079"/>
                  </a:lnTo>
                  <a:lnTo>
                    <a:pt x="10671" y="32390"/>
                  </a:lnTo>
                  <a:lnTo>
                    <a:pt x="10782" y="31701"/>
                  </a:lnTo>
                  <a:lnTo>
                    <a:pt x="10899" y="31011"/>
                  </a:lnTo>
                  <a:lnTo>
                    <a:pt x="11025" y="30322"/>
                  </a:lnTo>
                  <a:lnTo>
                    <a:pt x="11152" y="29633"/>
                  </a:lnTo>
                  <a:lnTo>
                    <a:pt x="11285" y="28944"/>
                  </a:lnTo>
                  <a:lnTo>
                    <a:pt x="11426" y="28255"/>
                  </a:lnTo>
                  <a:lnTo>
                    <a:pt x="11567" y="27566"/>
                  </a:lnTo>
                  <a:lnTo>
                    <a:pt x="11717" y="26877"/>
                  </a:lnTo>
                  <a:lnTo>
                    <a:pt x="11873" y="26187"/>
                  </a:lnTo>
                  <a:lnTo>
                    <a:pt x="12029" y="25498"/>
                  </a:lnTo>
                  <a:lnTo>
                    <a:pt x="12196" y="24809"/>
                  </a:lnTo>
                  <a:lnTo>
                    <a:pt x="12366" y="24120"/>
                  </a:lnTo>
                  <a:lnTo>
                    <a:pt x="12537" y="23431"/>
                  </a:lnTo>
                  <a:lnTo>
                    <a:pt x="12720" y="22742"/>
                  </a:lnTo>
                  <a:lnTo>
                    <a:pt x="12905" y="22052"/>
                  </a:lnTo>
                  <a:lnTo>
                    <a:pt x="13090" y="21363"/>
                  </a:lnTo>
                  <a:lnTo>
                    <a:pt x="13290" y="20674"/>
                  </a:lnTo>
                  <a:lnTo>
                    <a:pt x="13489" y="19985"/>
                  </a:lnTo>
                  <a:lnTo>
                    <a:pt x="13690" y="19296"/>
                  </a:lnTo>
                  <a:lnTo>
                    <a:pt x="13904" y="18607"/>
                  </a:lnTo>
                  <a:lnTo>
                    <a:pt x="14117" y="17918"/>
                  </a:lnTo>
                  <a:lnTo>
                    <a:pt x="14335" y="17228"/>
                  </a:lnTo>
                  <a:lnTo>
                    <a:pt x="14563" y="16539"/>
                  </a:lnTo>
                  <a:lnTo>
                    <a:pt x="14790" y="15850"/>
                  </a:lnTo>
                  <a:lnTo>
                    <a:pt x="15024" y="15161"/>
                  </a:lnTo>
                  <a:lnTo>
                    <a:pt x="15265" y="14472"/>
                  </a:lnTo>
                  <a:lnTo>
                    <a:pt x="15506" y="13783"/>
                  </a:lnTo>
                  <a:lnTo>
                    <a:pt x="15756" y="13093"/>
                  </a:lnTo>
                  <a:lnTo>
                    <a:pt x="16011" y="12404"/>
                  </a:lnTo>
                  <a:lnTo>
                    <a:pt x="16266" y="11715"/>
                  </a:lnTo>
                  <a:lnTo>
                    <a:pt x="16530" y="11026"/>
                  </a:lnTo>
                  <a:lnTo>
                    <a:pt x="16799" y="10337"/>
                  </a:lnTo>
                  <a:lnTo>
                    <a:pt x="17067" y="9648"/>
                  </a:lnTo>
                  <a:lnTo>
                    <a:pt x="17347" y="8959"/>
                  </a:lnTo>
                  <a:lnTo>
                    <a:pt x="17628" y="8269"/>
                  </a:lnTo>
                  <a:lnTo>
                    <a:pt x="17910" y="7580"/>
                  </a:lnTo>
                  <a:lnTo>
                    <a:pt x="18204" y="6891"/>
                  </a:lnTo>
                  <a:lnTo>
                    <a:pt x="18499" y="6202"/>
                  </a:lnTo>
                  <a:lnTo>
                    <a:pt x="18795" y="5513"/>
                  </a:lnTo>
                  <a:lnTo>
                    <a:pt x="19102" y="4824"/>
                  </a:lnTo>
                  <a:lnTo>
                    <a:pt x="19409" y="4134"/>
                  </a:lnTo>
                  <a:lnTo>
                    <a:pt x="19719" y="3445"/>
                  </a:lnTo>
                  <a:lnTo>
                    <a:pt x="20039" y="2756"/>
                  </a:lnTo>
                  <a:lnTo>
                    <a:pt x="20358" y="2067"/>
                  </a:lnTo>
                  <a:lnTo>
                    <a:pt x="20682" y="1378"/>
                  </a:lnTo>
                  <a:lnTo>
                    <a:pt x="21014" y="689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689"/>
                  </a:lnTo>
                  <a:lnTo>
                    <a:pt x="217251" y="1378"/>
                  </a:lnTo>
                  <a:lnTo>
                    <a:pt x="217576" y="2067"/>
                  </a:lnTo>
                  <a:lnTo>
                    <a:pt x="217895" y="2756"/>
                  </a:lnTo>
                  <a:lnTo>
                    <a:pt x="218214" y="3445"/>
                  </a:lnTo>
                  <a:lnTo>
                    <a:pt x="218525" y="4134"/>
                  </a:lnTo>
                  <a:lnTo>
                    <a:pt x="218832" y="4824"/>
                  </a:lnTo>
                  <a:lnTo>
                    <a:pt x="219139" y="5513"/>
                  </a:lnTo>
                  <a:lnTo>
                    <a:pt x="219435" y="6202"/>
                  </a:lnTo>
                  <a:lnTo>
                    <a:pt x="219729" y="6891"/>
                  </a:lnTo>
                  <a:lnTo>
                    <a:pt x="220024" y="7580"/>
                  </a:lnTo>
                  <a:lnTo>
                    <a:pt x="220305" y="8269"/>
                  </a:lnTo>
                  <a:lnTo>
                    <a:pt x="220587" y="8959"/>
                  </a:lnTo>
                  <a:lnTo>
                    <a:pt x="220866" y="9648"/>
                  </a:lnTo>
                  <a:lnTo>
                    <a:pt x="221135" y="10337"/>
                  </a:lnTo>
                  <a:lnTo>
                    <a:pt x="221403" y="11026"/>
                  </a:lnTo>
                  <a:lnTo>
                    <a:pt x="221668" y="11715"/>
                  </a:lnTo>
                  <a:lnTo>
                    <a:pt x="221923" y="12404"/>
                  </a:lnTo>
                  <a:lnTo>
                    <a:pt x="222178" y="13093"/>
                  </a:lnTo>
                  <a:lnTo>
                    <a:pt x="222427" y="13783"/>
                  </a:lnTo>
                  <a:lnTo>
                    <a:pt x="222668" y="14472"/>
                  </a:lnTo>
                  <a:lnTo>
                    <a:pt x="222910" y="15161"/>
                  </a:lnTo>
                  <a:lnTo>
                    <a:pt x="223143" y="15850"/>
                  </a:lnTo>
                  <a:lnTo>
                    <a:pt x="223371" y="16539"/>
                  </a:lnTo>
                  <a:lnTo>
                    <a:pt x="223598" y="17228"/>
                  </a:lnTo>
                  <a:lnTo>
                    <a:pt x="223816" y="17918"/>
                  </a:lnTo>
                  <a:lnTo>
                    <a:pt x="224030" y="18607"/>
                  </a:lnTo>
                  <a:lnTo>
                    <a:pt x="224243" y="19296"/>
                  </a:lnTo>
                  <a:lnTo>
                    <a:pt x="224445" y="19985"/>
                  </a:lnTo>
                  <a:lnTo>
                    <a:pt x="224644" y="20674"/>
                  </a:lnTo>
                  <a:lnTo>
                    <a:pt x="224843" y="21363"/>
                  </a:lnTo>
                  <a:lnTo>
                    <a:pt x="225029" y="22052"/>
                  </a:lnTo>
                  <a:lnTo>
                    <a:pt x="225213" y="22742"/>
                  </a:lnTo>
                  <a:lnTo>
                    <a:pt x="225397" y="23431"/>
                  </a:lnTo>
                  <a:lnTo>
                    <a:pt x="225567" y="24120"/>
                  </a:lnTo>
                  <a:lnTo>
                    <a:pt x="225738" y="24809"/>
                  </a:lnTo>
                  <a:lnTo>
                    <a:pt x="225904" y="25498"/>
                  </a:lnTo>
                  <a:lnTo>
                    <a:pt x="226060" y="26187"/>
                  </a:lnTo>
                  <a:lnTo>
                    <a:pt x="226216" y="26877"/>
                  </a:lnTo>
                  <a:lnTo>
                    <a:pt x="226366" y="27566"/>
                  </a:lnTo>
                  <a:lnTo>
                    <a:pt x="226507" y="28255"/>
                  </a:lnTo>
                  <a:lnTo>
                    <a:pt x="226649" y="28944"/>
                  </a:lnTo>
                  <a:lnTo>
                    <a:pt x="226782" y="29633"/>
                  </a:lnTo>
                  <a:lnTo>
                    <a:pt x="226908" y="30322"/>
                  </a:lnTo>
                  <a:lnTo>
                    <a:pt x="227035" y="31011"/>
                  </a:lnTo>
                  <a:lnTo>
                    <a:pt x="227151" y="31701"/>
                  </a:lnTo>
                  <a:lnTo>
                    <a:pt x="227263" y="32390"/>
                  </a:lnTo>
                  <a:lnTo>
                    <a:pt x="227375" y="33079"/>
                  </a:lnTo>
                  <a:lnTo>
                    <a:pt x="227474" y="33768"/>
                  </a:lnTo>
                  <a:lnTo>
                    <a:pt x="227571" y="34457"/>
                  </a:lnTo>
                  <a:lnTo>
                    <a:pt x="227668" y="35146"/>
                  </a:lnTo>
                  <a:lnTo>
                    <a:pt x="227751" y="35836"/>
                  </a:lnTo>
                  <a:lnTo>
                    <a:pt x="227833" y="36525"/>
                  </a:lnTo>
                  <a:lnTo>
                    <a:pt x="227913" y="37214"/>
                  </a:lnTo>
                  <a:lnTo>
                    <a:pt x="227981" y="37903"/>
                  </a:lnTo>
                  <a:lnTo>
                    <a:pt x="228048" y="38592"/>
                  </a:lnTo>
                  <a:lnTo>
                    <a:pt x="228112" y="39281"/>
                  </a:lnTo>
                  <a:lnTo>
                    <a:pt x="228164" y="39970"/>
                  </a:lnTo>
                  <a:lnTo>
                    <a:pt x="228217" y="40660"/>
                  </a:lnTo>
                  <a:lnTo>
                    <a:pt x="228264" y="41349"/>
                  </a:lnTo>
                  <a:lnTo>
                    <a:pt x="228302" y="42038"/>
                  </a:lnTo>
                  <a:lnTo>
                    <a:pt x="228340" y="42727"/>
                  </a:lnTo>
                  <a:lnTo>
                    <a:pt x="228370" y="43416"/>
                  </a:lnTo>
                  <a:lnTo>
                    <a:pt x="228393" y="44105"/>
                  </a:lnTo>
                  <a:lnTo>
                    <a:pt x="228416" y="44795"/>
                  </a:lnTo>
                  <a:lnTo>
                    <a:pt x="228430" y="45484"/>
                  </a:lnTo>
                  <a:lnTo>
                    <a:pt x="228439" y="46173"/>
                  </a:lnTo>
                  <a:lnTo>
                    <a:pt x="228448" y="46862"/>
                  </a:lnTo>
                  <a:lnTo>
                    <a:pt x="228445" y="47551"/>
                  </a:lnTo>
                  <a:lnTo>
                    <a:pt x="228440" y="48240"/>
                  </a:lnTo>
                  <a:lnTo>
                    <a:pt x="228434" y="48929"/>
                  </a:lnTo>
                  <a:lnTo>
                    <a:pt x="228415" y="49619"/>
                  </a:lnTo>
                  <a:lnTo>
                    <a:pt x="228395" y="50308"/>
                  </a:lnTo>
                  <a:lnTo>
                    <a:pt x="228374" y="50997"/>
                  </a:lnTo>
                  <a:lnTo>
                    <a:pt x="228341" y="51686"/>
                  </a:lnTo>
                  <a:lnTo>
                    <a:pt x="228307" y="52375"/>
                  </a:lnTo>
                  <a:lnTo>
                    <a:pt x="228270" y="53064"/>
                  </a:lnTo>
                  <a:lnTo>
                    <a:pt x="228222" y="53754"/>
                  </a:lnTo>
                  <a:lnTo>
                    <a:pt x="228175" y="54443"/>
                  </a:lnTo>
                  <a:lnTo>
                    <a:pt x="228122" y="55132"/>
                  </a:lnTo>
                  <a:lnTo>
                    <a:pt x="228061" y="55821"/>
                  </a:lnTo>
                  <a:lnTo>
                    <a:pt x="227999" y="56510"/>
                  </a:lnTo>
                  <a:lnTo>
                    <a:pt x="227931" y="57199"/>
                  </a:lnTo>
                  <a:lnTo>
                    <a:pt x="227856" y="57888"/>
                  </a:lnTo>
                  <a:lnTo>
                    <a:pt x="227782" y="58578"/>
                  </a:lnTo>
                  <a:lnTo>
                    <a:pt x="227698" y="59267"/>
                  </a:lnTo>
                  <a:lnTo>
                    <a:pt x="227610" y="59956"/>
                  </a:lnTo>
                  <a:lnTo>
                    <a:pt x="227523" y="60645"/>
                  </a:lnTo>
                  <a:lnTo>
                    <a:pt x="227424" y="61334"/>
                  </a:lnTo>
                  <a:lnTo>
                    <a:pt x="227324" y="62023"/>
                  </a:lnTo>
                  <a:lnTo>
                    <a:pt x="227223" y="62713"/>
                  </a:lnTo>
                  <a:lnTo>
                    <a:pt x="227110" y="63402"/>
                  </a:lnTo>
                  <a:lnTo>
                    <a:pt x="226997" y="64091"/>
                  </a:lnTo>
                  <a:lnTo>
                    <a:pt x="226882" y="64780"/>
                  </a:lnTo>
                  <a:lnTo>
                    <a:pt x="226757" y="65469"/>
                  </a:lnTo>
                  <a:lnTo>
                    <a:pt x="226631" y="66158"/>
                  </a:lnTo>
                  <a:lnTo>
                    <a:pt x="226502" y="66848"/>
                  </a:lnTo>
                  <a:lnTo>
                    <a:pt x="226365" y="67537"/>
                  </a:lnTo>
                  <a:lnTo>
                    <a:pt x="226227" y="68226"/>
                  </a:lnTo>
                  <a:lnTo>
                    <a:pt x="226085" y="68915"/>
                  </a:lnTo>
                  <a:lnTo>
                    <a:pt x="225935" y="69604"/>
                  </a:lnTo>
                  <a:lnTo>
                    <a:pt x="225786" y="70293"/>
                  </a:lnTo>
                  <a:lnTo>
                    <a:pt x="225631" y="70982"/>
                  </a:lnTo>
                  <a:lnTo>
                    <a:pt x="225470" y="71672"/>
                  </a:lnTo>
                  <a:lnTo>
                    <a:pt x="225309" y="72361"/>
                  </a:lnTo>
                  <a:lnTo>
                    <a:pt x="225141" y="73050"/>
                  </a:lnTo>
                  <a:lnTo>
                    <a:pt x="224969" y="73739"/>
                  </a:lnTo>
                  <a:lnTo>
                    <a:pt x="224797" y="74428"/>
                  </a:lnTo>
                  <a:lnTo>
                    <a:pt x="224617" y="75117"/>
                  </a:lnTo>
                  <a:lnTo>
                    <a:pt x="224434" y="75807"/>
                  </a:lnTo>
                  <a:lnTo>
                    <a:pt x="224252" y="76496"/>
                  </a:lnTo>
                  <a:lnTo>
                    <a:pt x="224060" y="77185"/>
                  </a:lnTo>
                  <a:lnTo>
                    <a:pt x="223867" y="77874"/>
                  </a:lnTo>
                  <a:lnTo>
                    <a:pt x="223674" y="78563"/>
                  </a:lnTo>
                  <a:lnTo>
                    <a:pt x="223471" y="79252"/>
                  </a:lnTo>
                  <a:lnTo>
                    <a:pt x="223269" y="79941"/>
                  </a:lnTo>
                  <a:lnTo>
                    <a:pt x="223064" y="80631"/>
                  </a:lnTo>
                  <a:lnTo>
                    <a:pt x="222852" y="81320"/>
                  </a:lnTo>
                  <a:lnTo>
                    <a:pt x="222640" y="82009"/>
                  </a:lnTo>
                  <a:lnTo>
                    <a:pt x="222425" y="82698"/>
                  </a:lnTo>
                  <a:lnTo>
                    <a:pt x="222204" y="83387"/>
                  </a:lnTo>
                  <a:lnTo>
                    <a:pt x="221983" y="84076"/>
                  </a:lnTo>
                  <a:lnTo>
                    <a:pt x="221758" y="84766"/>
                  </a:lnTo>
                  <a:lnTo>
                    <a:pt x="221529" y="85455"/>
                  </a:lnTo>
                  <a:lnTo>
                    <a:pt x="221299" y="86144"/>
                  </a:lnTo>
                  <a:lnTo>
                    <a:pt x="221065" y="86833"/>
                  </a:lnTo>
                  <a:lnTo>
                    <a:pt x="220827" y="87522"/>
                  </a:lnTo>
                  <a:lnTo>
                    <a:pt x="220589" y="88211"/>
                  </a:lnTo>
                  <a:lnTo>
                    <a:pt x="220346" y="88900"/>
                  </a:lnTo>
                  <a:lnTo>
                    <a:pt x="220100" y="89590"/>
                  </a:lnTo>
                  <a:lnTo>
                    <a:pt x="219855" y="90279"/>
                  </a:lnTo>
                  <a:lnTo>
                    <a:pt x="219603" y="90968"/>
                  </a:lnTo>
                  <a:lnTo>
                    <a:pt x="219351" y="91657"/>
                  </a:lnTo>
                  <a:lnTo>
                    <a:pt x="219098" y="92346"/>
                  </a:lnTo>
                  <a:lnTo>
                    <a:pt x="218839" y="93035"/>
                  </a:lnTo>
                  <a:lnTo>
                    <a:pt x="218580" y="93725"/>
                  </a:lnTo>
                  <a:lnTo>
                    <a:pt x="218319" y="94414"/>
                  </a:lnTo>
                  <a:lnTo>
                    <a:pt x="218054" y="95103"/>
                  </a:lnTo>
                  <a:lnTo>
                    <a:pt x="217788" y="95792"/>
                  </a:lnTo>
                  <a:lnTo>
                    <a:pt x="217521" y="96481"/>
                  </a:lnTo>
                  <a:lnTo>
                    <a:pt x="217250" y="97170"/>
                  </a:lnTo>
                  <a:lnTo>
                    <a:pt x="216978" y="97859"/>
                  </a:lnTo>
                  <a:lnTo>
                    <a:pt x="216705" y="98549"/>
                  </a:lnTo>
                  <a:lnTo>
                    <a:pt x="216428" y="99238"/>
                  </a:lnTo>
                  <a:lnTo>
                    <a:pt x="216152" y="99927"/>
                  </a:lnTo>
                  <a:lnTo>
                    <a:pt x="215873" y="100616"/>
                  </a:lnTo>
                  <a:lnTo>
                    <a:pt x="215591" y="101305"/>
                  </a:lnTo>
                  <a:lnTo>
                    <a:pt x="215310" y="101994"/>
                  </a:lnTo>
                  <a:lnTo>
                    <a:pt x="215026" y="102684"/>
                  </a:lnTo>
                  <a:lnTo>
                    <a:pt x="214740" y="103373"/>
                  </a:lnTo>
                  <a:lnTo>
                    <a:pt x="214455" y="104062"/>
                  </a:lnTo>
                  <a:lnTo>
                    <a:pt x="214166" y="104751"/>
                  </a:lnTo>
                  <a:lnTo>
                    <a:pt x="213877" y="105440"/>
                  </a:lnTo>
                  <a:lnTo>
                    <a:pt x="213587" y="106129"/>
                  </a:lnTo>
                  <a:lnTo>
                    <a:pt x="213295" y="106818"/>
                  </a:lnTo>
                  <a:lnTo>
                    <a:pt x="213002" y="107508"/>
                  </a:lnTo>
                  <a:lnTo>
                    <a:pt x="212709" y="108197"/>
                  </a:lnTo>
                  <a:lnTo>
                    <a:pt x="212414" y="108886"/>
                  </a:lnTo>
                  <a:lnTo>
                    <a:pt x="212119" y="109575"/>
                  </a:lnTo>
                  <a:lnTo>
                    <a:pt x="211823" y="110264"/>
                  </a:lnTo>
                  <a:lnTo>
                    <a:pt x="211526" y="110953"/>
                  </a:lnTo>
                  <a:lnTo>
                    <a:pt x="211228" y="111643"/>
                  </a:lnTo>
                  <a:lnTo>
                    <a:pt x="210930" y="112332"/>
                  </a:lnTo>
                  <a:lnTo>
                    <a:pt x="210631" y="113021"/>
                  </a:lnTo>
                  <a:lnTo>
                    <a:pt x="210332" y="113710"/>
                  </a:lnTo>
                  <a:lnTo>
                    <a:pt x="210032" y="114399"/>
                  </a:lnTo>
                  <a:lnTo>
                    <a:pt x="209732" y="115088"/>
                  </a:lnTo>
                  <a:lnTo>
                    <a:pt x="209431" y="115777"/>
                  </a:lnTo>
                  <a:lnTo>
                    <a:pt x="209131" y="116467"/>
                  </a:lnTo>
                  <a:lnTo>
                    <a:pt x="208830" y="117156"/>
                  </a:lnTo>
                  <a:lnTo>
                    <a:pt x="208529" y="117845"/>
                  </a:lnTo>
                  <a:lnTo>
                    <a:pt x="208228" y="118534"/>
                  </a:lnTo>
                  <a:lnTo>
                    <a:pt x="207927" y="119223"/>
                  </a:lnTo>
                  <a:lnTo>
                    <a:pt x="207626" y="119912"/>
                  </a:lnTo>
                  <a:lnTo>
                    <a:pt x="207325" y="120602"/>
                  </a:lnTo>
                  <a:lnTo>
                    <a:pt x="207024" y="121291"/>
                  </a:lnTo>
                  <a:lnTo>
                    <a:pt x="206724" y="121980"/>
                  </a:lnTo>
                  <a:lnTo>
                    <a:pt x="206424" y="122669"/>
                  </a:lnTo>
                  <a:lnTo>
                    <a:pt x="206124" y="123358"/>
                  </a:lnTo>
                  <a:lnTo>
                    <a:pt x="205825" y="124047"/>
                  </a:lnTo>
                  <a:lnTo>
                    <a:pt x="205526" y="124737"/>
                  </a:lnTo>
                  <a:lnTo>
                    <a:pt x="205228" y="125426"/>
                  </a:lnTo>
                  <a:lnTo>
                    <a:pt x="204931" y="126115"/>
                  </a:lnTo>
                  <a:lnTo>
                    <a:pt x="204634" y="126804"/>
                  </a:lnTo>
                  <a:lnTo>
                    <a:pt x="204338" y="127493"/>
                  </a:lnTo>
                  <a:lnTo>
                    <a:pt x="204043" y="128182"/>
                  </a:lnTo>
                  <a:lnTo>
                    <a:pt x="203749" y="128871"/>
                  </a:lnTo>
                  <a:lnTo>
                    <a:pt x="203455" y="129561"/>
                  </a:lnTo>
                  <a:lnTo>
                    <a:pt x="203163" y="130250"/>
                  </a:lnTo>
                  <a:lnTo>
                    <a:pt x="202872" y="130939"/>
                  </a:lnTo>
                  <a:lnTo>
                    <a:pt x="202581" y="131628"/>
                  </a:lnTo>
                  <a:lnTo>
                    <a:pt x="202293" y="132317"/>
                  </a:lnTo>
                  <a:lnTo>
                    <a:pt x="202005" y="133006"/>
                  </a:lnTo>
                  <a:lnTo>
                    <a:pt x="201718" y="133696"/>
                  </a:lnTo>
                  <a:lnTo>
                    <a:pt x="201434" y="134385"/>
                  </a:lnTo>
                  <a:lnTo>
                    <a:pt x="201150" y="135074"/>
                  </a:lnTo>
                  <a:lnTo>
                    <a:pt x="200867" y="135763"/>
                  </a:lnTo>
                  <a:lnTo>
                    <a:pt x="200588" y="136452"/>
                  </a:lnTo>
                  <a:lnTo>
                    <a:pt x="200309" y="137141"/>
                  </a:lnTo>
                  <a:lnTo>
                    <a:pt x="200031" y="137830"/>
                  </a:lnTo>
                  <a:lnTo>
                    <a:pt x="199757" y="138520"/>
                  </a:lnTo>
                  <a:lnTo>
                    <a:pt x="199482" y="139209"/>
                  </a:lnTo>
                  <a:lnTo>
                    <a:pt x="199210" y="139898"/>
                  </a:lnTo>
                  <a:lnTo>
                    <a:pt x="198942" y="140587"/>
                  </a:lnTo>
                  <a:lnTo>
                    <a:pt x="198673" y="141276"/>
                  </a:lnTo>
                  <a:lnTo>
                    <a:pt x="198407" y="141965"/>
                  </a:lnTo>
                  <a:lnTo>
                    <a:pt x="198144" y="142655"/>
                  </a:lnTo>
                  <a:lnTo>
                    <a:pt x="197881" y="143344"/>
                  </a:lnTo>
                  <a:lnTo>
                    <a:pt x="197623" y="144033"/>
                  </a:lnTo>
                  <a:lnTo>
                    <a:pt x="197366" y="144722"/>
                  </a:lnTo>
                  <a:lnTo>
                    <a:pt x="197109" y="145411"/>
                  </a:lnTo>
                  <a:lnTo>
                    <a:pt x="196858" y="146100"/>
                  </a:lnTo>
                  <a:lnTo>
                    <a:pt x="196608" y="146789"/>
                  </a:lnTo>
                  <a:lnTo>
                    <a:pt x="196359" y="147479"/>
                  </a:lnTo>
                  <a:lnTo>
                    <a:pt x="196116" y="148168"/>
                  </a:lnTo>
                  <a:lnTo>
                    <a:pt x="195873" y="148857"/>
                  </a:lnTo>
                  <a:lnTo>
                    <a:pt x="195632" y="149546"/>
                  </a:lnTo>
                  <a:lnTo>
                    <a:pt x="195397" y="150235"/>
                  </a:lnTo>
                  <a:lnTo>
                    <a:pt x="195162" y="150924"/>
                  </a:lnTo>
                  <a:lnTo>
                    <a:pt x="194929" y="151614"/>
                  </a:lnTo>
                  <a:lnTo>
                    <a:pt x="194702" y="152303"/>
                  </a:lnTo>
                  <a:lnTo>
                    <a:pt x="194475" y="152992"/>
                  </a:lnTo>
                  <a:lnTo>
                    <a:pt x="194252" y="153681"/>
                  </a:lnTo>
                  <a:lnTo>
                    <a:pt x="194034" y="154370"/>
                  </a:lnTo>
                  <a:lnTo>
                    <a:pt x="193815" y="155059"/>
                  </a:lnTo>
                  <a:lnTo>
                    <a:pt x="193602" y="155748"/>
                  </a:lnTo>
                  <a:lnTo>
                    <a:pt x="193393" y="156438"/>
                  </a:lnTo>
                  <a:lnTo>
                    <a:pt x="193183" y="157127"/>
                  </a:lnTo>
                  <a:lnTo>
                    <a:pt x="192980" y="157816"/>
                  </a:lnTo>
                  <a:lnTo>
                    <a:pt x="192780" y="158505"/>
                  </a:lnTo>
                  <a:lnTo>
                    <a:pt x="192581" y="159194"/>
                  </a:lnTo>
                  <a:lnTo>
                    <a:pt x="192388" y="159883"/>
                  </a:lnTo>
                  <a:lnTo>
                    <a:pt x="192198" y="160573"/>
                  </a:lnTo>
                  <a:lnTo>
                    <a:pt x="192008" y="161262"/>
                  </a:lnTo>
                  <a:lnTo>
                    <a:pt x="191827" y="161951"/>
                  </a:lnTo>
                  <a:lnTo>
                    <a:pt x="191647" y="162640"/>
                  </a:lnTo>
                  <a:lnTo>
                    <a:pt x="191468" y="163329"/>
                  </a:lnTo>
                  <a:lnTo>
                    <a:pt x="191299" y="164018"/>
                  </a:lnTo>
                  <a:lnTo>
                    <a:pt x="191129" y="164707"/>
                  </a:lnTo>
                  <a:lnTo>
                    <a:pt x="190962" y="165397"/>
                  </a:lnTo>
                  <a:lnTo>
                    <a:pt x="190803" y="166086"/>
                  </a:lnTo>
                  <a:lnTo>
                    <a:pt x="190644" y="166775"/>
                  </a:lnTo>
                  <a:lnTo>
                    <a:pt x="190490" y="167464"/>
                  </a:lnTo>
                  <a:lnTo>
                    <a:pt x="190342" y="168153"/>
                  </a:lnTo>
                  <a:lnTo>
                    <a:pt x="190194" y="168842"/>
                  </a:lnTo>
                  <a:lnTo>
                    <a:pt x="190052" y="169532"/>
                  </a:lnTo>
                  <a:lnTo>
                    <a:pt x="189916" y="170221"/>
                  </a:lnTo>
                  <a:lnTo>
                    <a:pt x="189780" y="170910"/>
                  </a:lnTo>
                  <a:lnTo>
                    <a:pt x="189652" y="171599"/>
                  </a:lnTo>
                  <a:lnTo>
                    <a:pt x="189527" y="172288"/>
                  </a:lnTo>
                  <a:lnTo>
                    <a:pt x="189403" y="172977"/>
                  </a:lnTo>
                  <a:lnTo>
                    <a:pt x="189288" y="173666"/>
                  </a:lnTo>
                  <a:lnTo>
                    <a:pt x="189176" y="174356"/>
                  </a:lnTo>
                  <a:lnTo>
                    <a:pt x="189063" y="175045"/>
                  </a:lnTo>
                  <a:lnTo>
                    <a:pt x="188963" y="175734"/>
                  </a:lnTo>
                  <a:lnTo>
                    <a:pt x="188863" y="176423"/>
                  </a:lnTo>
                  <a:lnTo>
                    <a:pt x="188763" y="177112"/>
                  </a:lnTo>
                  <a:lnTo>
                    <a:pt x="188676" y="177801"/>
                  </a:lnTo>
                  <a:lnTo>
                    <a:pt x="188589" y="178491"/>
                  </a:lnTo>
                  <a:lnTo>
                    <a:pt x="188504" y="179180"/>
                  </a:lnTo>
                  <a:lnTo>
                    <a:pt x="188430" y="179869"/>
                  </a:lnTo>
                  <a:lnTo>
                    <a:pt x="188355" y="180558"/>
                  </a:lnTo>
                  <a:lnTo>
                    <a:pt x="188285" y="181247"/>
                  </a:lnTo>
                  <a:lnTo>
                    <a:pt x="188224" y="181936"/>
                  </a:lnTo>
                  <a:lnTo>
                    <a:pt x="188162" y="182626"/>
                  </a:lnTo>
                  <a:lnTo>
                    <a:pt x="188107" y="183315"/>
                  </a:lnTo>
                  <a:lnTo>
                    <a:pt x="188059" y="184004"/>
                  </a:lnTo>
                  <a:lnTo>
                    <a:pt x="188011" y="184693"/>
                  </a:lnTo>
                  <a:lnTo>
                    <a:pt x="187971" y="185382"/>
                  </a:lnTo>
                  <a:lnTo>
                    <a:pt x="187936" y="186071"/>
                  </a:lnTo>
                  <a:lnTo>
                    <a:pt x="187901" y="186760"/>
                  </a:lnTo>
                  <a:lnTo>
                    <a:pt x="187877" y="187450"/>
                  </a:lnTo>
                  <a:lnTo>
                    <a:pt x="187856" y="188139"/>
                  </a:lnTo>
                  <a:lnTo>
                    <a:pt x="187835" y="188828"/>
                  </a:lnTo>
                  <a:lnTo>
                    <a:pt x="187826" y="189517"/>
                  </a:lnTo>
                  <a:lnTo>
                    <a:pt x="187819" y="190206"/>
                  </a:lnTo>
                  <a:lnTo>
                    <a:pt x="187812" y="190895"/>
                  </a:lnTo>
                  <a:lnTo>
                    <a:pt x="187819" y="191585"/>
                  </a:lnTo>
                  <a:lnTo>
                    <a:pt x="187825" y="192274"/>
                  </a:lnTo>
                  <a:lnTo>
                    <a:pt x="187834" y="192963"/>
                  </a:lnTo>
                  <a:lnTo>
                    <a:pt x="187855" y="193652"/>
                  </a:lnTo>
                  <a:lnTo>
                    <a:pt x="187875" y="194341"/>
                  </a:lnTo>
                  <a:lnTo>
                    <a:pt x="187900" y="195030"/>
                  </a:lnTo>
                  <a:lnTo>
                    <a:pt x="187935" y="195719"/>
                  </a:lnTo>
                  <a:lnTo>
                    <a:pt x="187969" y="196409"/>
                  </a:lnTo>
                  <a:lnTo>
                    <a:pt x="188011" y="197098"/>
                  </a:lnTo>
                  <a:lnTo>
                    <a:pt x="188059" y="197787"/>
                  </a:lnTo>
                  <a:lnTo>
                    <a:pt x="188108" y="198476"/>
                  </a:lnTo>
                  <a:lnTo>
                    <a:pt x="188165" y="199165"/>
                  </a:lnTo>
                  <a:lnTo>
                    <a:pt x="188228" y="199854"/>
                  </a:lnTo>
                  <a:lnTo>
                    <a:pt x="188291" y="200544"/>
                  </a:lnTo>
                  <a:lnTo>
                    <a:pt x="188364" y="201233"/>
                  </a:lnTo>
                  <a:lnTo>
                    <a:pt x="188441" y="201922"/>
                  </a:lnTo>
                  <a:lnTo>
                    <a:pt x="188518" y="202611"/>
                  </a:lnTo>
                  <a:lnTo>
                    <a:pt x="188608" y="203300"/>
                  </a:lnTo>
                  <a:lnTo>
                    <a:pt x="188699" y="203989"/>
                  </a:lnTo>
                  <a:lnTo>
                    <a:pt x="188791" y="204678"/>
                  </a:lnTo>
                  <a:lnTo>
                    <a:pt x="188896" y="205368"/>
                  </a:lnTo>
                  <a:lnTo>
                    <a:pt x="189001" y="206057"/>
                  </a:lnTo>
                  <a:lnTo>
                    <a:pt x="189109" y="206746"/>
                  </a:lnTo>
                  <a:lnTo>
                    <a:pt x="189229" y="207435"/>
                  </a:lnTo>
                  <a:lnTo>
                    <a:pt x="189348" y="208124"/>
                  </a:lnTo>
                  <a:lnTo>
                    <a:pt x="189472" y="208813"/>
                  </a:lnTo>
                  <a:lnTo>
                    <a:pt x="189605" y="209503"/>
                  </a:lnTo>
                  <a:lnTo>
                    <a:pt x="189738" y="210192"/>
                  </a:lnTo>
                  <a:lnTo>
                    <a:pt x="189878" y="210881"/>
                  </a:lnTo>
                  <a:lnTo>
                    <a:pt x="190025" y="211570"/>
                  </a:lnTo>
                  <a:lnTo>
                    <a:pt x="190172" y="212259"/>
                  </a:lnTo>
                  <a:lnTo>
                    <a:pt x="190328" y="212948"/>
                  </a:lnTo>
                  <a:lnTo>
                    <a:pt x="190489" y="213637"/>
                  </a:lnTo>
                  <a:lnTo>
                    <a:pt x="190649" y="214327"/>
                  </a:lnTo>
                  <a:lnTo>
                    <a:pt x="190820" y="215016"/>
                  </a:lnTo>
                  <a:lnTo>
                    <a:pt x="190995" y="215705"/>
                  </a:lnTo>
                  <a:lnTo>
                    <a:pt x="191169" y="216394"/>
                  </a:lnTo>
                  <a:lnTo>
                    <a:pt x="191356" y="217083"/>
                  </a:lnTo>
                  <a:lnTo>
                    <a:pt x="191543" y="217772"/>
                  </a:lnTo>
                  <a:lnTo>
                    <a:pt x="191732" y="218462"/>
                  </a:lnTo>
                  <a:lnTo>
                    <a:pt x="191933" y="219151"/>
                  </a:lnTo>
                  <a:lnTo>
                    <a:pt x="192134" y="219840"/>
                  </a:lnTo>
                  <a:lnTo>
                    <a:pt x="192337" y="220529"/>
                  </a:lnTo>
                  <a:lnTo>
                    <a:pt x="192551" y="221218"/>
                  </a:lnTo>
                  <a:lnTo>
                    <a:pt x="192765" y="221907"/>
                  </a:lnTo>
                  <a:lnTo>
                    <a:pt x="192982" y="222596"/>
                  </a:lnTo>
                  <a:lnTo>
                    <a:pt x="193209" y="223286"/>
                  </a:lnTo>
                  <a:lnTo>
                    <a:pt x="193436" y="223975"/>
                  </a:lnTo>
                  <a:lnTo>
                    <a:pt x="193668" y="224664"/>
                  </a:lnTo>
                  <a:lnTo>
                    <a:pt x="193907" y="225353"/>
                  </a:lnTo>
                  <a:lnTo>
                    <a:pt x="194146" y="226042"/>
                  </a:lnTo>
                  <a:lnTo>
                    <a:pt x="194392" y="226731"/>
                  </a:lnTo>
                  <a:lnTo>
                    <a:pt x="194643" y="227421"/>
                  </a:lnTo>
                  <a:lnTo>
                    <a:pt x="194894" y="228110"/>
                  </a:lnTo>
                  <a:lnTo>
                    <a:pt x="195153" y="228799"/>
                  </a:lnTo>
                  <a:lnTo>
                    <a:pt x="195416" y="229488"/>
                  </a:lnTo>
                  <a:lnTo>
                    <a:pt x="195679" y="230177"/>
                  </a:lnTo>
                  <a:lnTo>
                    <a:pt x="195951" y="230866"/>
                  </a:lnTo>
                  <a:lnTo>
                    <a:pt x="196225" y="231555"/>
                  </a:lnTo>
                  <a:lnTo>
                    <a:pt x="196499" y="232245"/>
                  </a:lnTo>
                  <a:lnTo>
                    <a:pt x="196784" y="232934"/>
                  </a:lnTo>
                  <a:lnTo>
                    <a:pt x="197069" y="233623"/>
                  </a:lnTo>
                  <a:lnTo>
                    <a:pt x="197356" y="234312"/>
                  </a:lnTo>
                  <a:lnTo>
                    <a:pt x="197651" y="235001"/>
                  </a:lnTo>
                  <a:lnTo>
                    <a:pt x="197947" y="235690"/>
                  </a:lnTo>
                  <a:lnTo>
                    <a:pt x="198245" y="236380"/>
                  </a:lnTo>
                  <a:lnTo>
                    <a:pt x="198551" y="237069"/>
                  </a:lnTo>
                  <a:lnTo>
                    <a:pt x="198856" y="237758"/>
                  </a:lnTo>
                  <a:lnTo>
                    <a:pt x="199166" y="238447"/>
                  </a:lnTo>
                  <a:lnTo>
                    <a:pt x="199481" y="239136"/>
                  </a:lnTo>
                  <a:lnTo>
                    <a:pt x="199796" y="239825"/>
                  </a:lnTo>
                  <a:lnTo>
                    <a:pt x="200116" y="240514"/>
                  </a:lnTo>
                  <a:lnTo>
                    <a:pt x="200440" y="241204"/>
                  </a:lnTo>
                  <a:lnTo>
                    <a:pt x="200765" y="241893"/>
                  </a:lnTo>
                  <a:lnTo>
                    <a:pt x="201095" y="242582"/>
                  </a:lnTo>
                  <a:lnTo>
                    <a:pt x="201427" y="243271"/>
                  </a:lnTo>
                  <a:lnTo>
                    <a:pt x="201760" y="243960"/>
                  </a:lnTo>
                  <a:lnTo>
                    <a:pt x="202100" y="244649"/>
                  </a:lnTo>
                  <a:lnTo>
                    <a:pt x="202440" y="245339"/>
                  </a:lnTo>
                  <a:lnTo>
                    <a:pt x="202781" y="246028"/>
                  </a:lnTo>
                  <a:lnTo>
                    <a:pt x="203129" y="246717"/>
                  </a:lnTo>
                  <a:lnTo>
                    <a:pt x="203477" y="247406"/>
                  </a:lnTo>
                  <a:lnTo>
                    <a:pt x="203826" y="248095"/>
                  </a:lnTo>
                  <a:lnTo>
                    <a:pt x="204181" y="248784"/>
                  </a:lnTo>
                  <a:lnTo>
                    <a:pt x="204536" y="249474"/>
                  </a:lnTo>
                  <a:lnTo>
                    <a:pt x="204892" y="250163"/>
                  </a:lnTo>
                  <a:lnTo>
                    <a:pt x="205254" y="250852"/>
                  </a:lnTo>
                  <a:lnTo>
                    <a:pt x="205615" y="251541"/>
                  </a:lnTo>
                  <a:lnTo>
                    <a:pt x="205978" y="252230"/>
                  </a:lnTo>
                  <a:lnTo>
                    <a:pt x="206345" y="252919"/>
                  </a:lnTo>
                  <a:lnTo>
                    <a:pt x="206711" y="253608"/>
                  </a:lnTo>
                  <a:lnTo>
                    <a:pt x="207081" y="254298"/>
                  </a:lnTo>
                  <a:lnTo>
                    <a:pt x="207452" y="254987"/>
                  </a:lnTo>
                  <a:lnTo>
                    <a:pt x="207824" y="255676"/>
                  </a:lnTo>
                  <a:lnTo>
                    <a:pt x="208199" y="256365"/>
                  </a:lnTo>
                  <a:lnTo>
                    <a:pt x="208574" y="257054"/>
                  </a:lnTo>
                  <a:lnTo>
                    <a:pt x="208950" y="257743"/>
                  </a:lnTo>
                  <a:lnTo>
                    <a:pt x="209329" y="258433"/>
                  </a:lnTo>
                  <a:lnTo>
                    <a:pt x="209708" y="259122"/>
                  </a:lnTo>
                  <a:lnTo>
                    <a:pt x="210088" y="259811"/>
                  </a:lnTo>
                  <a:lnTo>
                    <a:pt x="210470" y="260500"/>
                  </a:lnTo>
                  <a:lnTo>
                    <a:pt x="210852" y="261189"/>
                  </a:lnTo>
                  <a:lnTo>
                    <a:pt x="211235" y="261878"/>
                  </a:lnTo>
                  <a:lnTo>
                    <a:pt x="211619" y="262567"/>
                  </a:lnTo>
                  <a:lnTo>
                    <a:pt x="212003" y="263257"/>
                  </a:lnTo>
                  <a:lnTo>
                    <a:pt x="212388" y="263946"/>
                  </a:lnTo>
                  <a:lnTo>
                    <a:pt x="212774" y="264635"/>
                  </a:lnTo>
                  <a:lnTo>
                    <a:pt x="213159" y="265324"/>
                  </a:lnTo>
                  <a:lnTo>
                    <a:pt x="213545" y="266013"/>
                  </a:lnTo>
                  <a:lnTo>
                    <a:pt x="213932" y="266702"/>
                  </a:lnTo>
                  <a:lnTo>
                    <a:pt x="214318" y="267392"/>
                  </a:lnTo>
                  <a:lnTo>
                    <a:pt x="214704" y="268081"/>
                  </a:lnTo>
                  <a:lnTo>
                    <a:pt x="215090" y="268770"/>
                  </a:lnTo>
                  <a:lnTo>
                    <a:pt x="215476" y="269459"/>
                  </a:lnTo>
                  <a:lnTo>
                    <a:pt x="215862" y="270148"/>
                  </a:lnTo>
                  <a:lnTo>
                    <a:pt x="216247" y="270837"/>
                  </a:lnTo>
                  <a:lnTo>
                    <a:pt x="216633" y="271526"/>
                  </a:lnTo>
                  <a:lnTo>
                    <a:pt x="217016" y="272216"/>
                  </a:lnTo>
                  <a:lnTo>
                    <a:pt x="217400" y="272905"/>
                  </a:lnTo>
                  <a:lnTo>
                    <a:pt x="217784" y="273594"/>
                  </a:lnTo>
                  <a:lnTo>
                    <a:pt x="218165" y="274283"/>
                  </a:lnTo>
                  <a:lnTo>
                    <a:pt x="218546" y="274972"/>
                  </a:lnTo>
                  <a:lnTo>
                    <a:pt x="218927" y="275661"/>
                  </a:lnTo>
                  <a:lnTo>
                    <a:pt x="219305" y="276351"/>
                  </a:lnTo>
                  <a:lnTo>
                    <a:pt x="219683" y="277040"/>
                  </a:lnTo>
                  <a:lnTo>
                    <a:pt x="220060" y="277729"/>
                  </a:lnTo>
                  <a:lnTo>
                    <a:pt x="220433" y="278418"/>
                  </a:lnTo>
                  <a:lnTo>
                    <a:pt x="220807" y="279107"/>
                  </a:lnTo>
                  <a:lnTo>
                    <a:pt x="221179" y="279796"/>
                  </a:lnTo>
                  <a:lnTo>
                    <a:pt x="221548" y="280485"/>
                  </a:lnTo>
                  <a:lnTo>
                    <a:pt x="221917" y="281175"/>
                  </a:lnTo>
                  <a:lnTo>
                    <a:pt x="222283" y="281864"/>
                  </a:lnTo>
                  <a:lnTo>
                    <a:pt x="222647" y="282553"/>
                  </a:lnTo>
                  <a:lnTo>
                    <a:pt x="223010" y="283242"/>
                  </a:lnTo>
                  <a:lnTo>
                    <a:pt x="223369" y="283931"/>
                  </a:lnTo>
                  <a:lnTo>
                    <a:pt x="223726" y="284620"/>
                  </a:lnTo>
                  <a:lnTo>
                    <a:pt x="224083" y="285310"/>
                  </a:lnTo>
                  <a:lnTo>
                    <a:pt x="224435" y="285999"/>
                  </a:lnTo>
                  <a:lnTo>
                    <a:pt x="224784" y="286688"/>
                  </a:lnTo>
                  <a:lnTo>
                    <a:pt x="225134" y="287377"/>
                  </a:lnTo>
                  <a:lnTo>
                    <a:pt x="225476" y="288066"/>
                  </a:lnTo>
                  <a:lnTo>
                    <a:pt x="225818" y="288755"/>
                  </a:lnTo>
                  <a:lnTo>
                    <a:pt x="226159" y="289444"/>
                  </a:lnTo>
                  <a:lnTo>
                    <a:pt x="226493" y="290134"/>
                  </a:lnTo>
                  <a:lnTo>
                    <a:pt x="226826" y="290823"/>
                  </a:lnTo>
                  <a:lnTo>
                    <a:pt x="227157" y="291512"/>
                  </a:lnTo>
                  <a:lnTo>
                    <a:pt x="227480" y="292201"/>
                  </a:lnTo>
                  <a:lnTo>
                    <a:pt x="227804" y="292890"/>
                  </a:lnTo>
                  <a:lnTo>
                    <a:pt x="228124" y="293579"/>
                  </a:lnTo>
                  <a:lnTo>
                    <a:pt x="228437" y="294269"/>
                  </a:lnTo>
                  <a:lnTo>
                    <a:pt x="228750" y="294958"/>
                  </a:lnTo>
                  <a:lnTo>
                    <a:pt x="229058" y="295647"/>
                  </a:lnTo>
                  <a:lnTo>
                    <a:pt x="229361" y="296336"/>
                  </a:lnTo>
                  <a:lnTo>
                    <a:pt x="229663" y="297025"/>
                  </a:lnTo>
                  <a:lnTo>
                    <a:pt x="229958" y="297714"/>
                  </a:lnTo>
                  <a:lnTo>
                    <a:pt x="230249" y="298403"/>
                  </a:lnTo>
                  <a:lnTo>
                    <a:pt x="230539" y="299093"/>
                  </a:lnTo>
                  <a:lnTo>
                    <a:pt x="230820" y="299782"/>
                  </a:lnTo>
                  <a:lnTo>
                    <a:pt x="231098" y="300471"/>
                  </a:lnTo>
                  <a:lnTo>
                    <a:pt x="231377" y="301160"/>
                  </a:lnTo>
                  <a:lnTo>
                    <a:pt x="231643" y="301849"/>
                  </a:lnTo>
                  <a:lnTo>
                    <a:pt x="231908" y="302538"/>
                  </a:lnTo>
                  <a:lnTo>
                    <a:pt x="232173" y="303228"/>
                  </a:lnTo>
                  <a:lnTo>
                    <a:pt x="232424" y="303917"/>
                  </a:lnTo>
                  <a:lnTo>
                    <a:pt x="232675" y="304606"/>
                  </a:lnTo>
                  <a:lnTo>
                    <a:pt x="232924" y="305295"/>
                  </a:lnTo>
                  <a:lnTo>
                    <a:pt x="233161" y="305984"/>
                  </a:lnTo>
                  <a:lnTo>
                    <a:pt x="233398" y="306673"/>
                  </a:lnTo>
                  <a:lnTo>
                    <a:pt x="233630" y="307363"/>
                  </a:lnTo>
                  <a:lnTo>
                    <a:pt x="233852" y="308052"/>
                  </a:lnTo>
                  <a:lnTo>
                    <a:pt x="234074" y="308741"/>
                  </a:lnTo>
                  <a:lnTo>
                    <a:pt x="234289" y="309430"/>
                  </a:lnTo>
                  <a:lnTo>
                    <a:pt x="234495" y="310119"/>
                  </a:lnTo>
                  <a:lnTo>
                    <a:pt x="234702" y="310808"/>
                  </a:lnTo>
                  <a:lnTo>
                    <a:pt x="234898" y="311497"/>
                  </a:lnTo>
                  <a:lnTo>
                    <a:pt x="235089" y="312187"/>
                  </a:lnTo>
                  <a:lnTo>
                    <a:pt x="235279" y="312876"/>
                  </a:lnTo>
                  <a:lnTo>
                    <a:pt x="235457" y="313565"/>
                  </a:lnTo>
                  <a:lnTo>
                    <a:pt x="235630" y="314254"/>
                  </a:lnTo>
                  <a:lnTo>
                    <a:pt x="235804" y="314943"/>
                  </a:lnTo>
                  <a:lnTo>
                    <a:pt x="235962" y="315632"/>
                  </a:lnTo>
                  <a:lnTo>
                    <a:pt x="236119" y="316322"/>
                  </a:lnTo>
                  <a:lnTo>
                    <a:pt x="236274" y="317011"/>
                  </a:lnTo>
                  <a:lnTo>
                    <a:pt x="236413" y="317700"/>
                  </a:lnTo>
                  <a:lnTo>
                    <a:pt x="236552" y="318389"/>
                  </a:lnTo>
                  <a:lnTo>
                    <a:pt x="236687" y="319078"/>
                  </a:lnTo>
                  <a:lnTo>
                    <a:pt x="236808" y="319767"/>
                  </a:lnTo>
                  <a:lnTo>
                    <a:pt x="236929" y="320456"/>
                  </a:lnTo>
                  <a:lnTo>
                    <a:pt x="237044" y="321146"/>
                  </a:lnTo>
                  <a:lnTo>
                    <a:pt x="237146" y="321835"/>
                  </a:lnTo>
                  <a:lnTo>
                    <a:pt x="237248" y="322524"/>
                  </a:lnTo>
                  <a:lnTo>
                    <a:pt x="237342" y="323213"/>
                  </a:lnTo>
                  <a:lnTo>
                    <a:pt x="237425" y="323902"/>
                  </a:lnTo>
                  <a:lnTo>
                    <a:pt x="237508" y="324591"/>
                  </a:lnTo>
                  <a:lnTo>
                    <a:pt x="237580" y="325281"/>
                  </a:lnTo>
                  <a:lnTo>
                    <a:pt x="237644" y="325970"/>
                  </a:lnTo>
                  <a:lnTo>
                    <a:pt x="237708" y="326659"/>
                  </a:lnTo>
                  <a:lnTo>
                    <a:pt x="237758" y="327348"/>
                  </a:lnTo>
                  <a:lnTo>
                    <a:pt x="237802" y="328037"/>
                  </a:lnTo>
                  <a:lnTo>
                    <a:pt x="237847" y="328726"/>
                  </a:lnTo>
                  <a:lnTo>
                    <a:pt x="237874" y="329415"/>
                  </a:lnTo>
                  <a:lnTo>
                    <a:pt x="237899" y="330105"/>
                  </a:lnTo>
                  <a:lnTo>
                    <a:pt x="237923" y="330794"/>
                  </a:lnTo>
                  <a:lnTo>
                    <a:pt x="237928" y="331483"/>
                  </a:lnTo>
                  <a:lnTo>
                    <a:pt x="237933" y="332172"/>
                  </a:lnTo>
                  <a:lnTo>
                    <a:pt x="237934" y="332861"/>
                  </a:lnTo>
                  <a:lnTo>
                    <a:pt x="237919" y="333550"/>
                  </a:lnTo>
                  <a:lnTo>
                    <a:pt x="237903" y="334240"/>
                  </a:lnTo>
                  <a:lnTo>
                    <a:pt x="237882" y="334929"/>
                  </a:lnTo>
                  <a:lnTo>
                    <a:pt x="237846" y="335618"/>
                  </a:lnTo>
                  <a:lnTo>
                    <a:pt x="237810" y="336307"/>
                  </a:lnTo>
                  <a:lnTo>
                    <a:pt x="237765" y="336996"/>
                  </a:lnTo>
                  <a:lnTo>
                    <a:pt x="237709" y="337685"/>
                  </a:lnTo>
                  <a:lnTo>
                    <a:pt x="237653" y="338374"/>
                  </a:lnTo>
                  <a:lnTo>
                    <a:pt x="237584" y="339064"/>
                  </a:lnTo>
                  <a:lnTo>
                    <a:pt x="237508" y="339753"/>
                  </a:lnTo>
                  <a:lnTo>
                    <a:pt x="237431" y="340442"/>
                  </a:lnTo>
                  <a:lnTo>
                    <a:pt x="237339" y="341131"/>
                  </a:lnTo>
                  <a:lnTo>
                    <a:pt x="237242" y="341820"/>
                  </a:lnTo>
                  <a:lnTo>
                    <a:pt x="237144" y="342509"/>
                  </a:lnTo>
                  <a:lnTo>
                    <a:pt x="237029" y="343199"/>
                  </a:lnTo>
                  <a:lnTo>
                    <a:pt x="236911" y="343888"/>
                  </a:lnTo>
                  <a:lnTo>
                    <a:pt x="236793" y="344577"/>
                  </a:lnTo>
                  <a:lnTo>
                    <a:pt x="236655" y="345266"/>
                  </a:lnTo>
                  <a:lnTo>
                    <a:pt x="236516" y="345955"/>
                  </a:lnTo>
                  <a:lnTo>
                    <a:pt x="236375" y="346644"/>
                  </a:lnTo>
                  <a:lnTo>
                    <a:pt x="236216" y="347333"/>
                  </a:lnTo>
                  <a:lnTo>
                    <a:pt x="236057" y="348023"/>
                  </a:lnTo>
                  <a:lnTo>
                    <a:pt x="235893" y="348712"/>
                  </a:lnTo>
                  <a:lnTo>
                    <a:pt x="235713" y="349401"/>
                  </a:lnTo>
                  <a:lnTo>
                    <a:pt x="235534" y="350090"/>
                  </a:lnTo>
                  <a:lnTo>
                    <a:pt x="235346" y="350779"/>
                  </a:lnTo>
                  <a:lnTo>
                    <a:pt x="235147" y="351468"/>
                  </a:lnTo>
                  <a:lnTo>
                    <a:pt x="234948" y="3521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72404" y="2567587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887953" y="2405088"/>
              <a:ext cx="237934" cy="161961"/>
            </a:xfrm>
            <a:custGeom>
              <a:avLst/>
              <a:pathLst>
                <a:path w="237934" h="161961">
                  <a:moveTo>
                    <a:pt x="0" y="161961"/>
                  </a:moveTo>
                  <a:lnTo>
                    <a:pt x="0" y="161644"/>
                  </a:lnTo>
                  <a:lnTo>
                    <a:pt x="1" y="161327"/>
                  </a:lnTo>
                  <a:lnTo>
                    <a:pt x="2" y="161010"/>
                  </a:lnTo>
                  <a:lnTo>
                    <a:pt x="13" y="160694"/>
                  </a:lnTo>
                  <a:lnTo>
                    <a:pt x="31" y="160377"/>
                  </a:lnTo>
                  <a:lnTo>
                    <a:pt x="49" y="160060"/>
                  </a:lnTo>
                  <a:lnTo>
                    <a:pt x="71" y="159743"/>
                  </a:lnTo>
                  <a:lnTo>
                    <a:pt x="107" y="159426"/>
                  </a:lnTo>
                  <a:lnTo>
                    <a:pt x="142" y="159109"/>
                  </a:lnTo>
                  <a:lnTo>
                    <a:pt x="177" y="158792"/>
                  </a:lnTo>
                  <a:lnTo>
                    <a:pt x="228" y="158475"/>
                  </a:lnTo>
                  <a:lnTo>
                    <a:pt x="280" y="158158"/>
                  </a:lnTo>
                  <a:lnTo>
                    <a:pt x="332" y="157841"/>
                  </a:lnTo>
                  <a:lnTo>
                    <a:pt x="394" y="157524"/>
                  </a:lnTo>
                  <a:lnTo>
                    <a:pt x="463" y="157207"/>
                  </a:lnTo>
                  <a:lnTo>
                    <a:pt x="531" y="156890"/>
                  </a:lnTo>
                  <a:lnTo>
                    <a:pt x="604" y="156573"/>
                  </a:lnTo>
                  <a:lnTo>
                    <a:pt x="690" y="156256"/>
                  </a:lnTo>
                  <a:lnTo>
                    <a:pt x="775" y="155939"/>
                  </a:lnTo>
                  <a:lnTo>
                    <a:pt x="861" y="155622"/>
                  </a:lnTo>
                  <a:lnTo>
                    <a:pt x="961" y="155305"/>
                  </a:lnTo>
                  <a:lnTo>
                    <a:pt x="1063" y="154988"/>
                  </a:lnTo>
                  <a:lnTo>
                    <a:pt x="1165" y="154671"/>
                  </a:lnTo>
                  <a:lnTo>
                    <a:pt x="1276" y="154354"/>
                  </a:lnTo>
                  <a:lnTo>
                    <a:pt x="1394" y="154038"/>
                  </a:lnTo>
                  <a:lnTo>
                    <a:pt x="1513" y="153721"/>
                  </a:lnTo>
                  <a:lnTo>
                    <a:pt x="1634" y="153404"/>
                  </a:lnTo>
                  <a:lnTo>
                    <a:pt x="1768" y="153087"/>
                  </a:lnTo>
                  <a:lnTo>
                    <a:pt x="1903" y="152770"/>
                  </a:lnTo>
                  <a:lnTo>
                    <a:pt x="2037" y="152453"/>
                  </a:lnTo>
                  <a:lnTo>
                    <a:pt x="2185" y="152136"/>
                  </a:lnTo>
                  <a:lnTo>
                    <a:pt x="2335" y="151819"/>
                  </a:lnTo>
                  <a:lnTo>
                    <a:pt x="2485" y="151502"/>
                  </a:lnTo>
                  <a:lnTo>
                    <a:pt x="2643" y="151185"/>
                  </a:lnTo>
                  <a:lnTo>
                    <a:pt x="2808" y="150868"/>
                  </a:lnTo>
                  <a:lnTo>
                    <a:pt x="2973" y="150551"/>
                  </a:lnTo>
                  <a:lnTo>
                    <a:pt x="3142" y="150234"/>
                  </a:lnTo>
                  <a:lnTo>
                    <a:pt x="3322" y="149917"/>
                  </a:lnTo>
                  <a:lnTo>
                    <a:pt x="3502" y="149600"/>
                  </a:lnTo>
                  <a:lnTo>
                    <a:pt x="3683" y="149283"/>
                  </a:lnTo>
                  <a:lnTo>
                    <a:pt x="3876" y="148966"/>
                  </a:lnTo>
                  <a:lnTo>
                    <a:pt x="4071" y="148649"/>
                  </a:lnTo>
                  <a:lnTo>
                    <a:pt x="4266" y="148332"/>
                  </a:lnTo>
                  <a:lnTo>
                    <a:pt x="4469" y="148015"/>
                  </a:lnTo>
                  <a:lnTo>
                    <a:pt x="4678" y="147699"/>
                  </a:lnTo>
                  <a:lnTo>
                    <a:pt x="4888" y="147382"/>
                  </a:lnTo>
                  <a:lnTo>
                    <a:pt x="5100" y="147065"/>
                  </a:lnTo>
                  <a:lnTo>
                    <a:pt x="5323" y="146748"/>
                  </a:lnTo>
                  <a:lnTo>
                    <a:pt x="5547" y="146431"/>
                  </a:lnTo>
                  <a:lnTo>
                    <a:pt x="5770" y="146114"/>
                  </a:lnTo>
                  <a:lnTo>
                    <a:pt x="6005" y="145797"/>
                  </a:lnTo>
                  <a:lnTo>
                    <a:pt x="6242" y="145480"/>
                  </a:lnTo>
                  <a:lnTo>
                    <a:pt x="6479" y="145163"/>
                  </a:lnTo>
                  <a:lnTo>
                    <a:pt x="6723" y="144846"/>
                  </a:lnTo>
                  <a:lnTo>
                    <a:pt x="6973" y="144529"/>
                  </a:lnTo>
                  <a:lnTo>
                    <a:pt x="7223" y="144212"/>
                  </a:lnTo>
                  <a:lnTo>
                    <a:pt x="7476" y="143895"/>
                  </a:lnTo>
                  <a:lnTo>
                    <a:pt x="7738" y="143578"/>
                  </a:lnTo>
                  <a:lnTo>
                    <a:pt x="8001" y="143261"/>
                  </a:lnTo>
                  <a:lnTo>
                    <a:pt x="8264" y="142944"/>
                  </a:lnTo>
                  <a:lnTo>
                    <a:pt x="8537" y="142627"/>
                  </a:lnTo>
                  <a:lnTo>
                    <a:pt x="8812" y="142310"/>
                  </a:lnTo>
                  <a:lnTo>
                    <a:pt x="9087" y="141993"/>
                  </a:lnTo>
                  <a:lnTo>
                    <a:pt x="9367" y="141676"/>
                  </a:lnTo>
                  <a:lnTo>
                    <a:pt x="9654" y="141360"/>
                  </a:lnTo>
                  <a:lnTo>
                    <a:pt x="9941" y="141043"/>
                  </a:lnTo>
                  <a:lnTo>
                    <a:pt x="10229" y="140726"/>
                  </a:lnTo>
                  <a:lnTo>
                    <a:pt x="10527" y="140409"/>
                  </a:lnTo>
                  <a:lnTo>
                    <a:pt x="10825" y="140092"/>
                  </a:lnTo>
                  <a:lnTo>
                    <a:pt x="11122" y="139775"/>
                  </a:lnTo>
                  <a:lnTo>
                    <a:pt x="11429" y="139458"/>
                  </a:lnTo>
                  <a:lnTo>
                    <a:pt x="11737" y="139141"/>
                  </a:lnTo>
                  <a:lnTo>
                    <a:pt x="12046" y="138824"/>
                  </a:lnTo>
                  <a:lnTo>
                    <a:pt x="12359" y="138507"/>
                  </a:lnTo>
                  <a:lnTo>
                    <a:pt x="12677" y="138190"/>
                  </a:lnTo>
                  <a:lnTo>
                    <a:pt x="12995" y="137873"/>
                  </a:lnTo>
                  <a:lnTo>
                    <a:pt x="13315" y="137556"/>
                  </a:lnTo>
                  <a:lnTo>
                    <a:pt x="13643" y="137239"/>
                  </a:lnTo>
                  <a:lnTo>
                    <a:pt x="13971" y="136922"/>
                  </a:lnTo>
                  <a:lnTo>
                    <a:pt x="14299" y="136605"/>
                  </a:lnTo>
                  <a:lnTo>
                    <a:pt x="14634" y="136288"/>
                  </a:lnTo>
                  <a:lnTo>
                    <a:pt x="14971" y="135971"/>
                  </a:lnTo>
                  <a:lnTo>
                    <a:pt x="15307" y="135654"/>
                  </a:lnTo>
                  <a:lnTo>
                    <a:pt x="15648" y="135337"/>
                  </a:lnTo>
                  <a:lnTo>
                    <a:pt x="15993" y="135020"/>
                  </a:lnTo>
                  <a:lnTo>
                    <a:pt x="16338" y="134704"/>
                  </a:lnTo>
                  <a:lnTo>
                    <a:pt x="16684" y="134387"/>
                  </a:lnTo>
                  <a:lnTo>
                    <a:pt x="17037" y="134070"/>
                  </a:lnTo>
                  <a:lnTo>
                    <a:pt x="17389" y="133753"/>
                  </a:lnTo>
                  <a:lnTo>
                    <a:pt x="17742" y="133436"/>
                  </a:lnTo>
                  <a:lnTo>
                    <a:pt x="18100" y="133119"/>
                  </a:lnTo>
                  <a:lnTo>
                    <a:pt x="18460" y="132802"/>
                  </a:lnTo>
                  <a:lnTo>
                    <a:pt x="18820" y="132485"/>
                  </a:lnTo>
                  <a:lnTo>
                    <a:pt x="19182" y="132168"/>
                  </a:lnTo>
                  <a:lnTo>
                    <a:pt x="19549" y="131851"/>
                  </a:lnTo>
                  <a:lnTo>
                    <a:pt x="19915" y="131534"/>
                  </a:lnTo>
                  <a:lnTo>
                    <a:pt x="20282" y="131217"/>
                  </a:lnTo>
                  <a:lnTo>
                    <a:pt x="20654" y="130900"/>
                  </a:lnTo>
                  <a:lnTo>
                    <a:pt x="21026" y="130583"/>
                  </a:lnTo>
                  <a:lnTo>
                    <a:pt x="21398" y="130266"/>
                  </a:lnTo>
                  <a:lnTo>
                    <a:pt x="21773" y="129949"/>
                  </a:lnTo>
                  <a:lnTo>
                    <a:pt x="22151" y="129632"/>
                  </a:lnTo>
                  <a:lnTo>
                    <a:pt x="22528" y="129315"/>
                  </a:lnTo>
                  <a:lnTo>
                    <a:pt x="22907" y="128998"/>
                  </a:lnTo>
                  <a:lnTo>
                    <a:pt x="23288" y="128681"/>
                  </a:lnTo>
                  <a:lnTo>
                    <a:pt x="23670" y="128365"/>
                  </a:lnTo>
                  <a:lnTo>
                    <a:pt x="24052" y="128048"/>
                  </a:lnTo>
                  <a:lnTo>
                    <a:pt x="24437" y="127731"/>
                  </a:lnTo>
                  <a:lnTo>
                    <a:pt x="24822" y="127414"/>
                  </a:lnTo>
                  <a:lnTo>
                    <a:pt x="25208" y="127097"/>
                  </a:lnTo>
                  <a:lnTo>
                    <a:pt x="25596" y="126780"/>
                  </a:lnTo>
                  <a:lnTo>
                    <a:pt x="25984" y="126463"/>
                  </a:lnTo>
                  <a:lnTo>
                    <a:pt x="26373" y="126146"/>
                  </a:lnTo>
                  <a:lnTo>
                    <a:pt x="26762" y="125829"/>
                  </a:lnTo>
                  <a:lnTo>
                    <a:pt x="27153" y="125512"/>
                  </a:lnTo>
                  <a:lnTo>
                    <a:pt x="27544" y="125195"/>
                  </a:lnTo>
                  <a:lnTo>
                    <a:pt x="27935" y="124878"/>
                  </a:lnTo>
                  <a:lnTo>
                    <a:pt x="28328" y="124561"/>
                  </a:lnTo>
                  <a:lnTo>
                    <a:pt x="28721" y="124244"/>
                  </a:lnTo>
                  <a:lnTo>
                    <a:pt x="29114" y="123927"/>
                  </a:lnTo>
                  <a:lnTo>
                    <a:pt x="29507" y="123610"/>
                  </a:lnTo>
                  <a:lnTo>
                    <a:pt x="29901" y="123293"/>
                  </a:lnTo>
                  <a:lnTo>
                    <a:pt x="30295" y="122976"/>
                  </a:lnTo>
                  <a:lnTo>
                    <a:pt x="30689" y="122659"/>
                  </a:lnTo>
                  <a:lnTo>
                    <a:pt x="31084" y="122342"/>
                  </a:lnTo>
                  <a:lnTo>
                    <a:pt x="31478" y="122026"/>
                  </a:lnTo>
                  <a:lnTo>
                    <a:pt x="31872" y="121709"/>
                  </a:lnTo>
                  <a:lnTo>
                    <a:pt x="32266" y="121392"/>
                  </a:lnTo>
                  <a:lnTo>
                    <a:pt x="32661" y="121075"/>
                  </a:lnTo>
                  <a:lnTo>
                    <a:pt x="33055" y="120758"/>
                  </a:lnTo>
                  <a:lnTo>
                    <a:pt x="33448" y="120441"/>
                  </a:lnTo>
                  <a:lnTo>
                    <a:pt x="33842" y="120124"/>
                  </a:lnTo>
                  <a:lnTo>
                    <a:pt x="34235" y="119807"/>
                  </a:lnTo>
                  <a:lnTo>
                    <a:pt x="34628" y="119490"/>
                  </a:lnTo>
                  <a:lnTo>
                    <a:pt x="35019" y="119173"/>
                  </a:lnTo>
                  <a:lnTo>
                    <a:pt x="35411" y="118856"/>
                  </a:lnTo>
                  <a:lnTo>
                    <a:pt x="35803" y="118539"/>
                  </a:lnTo>
                  <a:lnTo>
                    <a:pt x="36192" y="118222"/>
                  </a:lnTo>
                  <a:lnTo>
                    <a:pt x="36582" y="117905"/>
                  </a:lnTo>
                  <a:lnTo>
                    <a:pt x="36971" y="117588"/>
                  </a:lnTo>
                  <a:lnTo>
                    <a:pt x="37359" y="117271"/>
                  </a:lnTo>
                  <a:lnTo>
                    <a:pt x="37746" y="116954"/>
                  </a:lnTo>
                  <a:lnTo>
                    <a:pt x="38132" y="116637"/>
                  </a:lnTo>
                  <a:lnTo>
                    <a:pt x="38518" y="116320"/>
                  </a:lnTo>
                  <a:lnTo>
                    <a:pt x="38901" y="116003"/>
                  </a:lnTo>
                  <a:lnTo>
                    <a:pt x="39284" y="115687"/>
                  </a:lnTo>
                  <a:lnTo>
                    <a:pt x="39667" y="115370"/>
                  </a:lnTo>
                  <a:lnTo>
                    <a:pt x="40046" y="115053"/>
                  </a:lnTo>
                  <a:lnTo>
                    <a:pt x="40425" y="114736"/>
                  </a:lnTo>
                  <a:lnTo>
                    <a:pt x="40804" y="114419"/>
                  </a:lnTo>
                  <a:lnTo>
                    <a:pt x="41180" y="114102"/>
                  </a:lnTo>
                  <a:lnTo>
                    <a:pt x="41554" y="113785"/>
                  </a:lnTo>
                  <a:lnTo>
                    <a:pt x="41929" y="113468"/>
                  </a:lnTo>
                  <a:lnTo>
                    <a:pt x="42301" y="113151"/>
                  </a:lnTo>
                  <a:lnTo>
                    <a:pt x="42670" y="112834"/>
                  </a:lnTo>
                  <a:lnTo>
                    <a:pt x="43039" y="112517"/>
                  </a:lnTo>
                  <a:lnTo>
                    <a:pt x="43408" y="112200"/>
                  </a:lnTo>
                  <a:lnTo>
                    <a:pt x="43771" y="111883"/>
                  </a:lnTo>
                  <a:lnTo>
                    <a:pt x="44134" y="111566"/>
                  </a:lnTo>
                  <a:lnTo>
                    <a:pt x="44496" y="111249"/>
                  </a:lnTo>
                  <a:lnTo>
                    <a:pt x="44855" y="110932"/>
                  </a:lnTo>
                  <a:lnTo>
                    <a:pt x="45211" y="110615"/>
                  </a:lnTo>
                  <a:lnTo>
                    <a:pt x="45568" y="110298"/>
                  </a:lnTo>
                  <a:lnTo>
                    <a:pt x="45922" y="109981"/>
                  </a:lnTo>
                  <a:lnTo>
                    <a:pt x="46271" y="109664"/>
                  </a:lnTo>
                  <a:lnTo>
                    <a:pt x="46620" y="109347"/>
                  </a:lnTo>
                  <a:lnTo>
                    <a:pt x="46969" y="109031"/>
                  </a:lnTo>
                  <a:lnTo>
                    <a:pt x="47311" y="108714"/>
                  </a:lnTo>
                  <a:lnTo>
                    <a:pt x="47652" y="108397"/>
                  </a:lnTo>
                  <a:lnTo>
                    <a:pt x="47993" y="108080"/>
                  </a:lnTo>
                  <a:lnTo>
                    <a:pt x="48329" y="107763"/>
                  </a:lnTo>
                  <a:lnTo>
                    <a:pt x="48663" y="107446"/>
                  </a:lnTo>
                  <a:lnTo>
                    <a:pt x="48996" y="107129"/>
                  </a:lnTo>
                  <a:lnTo>
                    <a:pt x="49326" y="106812"/>
                  </a:lnTo>
                  <a:lnTo>
                    <a:pt x="49650" y="106495"/>
                  </a:lnTo>
                  <a:lnTo>
                    <a:pt x="49975" y="106178"/>
                  </a:lnTo>
                  <a:lnTo>
                    <a:pt x="50299" y="105861"/>
                  </a:lnTo>
                  <a:lnTo>
                    <a:pt x="50614" y="105544"/>
                  </a:lnTo>
                  <a:lnTo>
                    <a:pt x="50929" y="105227"/>
                  </a:lnTo>
                  <a:lnTo>
                    <a:pt x="51244" y="104910"/>
                  </a:lnTo>
                  <a:lnTo>
                    <a:pt x="51553" y="104593"/>
                  </a:lnTo>
                  <a:lnTo>
                    <a:pt x="51858" y="104276"/>
                  </a:lnTo>
                  <a:lnTo>
                    <a:pt x="52163" y="103959"/>
                  </a:lnTo>
                  <a:lnTo>
                    <a:pt x="52465" y="103642"/>
                  </a:lnTo>
                  <a:lnTo>
                    <a:pt x="52759" y="103325"/>
                  </a:lnTo>
                  <a:lnTo>
                    <a:pt x="53054" y="103008"/>
                  </a:lnTo>
                  <a:lnTo>
                    <a:pt x="53349" y="102692"/>
                  </a:lnTo>
                  <a:lnTo>
                    <a:pt x="53633" y="102375"/>
                  </a:lnTo>
                  <a:lnTo>
                    <a:pt x="53917" y="102058"/>
                  </a:lnTo>
                  <a:lnTo>
                    <a:pt x="54201" y="101741"/>
                  </a:lnTo>
                  <a:lnTo>
                    <a:pt x="54478" y="101424"/>
                  </a:lnTo>
                  <a:lnTo>
                    <a:pt x="54750" y="101107"/>
                  </a:lnTo>
                  <a:lnTo>
                    <a:pt x="55023" y="100790"/>
                  </a:lnTo>
                  <a:lnTo>
                    <a:pt x="55292" y="100473"/>
                  </a:lnTo>
                  <a:lnTo>
                    <a:pt x="55553" y="100156"/>
                  </a:lnTo>
                  <a:lnTo>
                    <a:pt x="55814" y="99839"/>
                  </a:lnTo>
                  <a:lnTo>
                    <a:pt x="56075" y="99522"/>
                  </a:lnTo>
                  <a:lnTo>
                    <a:pt x="56324" y="99205"/>
                  </a:lnTo>
                  <a:lnTo>
                    <a:pt x="56573" y="98888"/>
                  </a:lnTo>
                  <a:lnTo>
                    <a:pt x="56822" y="98571"/>
                  </a:lnTo>
                  <a:lnTo>
                    <a:pt x="57063" y="98254"/>
                  </a:lnTo>
                  <a:lnTo>
                    <a:pt x="57299" y="97937"/>
                  </a:lnTo>
                  <a:lnTo>
                    <a:pt x="57535" y="97620"/>
                  </a:lnTo>
                  <a:lnTo>
                    <a:pt x="57768" y="97303"/>
                  </a:lnTo>
                  <a:lnTo>
                    <a:pt x="57992" y="96986"/>
                  </a:lnTo>
                  <a:lnTo>
                    <a:pt x="58215" y="96669"/>
                  </a:lnTo>
                  <a:lnTo>
                    <a:pt x="58438" y="96353"/>
                  </a:lnTo>
                  <a:lnTo>
                    <a:pt x="58649" y="96036"/>
                  </a:lnTo>
                  <a:lnTo>
                    <a:pt x="58859" y="95719"/>
                  </a:lnTo>
                  <a:lnTo>
                    <a:pt x="59069" y="95402"/>
                  </a:lnTo>
                  <a:lnTo>
                    <a:pt x="59271" y="95085"/>
                  </a:lnTo>
                  <a:lnTo>
                    <a:pt x="59468" y="94768"/>
                  </a:lnTo>
                  <a:lnTo>
                    <a:pt x="59664" y="94451"/>
                  </a:lnTo>
                  <a:lnTo>
                    <a:pt x="59857" y="94134"/>
                  </a:lnTo>
                  <a:lnTo>
                    <a:pt x="60040" y="93817"/>
                  </a:lnTo>
                  <a:lnTo>
                    <a:pt x="60222" y="93500"/>
                  </a:lnTo>
                  <a:lnTo>
                    <a:pt x="60405" y="93183"/>
                  </a:lnTo>
                  <a:lnTo>
                    <a:pt x="60575" y="92866"/>
                  </a:lnTo>
                  <a:lnTo>
                    <a:pt x="60743" y="92549"/>
                  </a:lnTo>
                  <a:lnTo>
                    <a:pt x="60911" y="92232"/>
                  </a:lnTo>
                  <a:lnTo>
                    <a:pt x="61071" y="91915"/>
                  </a:lnTo>
                  <a:lnTo>
                    <a:pt x="61225" y="91598"/>
                  </a:lnTo>
                  <a:lnTo>
                    <a:pt x="61379" y="91281"/>
                  </a:lnTo>
                  <a:lnTo>
                    <a:pt x="61530" y="90964"/>
                  </a:lnTo>
                  <a:lnTo>
                    <a:pt x="61669" y="90647"/>
                  </a:lnTo>
                  <a:lnTo>
                    <a:pt x="61808" y="90330"/>
                  </a:lnTo>
                  <a:lnTo>
                    <a:pt x="61947" y="90013"/>
                  </a:lnTo>
                  <a:lnTo>
                    <a:pt x="62073" y="89697"/>
                  </a:lnTo>
                  <a:lnTo>
                    <a:pt x="62198" y="89380"/>
                  </a:lnTo>
                  <a:lnTo>
                    <a:pt x="62322" y="89063"/>
                  </a:lnTo>
                  <a:lnTo>
                    <a:pt x="62438" y="88746"/>
                  </a:lnTo>
                  <a:lnTo>
                    <a:pt x="62547" y="88429"/>
                  </a:lnTo>
                  <a:lnTo>
                    <a:pt x="62656" y="88112"/>
                  </a:lnTo>
                  <a:lnTo>
                    <a:pt x="62762" y="87795"/>
                  </a:lnTo>
                  <a:lnTo>
                    <a:pt x="62856" y="87478"/>
                  </a:lnTo>
                  <a:lnTo>
                    <a:pt x="62950" y="87161"/>
                  </a:lnTo>
                  <a:lnTo>
                    <a:pt x="63044" y="86844"/>
                  </a:lnTo>
                  <a:lnTo>
                    <a:pt x="63125" y="86527"/>
                  </a:lnTo>
                  <a:lnTo>
                    <a:pt x="63203" y="86210"/>
                  </a:lnTo>
                  <a:lnTo>
                    <a:pt x="63281" y="85893"/>
                  </a:lnTo>
                  <a:lnTo>
                    <a:pt x="63352" y="85576"/>
                  </a:lnTo>
                  <a:lnTo>
                    <a:pt x="63415" y="85259"/>
                  </a:lnTo>
                  <a:lnTo>
                    <a:pt x="63478" y="84942"/>
                  </a:lnTo>
                  <a:lnTo>
                    <a:pt x="63538" y="84625"/>
                  </a:lnTo>
                  <a:lnTo>
                    <a:pt x="63585" y="84308"/>
                  </a:lnTo>
                  <a:lnTo>
                    <a:pt x="63632" y="83991"/>
                  </a:lnTo>
                  <a:lnTo>
                    <a:pt x="63679" y="83674"/>
                  </a:lnTo>
                  <a:lnTo>
                    <a:pt x="63713" y="83358"/>
                  </a:lnTo>
                  <a:lnTo>
                    <a:pt x="63745" y="83041"/>
                  </a:lnTo>
                  <a:lnTo>
                    <a:pt x="63777" y="82724"/>
                  </a:lnTo>
                  <a:lnTo>
                    <a:pt x="63800" y="82407"/>
                  </a:lnTo>
                  <a:lnTo>
                    <a:pt x="63816" y="82090"/>
                  </a:lnTo>
                  <a:lnTo>
                    <a:pt x="63832" y="81773"/>
                  </a:lnTo>
                  <a:lnTo>
                    <a:pt x="63845" y="81456"/>
                  </a:lnTo>
                  <a:lnTo>
                    <a:pt x="63845" y="81139"/>
                  </a:lnTo>
                  <a:lnTo>
                    <a:pt x="63845" y="80822"/>
                  </a:lnTo>
                  <a:lnTo>
                    <a:pt x="63845" y="80505"/>
                  </a:lnTo>
                  <a:lnTo>
                    <a:pt x="63832" y="80188"/>
                  </a:lnTo>
                  <a:lnTo>
                    <a:pt x="63816" y="79871"/>
                  </a:lnTo>
                  <a:lnTo>
                    <a:pt x="63800" y="79554"/>
                  </a:lnTo>
                  <a:lnTo>
                    <a:pt x="63777" y="79237"/>
                  </a:lnTo>
                  <a:lnTo>
                    <a:pt x="63745" y="78920"/>
                  </a:lnTo>
                  <a:lnTo>
                    <a:pt x="63713" y="78603"/>
                  </a:lnTo>
                  <a:lnTo>
                    <a:pt x="63679" y="78286"/>
                  </a:lnTo>
                  <a:lnTo>
                    <a:pt x="63632" y="77969"/>
                  </a:lnTo>
                  <a:lnTo>
                    <a:pt x="63585" y="77652"/>
                  </a:lnTo>
                  <a:lnTo>
                    <a:pt x="63538" y="77335"/>
                  </a:lnTo>
                  <a:lnTo>
                    <a:pt x="63478" y="77019"/>
                  </a:lnTo>
                  <a:lnTo>
                    <a:pt x="63415" y="76702"/>
                  </a:lnTo>
                  <a:lnTo>
                    <a:pt x="63352" y="76385"/>
                  </a:lnTo>
                  <a:lnTo>
                    <a:pt x="63281" y="76068"/>
                  </a:lnTo>
                  <a:lnTo>
                    <a:pt x="63203" y="75751"/>
                  </a:lnTo>
                  <a:lnTo>
                    <a:pt x="63125" y="75434"/>
                  </a:lnTo>
                  <a:lnTo>
                    <a:pt x="63044" y="75117"/>
                  </a:lnTo>
                  <a:lnTo>
                    <a:pt x="62950" y="74800"/>
                  </a:lnTo>
                  <a:lnTo>
                    <a:pt x="62856" y="74483"/>
                  </a:lnTo>
                  <a:lnTo>
                    <a:pt x="62762" y="74166"/>
                  </a:lnTo>
                  <a:lnTo>
                    <a:pt x="62656" y="73849"/>
                  </a:lnTo>
                  <a:lnTo>
                    <a:pt x="62547" y="73532"/>
                  </a:lnTo>
                  <a:lnTo>
                    <a:pt x="62438" y="73215"/>
                  </a:lnTo>
                  <a:lnTo>
                    <a:pt x="62322" y="72898"/>
                  </a:lnTo>
                  <a:lnTo>
                    <a:pt x="62198" y="72581"/>
                  </a:lnTo>
                  <a:lnTo>
                    <a:pt x="62073" y="72264"/>
                  </a:lnTo>
                  <a:lnTo>
                    <a:pt x="61947" y="71947"/>
                  </a:lnTo>
                  <a:lnTo>
                    <a:pt x="61808" y="71630"/>
                  </a:lnTo>
                  <a:lnTo>
                    <a:pt x="61669" y="71313"/>
                  </a:lnTo>
                  <a:lnTo>
                    <a:pt x="61530" y="70996"/>
                  </a:lnTo>
                  <a:lnTo>
                    <a:pt x="61379" y="70680"/>
                  </a:lnTo>
                  <a:lnTo>
                    <a:pt x="61225" y="70363"/>
                  </a:lnTo>
                  <a:lnTo>
                    <a:pt x="61071" y="70046"/>
                  </a:lnTo>
                  <a:lnTo>
                    <a:pt x="60911" y="69729"/>
                  </a:lnTo>
                  <a:lnTo>
                    <a:pt x="60743" y="69412"/>
                  </a:lnTo>
                  <a:lnTo>
                    <a:pt x="60575" y="69095"/>
                  </a:lnTo>
                  <a:lnTo>
                    <a:pt x="60405" y="68778"/>
                  </a:lnTo>
                  <a:lnTo>
                    <a:pt x="60222" y="68461"/>
                  </a:lnTo>
                  <a:lnTo>
                    <a:pt x="60040" y="68144"/>
                  </a:lnTo>
                  <a:lnTo>
                    <a:pt x="59857" y="67827"/>
                  </a:lnTo>
                  <a:lnTo>
                    <a:pt x="59664" y="67510"/>
                  </a:lnTo>
                  <a:lnTo>
                    <a:pt x="59468" y="67193"/>
                  </a:lnTo>
                  <a:lnTo>
                    <a:pt x="59271" y="66876"/>
                  </a:lnTo>
                  <a:lnTo>
                    <a:pt x="59069" y="66559"/>
                  </a:lnTo>
                  <a:lnTo>
                    <a:pt x="58859" y="66242"/>
                  </a:lnTo>
                  <a:lnTo>
                    <a:pt x="58649" y="65925"/>
                  </a:lnTo>
                  <a:lnTo>
                    <a:pt x="58438" y="65608"/>
                  </a:lnTo>
                  <a:lnTo>
                    <a:pt x="58215" y="65291"/>
                  </a:lnTo>
                  <a:lnTo>
                    <a:pt x="57992" y="64974"/>
                  </a:lnTo>
                  <a:lnTo>
                    <a:pt x="57768" y="64657"/>
                  </a:lnTo>
                  <a:lnTo>
                    <a:pt x="57535" y="64340"/>
                  </a:lnTo>
                  <a:lnTo>
                    <a:pt x="57299" y="64024"/>
                  </a:lnTo>
                  <a:lnTo>
                    <a:pt x="57063" y="63707"/>
                  </a:lnTo>
                  <a:lnTo>
                    <a:pt x="56822" y="63390"/>
                  </a:lnTo>
                  <a:lnTo>
                    <a:pt x="56573" y="63073"/>
                  </a:lnTo>
                  <a:lnTo>
                    <a:pt x="56324" y="62756"/>
                  </a:lnTo>
                  <a:lnTo>
                    <a:pt x="56075" y="62439"/>
                  </a:lnTo>
                  <a:lnTo>
                    <a:pt x="55814" y="62122"/>
                  </a:lnTo>
                  <a:lnTo>
                    <a:pt x="55553" y="61805"/>
                  </a:lnTo>
                  <a:lnTo>
                    <a:pt x="55292" y="61488"/>
                  </a:lnTo>
                  <a:lnTo>
                    <a:pt x="55023" y="61171"/>
                  </a:lnTo>
                  <a:lnTo>
                    <a:pt x="54750" y="60854"/>
                  </a:lnTo>
                  <a:lnTo>
                    <a:pt x="54478" y="60537"/>
                  </a:lnTo>
                  <a:lnTo>
                    <a:pt x="54201" y="60220"/>
                  </a:lnTo>
                  <a:lnTo>
                    <a:pt x="53917" y="59903"/>
                  </a:lnTo>
                  <a:lnTo>
                    <a:pt x="53633" y="59586"/>
                  </a:lnTo>
                  <a:lnTo>
                    <a:pt x="53349" y="59269"/>
                  </a:lnTo>
                  <a:lnTo>
                    <a:pt x="53054" y="58952"/>
                  </a:lnTo>
                  <a:lnTo>
                    <a:pt x="52759" y="58635"/>
                  </a:lnTo>
                  <a:lnTo>
                    <a:pt x="52465" y="58318"/>
                  </a:lnTo>
                  <a:lnTo>
                    <a:pt x="52163" y="58001"/>
                  </a:lnTo>
                  <a:lnTo>
                    <a:pt x="51858" y="57685"/>
                  </a:lnTo>
                  <a:lnTo>
                    <a:pt x="51553" y="57368"/>
                  </a:lnTo>
                  <a:lnTo>
                    <a:pt x="51244" y="57051"/>
                  </a:lnTo>
                  <a:lnTo>
                    <a:pt x="50929" y="56734"/>
                  </a:lnTo>
                  <a:lnTo>
                    <a:pt x="50614" y="56417"/>
                  </a:lnTo>
                  <a:lnTo>
                    <a:pt x="50299" y="56100"/>
                  </a:lnTo>
                  <a:lnTo>
                    <a:pt x="49975" y="55783"/>
                  </a:lnTo>
                  <a:lnTo>
                    <a:pt x="49650" y="55466"/>
                  </a:lnTo>
                  <a:lnTo>
                    <a:pt x="49326" y="55149"/>
                  </a:lnTo>
                  <a:lnTo>
                    <a:pt x="48996" y="54832"/>
                  </a:lnTo>
                  <a:lnTo>
                    <a:pt x="48663" y="54515"/>
                  </a:lnTo>
                  <a:lnTo>
                    <a:pt x="48329" y="54198"/>
                  </a:lnTo>
                  <a:lnTo>
                    <a:pt x="47993" y="53881"/>
                  </a:lnTo>
                  <a:lnTo>
                    <a:pt x="47652" y="53564"/>
                  </a:lnTo>
                  <a:lnTo>
                    <a:pt x="47311" y="53247"/>
                  </a:lnTo>
                  <a:lnTo>
                    <a:pt x="46969" y="52930"/>
                  </a:lnTo>
                  <a:lnTo>
                    <a:pt x="46620" y="52613"/>
                  </a:lnTo>
                  <a:lnTo>
                    <a:pt x="46271" y="52296"/>
                  </a:lnTo>
                  <a:lnTo>
                    <a:pt x="45922" y="51979"/>
                  </a:lnTo>
                  <a:lnTo>
                    <a:pt x="45568" y="51662"/>
                  </a:lnTo>
                  <a:lnTo>
                    <a:pt x="45211" y="51346"/>
                  </a:lnTo>
                  <a:lnTo>
                    <a:pt x="44855" y="51029"/>
                  </a:lnTo>
                  <a:lnTo>
                    <a:pt x="44496" y="50712"/>
                  </a:lnTo>
                  <a:lnTo>
                    <a:pt x="44134" y="50395"/>
                  </a:lnTo>
                  <a:lnTo>
                    <a:pt x="43771" y="50078"/>
                  </a:lnTo>
                  <a:lnTo>
                    <a:pt x="43408" y="49761"/>
                  </a:lnTo>
                  <a:lnTo>
                    <a:pt x="43039" y="49444"/>
                  </a:lnTo>
                  <a:lnTo>
                    <a:pt x="42670" y="49127"/>
                  </a:lnTo>
                  <a:lnTo>
                    <a:pt x="42301" y="48810"/>
                  </a:lnTo>
                  <a:lnTo>
                    <a:pt x="41929" y="48493"/>
                  </a:lnTo>
                  <a:lnTo>
                    <a:pt x="41554" y="48176"/>
                  </a:lnTo>
                  <a:lnTo>
                    <a:pt x="41180" y="47859"/>
                  </a:lnTo>
                  <a:lnTo>
                    <a:pt x="40804" y="47542"/>
                  </a:lnTo>
                  <a:lnTo>
                    <a:pt x="40425" y="47225"/>
                  </a:lnTo>
                  <a:lnTo>
                    <a:pt x="40046" y="46908"/>
                  </a:lnTo>
                  <a:lnTo>
                    <a:pt x="39667" y="46591"/>
                  </a:lnTo>
                  <a:lnTo>
                    <a:pt x="39284" y="46274"/>
                  </a:lnTo>
                  <a:lnTo>
                    <a:pt x="38901" y="45957"/>
                  </a:lnTo>
                  <a:lnTo>
                    <a:pt x="38518" y="45640"/>
                  </a:lnTo>
                  <a:lnTo>
                    <a:pt x="38132" y="45323"/>
                  </a:lnTo>
                  <a:lnTo>
                    <a:pt x="37746" y="45006"/>
                  </a:lnTo>
                  <a:lnTo>
                    <a:pt x="37359" y="44690"/>
                  </a:lnTo>
                  <a:lnTo>
                    <a:pt x="36971" y="44373"/>
                  </a:lnTo>
                  <a:lnTo>
                    <a:pt x="36582" y="44056"/>
                  </a:lnTo>
                  <a:lnTo>
                    <a:pt x="36192" y="43739"/>
                  </a:lnTo>
                  <a:lnTo>
                    <a:pt x="35803" y="43422"/>
                  </a:lnTo>
                  <a:lnTo>
                    <a:pt x="35411" y="43105"/>
                  </a:lnTo>
                  <a:lnTo>
                    <a:pt x="35019" y="42788"/>
                  </a:lnTo>
                  <a:lnTo>
                    <a:pt x="34628" y="42471"/>
                  </a:lnTo>
                  <a:lnTo>
                    <a:pt x="34235" y="42154"/>
                  </a:lnTo>
                  <a:lnTo>
                    <a:pt x="33842" y="41837"/>
                  </a:lnTo>
                  <a:lnTo>
                    <a:pt x="33448" y="41520"/>
                  </a:lnTo>
                  <a:lnTo>
                    <a:pt x="33055" y="41203"/>
                  </a:lnTo>
                  <a:lnTo>
                    <a:pt x="32661" y="40886"/>
                  </a:lnTo>
                  <a:lnTo>
                    <a:pt x="32266" y="40569"/>
                  </a:lnTo>
                  <a:lnTo>
                    <a:pt x="31872" y="40252"/>
                  </a:lnTo>
                  <a:lnTo>
                    <a:pt x="31478" y="39935"/>
                  </a:lnTo>
                  <a:lnTo>
                    <a:pt x="31084" y="39618"/>
                  </a:lnTo>
                  <a:lnTo>
                    <a:pt x="30689" y="39301"/>
                  </a:lnTo>
                  <a:lnTo>
                    <a:pt x="30295" y="38984"/>
                  </a:lnTo>
                  <a:lnTo>
                    <a:pt x="29901" y="38667"/>
                  </a:lnTo>
                  <a:lnTo>
                    <a:pt x="29507" y="38351"/>
                  </a:lnTo>
                  <a:lnTo>
                    <a:pt x="29114" y="38034"/>
                  </a:lnTo>
                  <a:lnTo>
                    <a:pt x="28721" y="37717"/>
                  </a:lnTo>
                  <a:lnTo>
                    <a:pt x="28328" y="37400"/>
                  </a:lnTo>
                  <a:lnTo>
                    <a:pt x="27935" y="37083"/>
                  </a:lnTo>
                  <a:lnTo>
                    <a:pt x="27544" y="36766"/>
                  </a:lnTo>
                  <a:lnTo>
                    <a:pt x="27153" y="36449"/>
                  </a:lnTo>
                  <a:lnTo>
                    <a:pt x="26762" y="36132"/>
                  </a:lnTo>
                  <a:lnTo>
                    <a:pt x="26373" y="35815"/>
                  </a:lnTo>
                  <a:lnTo>
                    <a:pt x="25984" y="35498"/>
                  </a:lnTo>
                  <a:lnTo>
                    <a:pt x="25596" y="35181"/>
                  </a:lnTo>
                  <a:lnTo>
                    <a:pt x="25208" y="34864"/>
                  </a:lnTo>
                  <a:lnTo>
                    <a:pt x="24822" y="34547"/>
                  </a:lnTo>
                  <a:lnTo>
                    <a:pt x="24437" y="34230"/>
                  </a:lnTo>
                  <a:lnTo>
                    <a:pt x="24052" y="33913"/>
                  </a:lnTo>
                  <a:lnTo>
                    <a:pt x="23670" y="33596"/>
                  </a:lnTo>
                  <a:lnTo>
                    <a:pt x="23288" y="33279"/>
                  </a:lnTo>
                  <a:lnTo>
                    <a:pt x="22907" y="32962"/>
                  </a:lnTo>
                  <a:lnTo>
                    <a:pt x="22528" y="32645"/>
                  </a:lnTo>
                  <a:lnTo>
                    <a:pt x="22151" y="32328"/>
                  </a:lnTo>
                  <a:lnTo>
                    <a:pt x="21773" y="32012"/>
                  </a:lnTo>
                  <a:lnTo>
                    <a:pt x="21398" y="31695"/>
                  </a:lnTo>
                  <a:lnTo>
                    <a:pt x="21026" y="31378"/>
                  </a:lnTo>
                  <a:lnTo>
                    <a:pt x="20654" y="31061"/>
                  </a:lnTo>
                  <a:lnTo>
                    <a:pt x="20282" y="30744"/>
                  </a:lnTo>
                  <a:lnTo>
                    <a:pt x="19915" y="30427"/>
                  </a:lnTo>
                  <a:lnTo>
                    <a:pt x="19549" y="30110"/>
                  </a:lnTo>
                  <a:lnTo>
                    <a:pt x="19182" y="29793"/>
                  </a:lnTo>
                  <a:lnTo>
                    <a:pt x="18820" y="29476"/>
                  </a:lnTo>
                  <a:lnTo>
                    <a:pt x="18460" y="29159"/>
                  </a:lnTo>
                  <a:lnTo>
                    <a:pt x="18100" y="28842"/>
                  </a:lnTo>
                  <a:lnTo>
                    <a:pt x="17742" y="28525"/>
                  </a:lnTo>
                  <a:lnTo>
                    <a:pt x="17389" y="28208"/>
                  </a:lnTo>
                  <a:lnTo>
                    <a:pt x="17037" y="27891"/>
                  </a:lnTo>
                  <a:lnTo>
                    <a:pt x="16684" y="27574"/>
                  </a:lnTo>
                  <a:lnTo>
                    <a:pt x="16338" y="27257"/>
                  </a:lnTo>
                  <a:lnTo>
                    <a:pt x="15993" y="26940"/>
                  </a:lnTo>
                  <a:lnTo>
                    <a:pt x="15648" y="26623"/>
                  </a:lnTo>
                  <a:lnTo>
                    <a:pt x="15307" y="26306"/>
                  </a:lnTo>
                  <a:lnTo>
                    <a:pt x="14971" y="25989"/>
                  </a:lnTo>
                  <a:lnTo>
                    <a:pt x="14634" y="25673"/>
                  </a:lnTo>
                  <a:lnTo>
                    <a:pt x="14299" y="25356"/>
                  </a:lnTo>
                  <a:lnTo>
                    <a:pt x="13971" y="25039"/>
                  </a:lnTo>
                  <a:lnTo>
                    <a:pt x="13643" y="24722"/>
                  </a:lnTo>
                  <a:lnTo>
                    <a:pt x="13315" y="24405"/>
                  </a:lnTo>
                  <a:lnTo>
                    <a:pt x="12995" y="24088"/>
                  </a:lnTo>
                  <a:lnTo>
                    <a:pt x="12677" y="23771"/>
                  </a:lnTo>
                  <a:lnTo>
                    <a:pt x="12359" y="23454"/>
                  </a:lnTo>
                  <a:lnTo>
                    <a:pt x="12046" y="23137"/>
                  </a:lnTo>
                  <a:lnTo>
                    <a:pt x="11737" y="22820"/>
                  </a:lnTo>
                  <a:lnTo>
                    <a:pt x="11429" y="22503"/>
                  </a:lnTo>
                  <a:lnTo>
                    <a:pt x="11122" y="22186"/>
                  </a:lnTo>
                  <a:lnTo>
                    <a:pt x="10825" y="21869"/>
                  </a:lnTo>
                  <a:lnTo>
                    <a:pt x="10527" y="21552"/>
                  </a:lnTo>
                  <a:lnTo>
                    <a:pt x="10229" y="21235"/>
                  </a:lnTo>
                  <a:lnTo>
                    <a:pt x="9941" y="20918"/>
                  </a:lnTo>
                  <a:lnTo>
                    <a:pt x="9654" y="20601"/>
                  </a:lnTo>
                  <a:lnTo>
                    <a:pt x="9367" y="20284"/>
                  </a:lnTo>
                  <a:lnTo>
                    <a:pt x="9087" y="19967"/>
                  </a:lnTo>
                  <a:lnTo>
                    <a:pt x="8812" y="19650"/>
                  </a:lnTo>
                  <a:lnTo>
                    <a:pt x="8537" y="19333"/>
                  </a:lnTo>
                  <a:lnTo>
                    <a:pt x="8264" y="19017"/>
                  </a:lnTo>
                  <a:lnTo>
                    <a:pt x="8001" y="18700"/>
                  </a:lnTo>
                  <a:lnTo>
                    <a:pt x="7738" y="18383"/>
                  </a:lnTo>
                  <a:lnTo>
                    <a:pt x="7476" y="18066"/>
                  </a:lnTo>
                  <a:lnTo>
                    <a:pt x="7223" y="17749"/>
                  </a:lnTo>
                  <a:lnTo>
                    <a:pt x="6973" y="17432"/>
                  </a:lnTo>
                  <a:lnTo>
                    <a:pt x="6723" y="17115"/>
                  </a:lnTo>
                  <a:lnTo>
                    <a:pt x="6479" y="16798"/>
                  </a:lnTo>
                  <a:lnTo>
                    <a:pt x="6242" y="16481"/>
                  </a:lnTo>
                  <a:lnTo>
                    <a:pt x="6005" y="16164"/>
                  </a:lnTo>
                  <a:lnTo>
                    <a:pt x="5770" y="15847"/>
                  </a:lnTo>
                  <a:lnTo>
                    <a:pt x="5547" y="15530"/>
                  </a:lnTo>
                  <a:lnTo>
                    <a:pt x="5323" y="15213"/>
                  </a:lnTo>
                  <a:lnTo>
                    <a:pt x="5100" y="14896"/>
                  </a:lnTo>
                  <a:lnTo>
                    <a:pt x="4888" y="14579"/>
                  </a:lnTo>
                  <a:lnTo>
                    <a:pt x="4678" y="14262"/>
                  </a:lnTo>
                  <a:lnTo>
                    <a:pt x="4469" y="13945"/>
                  </a:lnTo>
                  <a:lnTo>
                    <a:pt x="4266" y="13628"/>
                  </a:lnTo>
                  <a:lnTo>
                    <a:pt x="4071" y="13311"/>
                  </a:lnTo>
                  <a:lnTo>
                    <a:pt x="3876" y="12994"/>
                  </a:lnTo>
                  <a:lnTo>
                    <a:pt x="3683" y="12678"/>
                  </a:lnTo>
                  <a:lnTo>
                    <a:pt x="3502" y="12361"/>
                  </a:lnTo>
                  <a:lnTo>
                    <a:pt x="3322" y="12044"/>
                  </a:lnTo>
                  <a:lnTo>
                    <a:pt x="3142" y="11727"/>
                  </a:lnTo>
                  <a:lnTo>
                    <a:pt x="2973" y="11410"/>
                  </a:lnTo>
                  <a:lnTo>
                    <a:pt x="2808" y="11093"/>
                  </a:lnTo>
                  <a:lnTo>
                    <a:pt x="2643" y="10776"/>
                  </a:lnTo>
                  <a:lnTo>
                    <a:pt x="2485" y="10459"/>
                  </a:lnTo>
                  <a:lnTo>
                    <a:pt x="2335" y="10142"/>
                  </a:lnTo>
                  <a:lnTo>
                    <a:pt x="2185" y="9825"/>
                  </a:lnTo>
                  <a:lnTo>
                    <a:pt x="2037" y="9508"/>
                  </a:lnTo>
                  <a:lnTo>
                    <a:pt x="1903" y="9191"/>
                  </a:lnTo>
                  <a:lnTo>
                    <a:pt x="1768" y="8874"/>
                  </a:lnTo>
                  <a:lnTo>
                    <a:pt x="1634" y="8557"/>
                  </a:lnTo>
                  <a:lnTo>
                    <a:pt x="1513" y="8240"/>
                  </a:lnTo>
                  <a:lnTo>
                    <a:pt x="1394" y="7923"/>
                  </a:lnTo>
                  <a:lnTo>
                    <a:pt x="1276" y="7606"/>
                  </a:lnTo>
                  <a:lnTo>
                    <a:pt x="1165" y="7289"/>
                  </a:lnTo>
                  <a:lnTo>
                    <a:pt x="1063" y="6972"/>
                  </a:lnTo>
                  <a:lnTo>
                    <a:pt x="961" y="6655"/>
                  </a:lnTo>
                  <a:lnTo>
                    <a:pt x="861" y="6339"/>
                  </a:lnTo>
                  <a:lnTo>
                    <a:pt x="775" y="6022"/>
                  </a:lnTo>
                  <a:lnTo>
                    <a:pt x="690" y="5705"/>
                  </a:lnTo>
                  <a:lnTo>
                    <a:pt x="604" y="5388"/>
                  </a:lnTo>
                  <a:lnTo>
                    <a:pt x="531" y="5071"/>
                  </a:lnTo>
                  <a:lnTo>
                    <a:pt x="463" y="4754"/>
                  </a:lnTo>
                  <a:lnTo>
                    <a:pt x="394" y="4437"/>
                  </a:lnTo>
                  <a:lnTo>
                    <a:pt x="332" y="4120"/>
                  </a:lnTo>
                  <a:lnTo>
                    <a:pt x="280" y="3803"/>
                  </a:lnTo>
                  <a:lnTo>
                    <a:pt x="228" y="3486"/>
                  </a:lnTo>
                  <a:lnTo>
                    <a:pt x="177" y="3169"/>
                  </a:lnTo>
                  <a:lnTo>
                    <a:pt x="142" y="2852"/>
                  </a:lnTo>
                  <a:lnTo>
                    <a:pt x="107" y="2535"/>
                  </a:lnTo>
                  <a:lnTo>
                    <a:pt x="71" y="2218"/>
                  </a:lnTo>
                  <a:lnTo>
                    <a:pt x="49" y="1901"/>
                  </a:lnTo>
                  <a:lnTo>
                    <a:pt x="31" y="1584"/>
                  </a:lnTo>
                  <a:lnTo>
                    <a:pt x="13" y="1267"/>
                  </a:lnTo>
                  <a:lnTo>
                    <a:pt x="2" y="950"/>
                  </a:lnTo>
                  <a:lnTo>
                    <a:pt x="1" y="633"/>
                  </a:lnTo>
                  <a:lnTo>
                    <a:pt x="0" y="31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316"/>
                  </a:lnTo>
                  <a:lnTo>
                    <a:pt x="237933" y="633"/>
                  </a:lnTo>
                  <a:lnTo>
                    <a:pt x="237932" y="950"/>
                  </a:lnTo>
                  <a:lnTo>
                    <a:pt x="237921" y="1267"/>
                  </a:lnTo>
                  <a:lnTo>
                    <a:pt x="237903" y="1584"/>
                  </a:lnTo>
                  <a:lnTo>
                    <a:pt x="237884" y="1901"/>
                  </a:lnTo>
                  <a:lnTo>
                    <a:pt x="237862" y="2218"/>
                  </a:lnTo>
                  <a:lnTo>
                    <a:pt x="237827" y="2535"/>
                  </a:lnTo>
                  <a:lnTo>
                    <a:pt x="237792" y="2852"/>
                  </a:lnTo>
                  <a:lnTo>
                    <a:pt x="237756" y="3169"/>
                  </a:lnTo>
                  <a:lnTo>
                    <a:pt x="237706" y="3486"/>
                  </a:lnTo>
                  <a:lnTo>
                    <a:pt x="237654" y="3803"/>
                  </a:lnTo>
                  <a:lnTo>
                    <a:pt x="237602" y="4120"/>
                  </a:lnTo>
                  <a:lnTo>
                    <a:pt x="237540" y="4437"/>
                  </a:lnTo>
                  <a:lnTo>
                    <a:pt x="237471" y="4754"/>
                  </a:lnTo>
                  <a:lnTo>
                    <a:pt x="237402" y="5071"/>
                  </a:lnTo>
                  <a:lnTo>
                    <a:pt x="237329" y="5388"/>
                  </a:lnTo>
                  <a:lnTo>
                    <a:pt x="237244" y="5705"/>
                  </a:lnTo>
                  <a:lnTo>
                    <a:pt x="237158" y="6022"/>
                  </a:lnTo>
                  <a:lnTo>
                    <a:pt x="237073" y="6339"/>
                  </a:lnTo>
                  <a:lnTo>
                    <a:pt x="236972" y="6655"/>
                  </a:lnTo>
                  <a:lnTo>
                    <a:pt x="236870" y="6972"/>
                  </a:lnTo>
                  <a:lnTo>
                    <a:pt x="236768" y="7289"/>
                  </a:lnTo>
                  <a:lnTo>
                    <a:pt x="236658" y="7606"/>
                  </a:lnTo>
                  <a:lnTo>
                    <a:pt x="236539" y="7923"/>
                  </a:lnTo>
                  <a:lnTo>
                    <a:pt x="236421" y="8240"/>
                  </a:lnTo>
                  <a:lnTo>
                    <a:pt x="236299" y="8557"/>
                  </a:lnTo>
                  <a:lnTo>
                    <a:pt x="236165" y="8874"/>
                  </a:lnTo>
                  <a:lnTo>
                    <a:pt x="236031" y="9191"/>
                  </a:lnTo>
                  <a:lnTo>
                    <a:pt x="235897" y="9508"/>
                  </a:lnTo>
                  <a:lnTo>
                    <a:pt x="235749" y="9825"/>
                  </a:lnTo>
                  <a:lnTo>
                    <a:pt x="235599" y="10142"/>
                  </a:lnTo>
                  <a:lnTo>
                    <a:pt x="235449" y="10459"/>
                  </a:lnTo>
                  <a:lnTo>
                    <a:pt x="235291" y="10776"/>
                  </a:lnTo>
                  <a:lnTo>
                    <a:pt x="235126" y="11093"/>
                  </a:lnTo>
                  <a:lnTo>
                    <a:pt x="234960" y="11410"/>
                  </a:lnTo>
                  <a:lnTo>
                    <a:pt x="234792" y="11727"/>
                  </a:lnTo>
                  <a:lnTo>
                    <a:pt x="234612" y="12044"/>
                  </a:lnTo>
                  <a:lnTo>
                    <a:pt x="234431" y="12361"/>
                  </a:lnTo>
                  <a:lnTo>
                    <a:pt x="234251" y="12678"/>
                  </a:lnTo>
                  <a:lnTo>
                    <a:pt x="234058" y="12994"/>
                  </a:lnTo>
                  <a:lnTo>
                    <a:pt x="233862" y="13311"/>
                  </a:lnTo>
                  <a:lnTo>
                    <a:pt x="233667" y="13628"/>
                  </a:lnTo>
                  <a:lnTo>
                    <a:pt x="233465" y="13945"/>
                  </a:lnTo>
                  <a:lnTo>
                    <a:pt x="233255" y="14262"/>
                  </a:lnTo>
                  <a:lnTo>
                    <a:pt x="233046" y="14579"/>
                  </a:lnTo>
                  <a:lnTo>
                    <a:pt x="232834" y="14896"/>
                  </a:lnTo>
                  <a:lnTo>
                    <a:pt x="232610" y="15213"/>
                  </a:lnTo>
                  <a:lnTo>
                    <a:pt x="232387" y="15530"/>
                  </a:lnTo>
                  <a:lnTo>
                    <a:pt x="232163" y="15847"/>
                  </a:lnTo>
                  <a:lnTo>
                    <a:pt x="231928" y="16164"/>
                  </a:lnTo>
                  <a:lnTo>
                    <a:pt x="231691" y="16481"/>
                  </a:lnTo>
                  <a:lnTo>
                    <a:pt x="231454" y="16798"/>
                  </a:lnTo>
                  <a:lnTo>
                    <a:pt x="231210" y="17115"/>
                  </a:lnTo>
                  <a:lnTo>
                    <a:pt x="230960" y="17432"/>
                  </a:lnTo>
                  <a:lnTo>
                    <a:pt x="230710" y="17749"/>
                  </a:lnTo>
                  <a:lnTo>
                    <a:pt x="230458" y="18066"/>
                  </a:lnTo>
                  <a:lnTo>
                    <a:pt x="230195" y="18383"/>
                  </a:lnTo>
                  <a:lnTo>
                    <a:pt x="229932" y="18700"/>
                  </a:lnTo>
                  <a:lnTo>
                    <a:pt x="229669" y="19017"/>
                  </a:lnTo>
                  <a:lnTo>
                    <a:pt x="229397" y="19333"/>
                  </a:lnTo>
                  <a:lnTo>
                    <a:pt x="229122" y="19650"/>
                  </a:lnTo>
                  <a:lnTo>
                    <a:pt x="228847" y="19967"/>
                  </a:lnTo>
                  <a:lnTo>
                    <a:pt x="228566" y="20284"/>
                  </a:lnTo>
                  <a:lnTo>
                    <a:pt x="228279" y="20601"/>
                  </a:lnTo>
                  <a:lnTo>
                    <a:pt x="227993" y="20918"/>
                  </a:lnTo>
                  <a:lnTo>
                    <a:pt x="227704" y="21235"/>
                  </a:lnTo>
                  <a:lnTo>
                    <a:pt x="227407" y="21552"/>
                  </a:lnTo>
                  <a:lnTo>
                    <a:pt x="227109" y="21869"/>
                  </a:lnTo>
                  <a:lnTo>
                    <a:pt x="226811" y="22186"/>
                  </a:lnTo>
                  <a:lnTo>
                    <a:pt x="226505" y="22503"/>
                  </a:lnTo>
                  <a:lnTo>
                    <a:pt x="226196" y="22820"/>
                  </a:lnTo>
                  <a:lnTo>
                    <a:pt x="225888" y="23137"/>
                  </a:lnTo>
                  <a:lnTo>
                    <a:pt x="225575" y="23454"/>
                  </a:lnTo>
                  <a:lnTo>
                    <a:pt x="225257" y="23771"/>
                  </a:lnTo>
                  <a:lnTo>
                    <a:pt x="224938" y="24088"/>
                  </a:lnTo>
                  <a:lnTo>
                    <a:pt x="224618" y="24405"/>
                  </a:lnTo>
                  <a:lnTo>
                    <a:pt x="224291" y="24722"/>
                  </a:lnTo>
                  <a:lnTo>
                    <a:pt x="223963" y="25039"/>
                  </a:lnTo>
                  <a:lnTo>
                    <a:pt x="223635" y="25356"/>
                  </a:lnTo>
                  <a:lnTo>
                    <a:pt x="223300" y="25673"/>
                  </a:lnTo>
                  <a:lnTo>
                    <a:pt x="222963" y="25989"/>
                  </a:lnTo>
                  <a:lnTo>
                    <a:pt x="222626" y="26306"/>
                  </a:lnTo>
                  <a:lnTo>
                    <a:pt x="222286" y="26623"/>
                  </a:lnTo>
                  <a:lnTo>
                    <a:pt x="221941" y="26940"/>
                  </a:lnTo>
                  <a:lnTo>
                    <a:pt x="221596" y="27257"/>
                  </a:lnTo>
                  <a:lnTo>
                    <a:pt x="221250" y="27574"/>
                  </a:lnTo>
                  <a:lnTo>
                    <a:pt x="220897" y="27891"/>
                  </a:lnTo>
                  <a:lnTo>
                    <a:pt x="220544" y="28208"/>
                  </a:lnTo>
                  <a:lnTo>
                    <a:pt x="220191" y="28525"/>
                  </a:lnTo>
                  <a:lnTo>
                    <a:pt x="219833" y="28842"/>
                  </a:lnTo>
                  <a:lnTo>
                    <a:pt x="219473" y="29159"/>
                  </a:lnTo>
                  <a:lnTo>
                    <a:pt x="219114" y="29476"/>
                  </a:lnTo>
                  <a:lnTo>
                    <a:pt x="218751" y="29793"/>
                  </a:lnTo>
                  <a:lnTo>
                    <a:pt x="218385" y="30110"/>
                  </a:lnTo>
                  <a:lnTo>
                    <a:pt x="218019" y="30427"/>
                  </a:lnTo>
                  <a:lnTo>
                    <a:pt x="217652" y="30744"/>
                  </a:lnTo>
                  <a:lnTo>
                    <a:pt x="217280" y="31061"/>
                  </a:lnTo>
                  <a:lnTo>
                    <a:pt x="216908" y="31378"/>
                  </a:lnTo>
                  <a:lnTo>
                    <a:pt x="216536" y="31695"/>
                  </a:lnTo>
                  <a:lnTo>
                    <a:pt x="216160" y="32012"/>
                  </a:lnTo>
                  <a:lnTo>
                    <a:pt x="215783" y="32328"/>
                  </a:lnTo>
                  <a:lnTo>
                    <a:pt x="215406" y="32645"/>
                  </a:lnTo>
                  <a:lnTo>
                    <a:pt x="215027" y="32962"/>
                  </a:lnTo>
                  <a:lnTo>
                    <a:pt x="214645" y="33279"/>
                  </a:lnTo>
                  <a:lnTo>
                    <a:pt x="214264" y="33596"/>
                  </a:lnTo>
                  <a:lnTo>
                    <a:pt x="213882" y="33913"/>
                  </a:lnTo>
                  <a:lnTo>
                    <a:pt x="213496" y="34230"/>
                  </a:lnTo>
                  <a:lnTo>
                    <a:pt x="213111" y="34547"/>
                  </a:lnTo>
                  <a:lnTo>
                    <a:pt x="212726" y="34864"/>
                  </a:lnTo>
                  <a:lnTo>
                    <a:pt x="212338" y="35181"/>
                  </a:lnTo>
                  <a:lnTo>
                    <a:pt x="211949" y="35498"/>
                  </a:lnTo>
                  <a:lnTo>
                    <a:pt x="211561" y="35815"/>
                  </a:lnTo>
                  <a:lnTo>
                    <a:pt x="211171" y="36132"/>
                  </a:lnTo>
                  <a:lnTo>
                    <a:pt x="210780" y="36449"/>
                  </a:lnTo>
                  <a:lnTo>
                    <a:pt x="210389" y="36766"/>
                  </a:lnTo>
                  <a:lnTo>
                    <a:pt x="209998" y="37083"/>
                  </a:lnTo>
                  <a:lnTo>
                    <a:pt x="209605" y="37400"/>
                  </a:lnTo>
                  <a:lnTo>
                    <a:pt x="209213" y="37717"/>
                  </a:lnTo>
                  <a:lnTo>
                    <a:pt x="208820" y="38034"/>
                  </a:lnTo>
                  <a:lnTo>
                    <a:pt x="208426" y="38351"/>
                  </a:lnTo>
                  <a:lnTo>
                    <a:pt x="208032" y="38667"/>
                  </a:lnTo>
                  <a:lnTo>
                    <a:pt x="207638" y="38984"/>
                  </a:lnTo>
                  <a:lnTo>
                    <a:pt x="207244" y="39301"/>
                  </a:lnTo>
                  <a:lnTo>
                    <a:pt x="206850" y="39618"/>
                  </a:lnTo>
                  <a:lnTo>
                    <a:pt x="206456" y="39935"/>
                  </a:lnTo>
                  <a:lnTo>
                    <a:pt x="206061" y="40252"/>
                  </a:lnTo>
                  <a:lnTo>
                    <a:pt x="205667" y="40569"/>
                  </a:lnTo>
                  <a:lnTo>
                    <a:pt x="205273" y="40886"/>
                  </a:lnTo>
                  <a:lnTo>
                    <a:pt x="204879" y="41203"/>
                  </a:lnTo>
                  <a:lnTo>
                    <a:pt x="204485" y="41520"/>
                  </a:lnTo>
                  <a:lnTo>
                    <a:pt x="204092" y="41837"/>
                  </a:lnTo>
                  <a:lnTo>
                    <a:pt x="203699" y="42154"/>
                  </a:lnTo>
                  <a:lnTo>
                    <a:pt x="203306" y="42471"/>
                  </a:lnTo>
                  <a:lnTo>
                    <a:pt x="202914" y="42788"/>
                  </a:lnTo>
                  <a:lnTo>
                    <a:pt x="202523" y="43105"/>
                  </a:lnTo>
                  <a:lnTo>
                    <a:pt x="202131" y="43422"/>
                  </a:lnTo>
                  <a:lnTo>
                    <a:pt x="201741" y="43739"/>
                  </a:lnTo>
                  <a:lnTo>
                    <a:pt x="201352" y="44056"/>
                  </a:lnTo>
                  <a:lnTo>
                    <a:pt x="200962" y="44373"/>
                  </a:lnTo>
                  <a:lnTo>
                    <a:pt x="200575" y="44690"/>
                  </a:lnTo>
                  <a:lnTo>
                    <a:pt x="200188" y="45006"/>
                  </a:lnTo>
                  <a:lnTo>
                    <a:pt x="199801" y="45323"/>
                  </a:lnTo>
                  <a:lnTo>
                    <a:pt x="199416" y="45640"/>
                  </a:lnTo>
                  <a:lnTo>
                    <a:pt x="199033" y="45957"/>
                  </a:lnTo>
                  <a:lnTo>
                    <a:pt x="198650" y="46274"/>
                  </a:lnTo>
                  <a:lnTo>
                    <a:pt x="198266" y="46591"/>
                  </a:lnTo>
                  <a:lnTo>
                    <a:pt x="197887" y="46908"/>
                  </a:lnTo>
                  <a:lnTo>
                    <a:pt x="197508" y="47225"/>
                  </a:lnTo>
                  <a:lnTo>
                    <a:pt x="197129" y="47542"/>
                  </a:lnTo>
                  <a:lnTo>
                    <a:pt x="196753" y="47859"/>
                  </a:lnTo>
                  <a:lnTo>
                    <a:pt x="196379" y="48176"/>
                  </a:lnTo>
                  <a:lnTo>
                    <a:pt x="196005" y="48493"/>
                  </a:lnTo>
                  <a:lnTo>
                    <a:pt x="195632" y="48810"/>
                  </a:lnTo>
                  <a:lnTo>
                    <a:pt x="195264" y="49127"/>
                  </a:lnTo>
                  <a:lnTo>
                    <a:pt x="194895" y="49444"/>
                  </a:lnTo>
                  <a:lnTo>
                    <a:pt x="194526" y="49761"/>
                  </a:lnTo>
                  <a:lnTo>
                    <a:pt x="194163" y="50078"/>
                  </a:lnTo>
                  <a:lnTo>
                    <a:pt x="193800" y="50395"/>
                  </a:lnTo>
                  <a:lnTo>
                    <a:pt x="193437" y="50712"/>
                  </a:lnTo>
                  <a:lnTo>
                    <a:pt x="193078" y="51029"/>
                  </a:lnTo>
                  <a:lnTo>
                    <a:pt x="192722" y="51346"/>
                  </a:lnTo>
                  <a:lnTo>
                    <a:pt x="192366" y="51662"/>
                  </a:lnTo>
                  <a:lnTo>
                    <a:pt x="192012" y="51979"/>
                  </a:lnTo>
                  <a:lnTo>
                    <a:pt x="191663" y="52296"/>
                  </a:lnTo>
                  <a:lnTo>
                    <a:pt x="191314" y="52613"/>
                  </a:lnTo>
                  <a:lnTo>
                    <a:pt x="190964" y="52930"/>
                  </a:lnTo>
                  <a:lnTo>
                    <a:pt x="190623" y="53247"/>
                  </a:lnTo>
                  <a:lnTo>
                    <a:pt x="190281" y="53564"/>
                  </a:lnTo>
                  <a:lnTo>
                    <a:pt x="189940" y="53881"/>
                  </a:lnTo>
                  <a:lnTo>
                    <a:pt x="189604" y="54198"/>
                  </a:lnTo>
                  <a:lnTo>
                    <a:pt x="189271" y="54515"/>
                  </a:lnTo>
                  <a:lnTo>
                    <a:pt x="188938" y="54832"/>
                  </a:lnTo>
                  <a:lnTo>
                    <a:pt x="188607" y="55149"/>
                  </a:lnTo>
                  <a:lnTo>
                    <a:pt x="188283" y="55466"/>
                  </a:lnTo>
                  <a:lnTo>
                    <a:pt x="187959" y="55783"/>
                  </a:lnTo>
                  <a:lnTo>
                    <a:pt x="187635" y="56100"/>
                  </a:lnTo>
                  <a:lnTo>
                    <a:pt x="187319" y="56417"/>
                  </a:lnTo>
                  <a:lnTo>
                    <a:pt x="187004" y="56734"/>
                  </a:lnTo>
                  <a:lnTo>
                    <a:pt x="186690" y="57051"/>
                  </a:lnTo>
                  <a:lnTo>
                    <a:pt x="186381" y="57368"/>
                  </a:lnTo>
                  <a:lnTo>
                    <a:pt x="186076" y="57685"/>
                  </a:lnTo>
                  <a:lnTo>
                    <a:pt x="185771" y="58001"/>
                  </a:lnTo>
                  <a:lnTo>
                    <a:pt x="185469" y="58318"/>
                  </a:lnTo>
                  <a:lnTo>
                    <a:pt x="185174" y="58635"/>
                  </a:lnTo>
                  <a:lnTo>
                    <a:pt x="184879" y="58952"/>
                  </a:lnTo>
                  <a:lnTo>
                    <a:pt x="184585" y="59269"/>
                  </a:lnTo>
                  <a:lnTo>
                    <a:pt x="184300" y="59586"/>
                  </a:lnTo>
                  <a:lnTo>
                    <a:pt x="184016" y="59903"/>
                  </a:lnTo>
                  <a:lnTo>
                    <a:pt x="183733" y="60220"/>
                  </a:lnTo>
                  <a:lnTo>
                    <a:pt x="183456" y="60537"/>
                  </a:lnTo>
                  <a:lnTo>
                    <a:pt x="183183" y="60854"/>
                  </a:lnTo>
                  <a:lnTo>
                    <a:pt x="182911" y="61171"/>
                  </a:lnTo>
                  <a:lnTo>
                    <a:pt x="182641" y="61488"/>
                  </a:lnTo>
                  <a:lnTo>
                    <a:pt x="182380" y="61805"/>
                  </a:lnTo>
                  <a:lnTo>
                    <a:pt x="182119" y="62122"/>
                  </a:lnTo>
                  <a:lnTo>
                    <a:pt x="181859" y="62439"/>
                  </a:lnTo>
                  <a:lnTo>
                    <a:pt x="181609" y="62756"/>
                  </a:lnTo>
                  <a:lnTo>
                    <a:pt x="181360" y="63073"/>
                  </a:lnTo>
                  <a:lnTo>
                    <a:pt x="181112" y="63390"/>
                  </a:lnTo>
                  <a:lnTo>
                    <a:pt x="180870" y="63707"/>
                  </a:lnTo>
                  <a:lnTo>
                    <a:pt x="180634" y="64024"/>
                  </a:lnTo>
                  <a:lnTo>
                    <a:pt x="180398" y="64340"/>
                  </a:lnTo>
                  <a:lnTo>
                    <a:pt x="180165" y="64657"/>
                  </a:lnTo>
                  <a:lnTo>
                    <a:pt x="179942" y="64974"/>
                  </a:lnTo>
                  <a:lnTo>
                    <a:pt x="179719" y="65291"/>
                  </a:lnTo>
                  <a:lnTo>
                    <a:pt x="179495" y="65608"/>
                  </a:lnTo>
                  <a:lnTo>
                    <a:pt x="179284" y="65925"/>
                  </a:lnTo>
                  <a:lnTo>
                    <a:pt x="179074" y="66242"/>
                  </a:lnTo>
                  <a:lnTo>
                    <a:pt x="178864" y="66559"/>
                  </a:lnTo>
                  <a:lnTo>
                    <a:pt x="178662" y="66876"/>
                  </a:lnTo>
                  <a:lnTo>
                    <a:pt x="178466" y="67193"/>
                  </a:lnTo>
                  <a:lnTo>
                    <a:pt x="178269" y="67510"/>
                  </a:lnTo>
                  <a:lnTo>
                    <a:pt x="178076" y="67827"/>
                  </a:lnTo>
                  <a:lnTo>
                    <a:pt x="177894" y="68144"/>
                  </a:lnTo>
                  <a:lnTo>
                    <a:pt x="177711" y="68461"/>
                  </a:lnTo>
                  <a:lnTo>
                    <a:pt x="177529" y="68778"/>
                  </a:lnTo>
                  <a:lnTo>
                    <a:pt x="177359" y="69095"/>
                  </a:lnTo>
                  <a:lnTo>
                    <a:pt x="177191" y="69412"/>
                  </a:lnTo>
                  <a:lnTo>
                    <a:pt x="177022" y="69729"/>
                  </a:lnTo>
                  <a:lnTo>
                    <a:pt x="176862" y="70046"/>
                  </a:lnTo>
                  <a:lnTo>
                    <a:pt x="176708" y="70363"/>
                  </a:lnTo>
                  <a:lnTo>
                    <a:pt x="176554" y="70680"/>
                  </a:lnTo>
                  <a:lnTo>
                    <a:pt x="176404" y="70996"/>
                  </a:lnTo>
                  <a:lnTo>
                    <a:pt x="176264" y="71313"/>
                  </a:lnTo>
                  <a:lnTo>
                    <a:pt x="176125" y="71630"/>
                  </a:lnTo>
                  <a:lnTo>
                    <a:pt x="175986" y="71947"/>
                  </a:lnTo>
                  <a:lnTo>
                    <a:pt x="175860" y="72264"/>
                  </a:lnTo>
                  <a:lnTo>
                    <a:pt x="175736" y="72581"/>
                  </a:lnTo>
                  <a:lnTo>
                    <a:pt x="175612" y="72898"/>
                  </a:lnTo>
                  <a:lnTo>
                    <a:pt x="175496" y="73215"/>
                  </a:lnTo>
                  <a:lnTo>
                    <a:pt x="175386" y="73532"/>
                  </a:lnTo>
                  <a:lnTo>
                    <a:pt x="175277" y="73849"/>
                  </a:lnTo>
                  <a:lnTo>
                    <a:pt x="175171" y="74166"/>
                  </a:lnTo>
                  <a:lnTo>
                    <a:pt x="175077" y="74483"/>
                  </a:lnTo>
                  <a:lnTo>
                    <a:pt x="174983" y="74800"/>
                  </a:lnTo>
                  <a:lnTo>
                    <a:pt x="174889" y="75117"/>
                  </a:lnTo>
                  <a:lnTo>
                    <a:pt x="174809" y="75434"/>
                  </a:lnTo>
                  <a:lnTo>
                    <a:pt x="174730" y="75751"/>
                  </a:lnTo>
                  <a:lnTo>
                    <a:pt x="174652" y="76068"/>
                  </a:lnTo>
                  <a:lnTo>
                    <a:pt x="174582" y="76385"/>
                  </a:lnTo>
                  <a:lnTo>
                    <a:pt x="174519" y="76702"/>
                  </a:lnTo>
                  <a:lnTo>
                    <a:pt x="174456" y="77019"/>
                  </a:lnTo>
                  <a:lnTo>
                    <a:pt x="174396" y="77335"/>
                  </a:lnTo>
                  <a:lnTo>
                    <a:pt x="174349" y="77652"/>
                  </a:lnTo>
                  <a:lnTo>
                    <a:pt x="174301" y="77969"/>
                  </a:lnTo>
                  <a:lnTo>
                    <a:pt x="174254" y="78286"/>
                  </a:lnTo>
                  <a:lnTo>
                    <a:pt x="174220" y="78603"/>
                  </a:lnTo>
                  <a:lnTo>
                    <a:pt x="174189" y="78920"/>
                  </a:lnTo>
                  <a:lnTo>
                    <a:pt x="174157" y="79237"/>
                  </a:lnTo>
                  <a:lnTo>
                    <a:pt x="174133" y="79554"/>
                  </a:lnTo>
                  <a:lnTo>
                    <a:pt x="174118" y="79871"/>
                  </a:lnTo>
                  <a:lnTo>
                    <a:pt x="174102" y="80188"/>
                  </a:lnTo>
                  <a:lnTo>
                    <a:pt x="174089" y="80505"/>
                  </a:lnTo>
                  <a:lnTo>
                    <a:pt x="174089" y="80822"/>
                  </a:lnTo>
                  <a:lnTo>
                    <a:pt x="174089" y="81139"/>
                  </a:lnTo>
                  <a:lnTo>
                    <a:pt x="174089" y="81456"/>
                  </a:lnTo>
                  <a:lnTo>
                    <a:pt x="174102" y="81773"/>
                  </a:lnTo>
                  <a:lnTo>
                    <a:pt x="174118" y="82090"/>
                  </a:lnTo>
                  <a:lnTo>
                    <a:pt x="174133" y="82407"/>
                  </a:lnTo>
                  <a:lnTo>
                    <a:pt x="174157" y="82724"/>
                  </a:lnTo>
                  <a:lnTo>
                    <a:pt x="174189" y="83041"/>
                  </a:lnTo>
                  <a:lnTo>
                    <a:pt x="174220" y="83358"/>
                  </a:lnTo>
                  <a:lnTo>
                    <a:pt x="174254" y="83674"/>
                  </a:lnTo>
                  <a:lnTo>
                    <a:pt x="174301" y="83991"/>
                  </a:lnTo>
                  <a:lnTo>
                    <a:pt x="174349" y="84308"/>
                  </a:lnTo>
                  <a:lnTo>
                    <a:pt x="174396" y="84625"/>
                  </a:lnTo>
                  <a:lnTo>
                    <a:pt x="174456" y="84942"/>
                  </a:lnTo>
                  <a:lnTo>
                    <a:pt x="174519" y="85259"/>
                  </a:lnTo>
                  <a:lnTo>
                    <a:pt x="174582" y="85576"/>
                  </a:lnTo>
                  <a:lnTo>
                    <a:pt x="174652" y="85893"/>
                  </a:lnTo>
                  <a:lnTo>
                    <a:pt x="174730" y="86210"/>
                  </a:lnTo>
                  <a:lnTo>
                    <a:pt x="174809" y="86527"/>
                  </a:lnTo>
                  <a:lnTo>
                    <a:pt x="174889" y="86844"/>
                  </a:lnTo>
                  <a:lnTo>
                    <a:pt x="174983" y="87161"/>
                  </a:lnTo>
                  <a:lnTo>
                    <a:pt x="175077" y="87478"/>
                  </a:lnTo>
                  <a:lnTo>
                    <a:pt x="175171" y="87795"/>
                  </a:lnTo>
                  <a:lnTo>
                    <a:pt x="175277" y="88112"/>
                  </a:lnTo>
                  <a:lnTo>
                    <a:pt x="175386" y="88429"/>
                  </a:lnTo>
                  <a:lnTo>
                    <a:pt x="175496" y="88746"/>
                  </a:lnTo>
                  <a:lnTo>
                    <a:pt x="175612" y="89063"/>
                  </a:lnTo>
                  <a:lnTo>
                    <a:pt x="175736" y="89380"/>
                  </a:lnTo>
                  <a:lnTo>
                    <a:pt x="175860" y="89697"/>
                  </a:lnTo>
                  <a:lnTo>
                    <a:pt x="175986" y="90013"/>
                  </a:lnTo>
                  <a:lnTo>
                    <a:pt x="176125" y="90330"/>
                  </a:lnTo>
                  <a:lnTo>
                    <a:pt x="176264" y="90647"/>
                  </a:lnTo>
                  <a:lnTo>
                    <a:pt x="176404" y="90964"/>
                  </a:lnTo>
                  <a:lnTo>
                    <a:pt x="176554" y="91281"/>
                  </a:lnTo>
                  <a:lnTo>
                    <a:pt x="176708" y="91598"/>
                  </a:lnTo>
                  <a:lnTo>
                    <a:pt x="176862" y="91915"/>
                  </a:lnTo>
                  <a:lnTo>
                    <a:pt x="177022" y="92232"/>
                  </a:lnTo>
                  <a:lnTo>
                    <a:pt x="177191" y="92549"/>
                  </a:lnTo>
                  <a:lnTo>
                    <a:pt x="177359" y="92866"/>
                  </a:lnTo>
                  <a:lnTo>
                    <a:pt x="177529" y="93183"/>
                  </a:lnTo>
                  <a:lnTo>
                    <a:pt x="177711" y="93500"/>
                  </a:lnTo>
                  <a:lnTo>
                    <a:pt x="177894" y="93817"/>
                  </a:lnTo>
                  <a:lnTo>
                    <a:pt x="178076" y="94134"/>
                  </a:lnTo>
                  <a:lnTo>
                    <a:pt x="178269" y="94451"/>
                  </a:lnTo>
                  <a:lnTo>
                    <a:pt x="178466" y="94768"/>
                  </a:lnTo>
                  <a:lnTo>
                    <a:pt x="178662" y="95085"/>
                  </a:lnTo>
                  <a:lnTo>
                    <a:pt x="178864" y="95402"/>
                  </a:lnTo>
                  <a:lnTo>
                    <a:pt x="179074" y="95719"/>
                  </a:lnTo>
                  <a:lnTo>
                    <a:pt x="179284" y="96036"/>
                  </a:lnTo>
                  <a:lnTo>
                    <a:pt x="179495" y="96353"/>
                  </a:lnTo>
                  <a:lnTo>
                    <a:pt x="179719" y="96669"/>
                  </a:lnTo>
                  <a:lnTo>
                    <a:pt x="179942" y="96986"/>
                  </a:lnTo>
                  <a:lnTo>
                    <a:pt x="180165" y="97303"/>
                  </a:lnTo>
                  <a:lnTo>
                    <a:pt x="180398" y="97620"/>
                  </a:lnTo>
                  <a:lnTo>
                    <a:pt x="180634" y="97937"/>
                  </a:lnTo>
                  <a:lnTo>
                    <a:pt x="180870" y="98254"/>
                  </a:lnTo>
                  <a:lnTo>
                    <a:pt x="181112" y="98571"/>
                  </a:lnTo>
                  <a:lnTo>
                    <a:pt x="181360" y="98888"/>
                  </a:lnTo>
                  <a:lnTo>
                    <a:pt x="181609" y="99205"/>
                  </a:lnTo>
                  <a:lnTo>
                    <a:pt x="181859" y="99522"/>
                  </a:lnTo>
                  <a:lnTo>
                    <a:pt x="182119" y="99839"/>
                  </a:lnTo>
                  <a:lnTo>
                    <a:pt x="182380" y="100156"/>
                  </a:lnTo>
                  <a:lnTo>
                    <a:pt x="182641" y="100473"/>
                  </a:lnTo>
                  <a:lnTo>
                    <a:pt x="182911" y="100790"/>
                  </a:lnTo>
                  <a:lnTo>
                    <a:pt x="183183" y="101107"/>
                  </a:lnTo>
                  <a:lnTo>
                    <a:pt x="183456" y="101424"/>
                  </a:lnTo>
                  <a:lnTo>
                    <a:pt x="183733" y="101741"/>
                  </a:lnTo>
                  <a:lnTo>
                    <a:pt x="184016" y="102058"/>
                  </a:lnTo>
                  <a:lnTo>
                    <a:pt x="184300" y="102375"/>
                  </a:lnTo>
                  <a:lnTo>
                    <a:pt x="184585" y="102692"/>
                  </a:lnTo>
                  <a:lnTo>
                    <a:pt x="184879" y="103008"/>
                  </a:lnTo>
                  <a:lnTo>
                    <a:pt x="185174" y="103325"/>
                  </a:lnTo>
                  <a:lnTo>
                    <a:pt x="185469" y="103642"/>
                  </a:lnTo>
                  <a:lnTo>
                    <a:pt x="185771" y="103959"/>
                  </a:lnTo>
                  <a:lnTo>
                    <a:pt x="186076" y="104276"/>
                  </a:lnTo>
                  <a:lnTo>
                    <a:pt x="186381" y="104593"/>
                  </a:lnTo>
                  <a:lnTo>
                    <a:pt x="186690" y="104910"/>
                  </a:lnTo>
                  <a:lnTo>
                    <a:pt x="187004" y="105227"/>
                  </a:lnTo>
                  <a:lnTo>
                    <a:pt x="187319" y="105544"/>
                  </a:lnTo>
                  <a:lnTo>
                    <a:pt x="187635" y="105861"/>
                  </a:lnTo>
                  <a:lnTo>
                    <a:pt x="187959" y="106178"/>
                  </a:lnTo>
                  <a:lnTo>
                    <a:pt x="188283" y="106495"/>
                  </a:lnTo>
                  <a:lnTo>
                    <a:pt x="188607" y="106812"/>
                  </a:lnTo>
                  <a:lnTo>
                    <a:pt x="188938" y="107129"/>
                  </a:lnTo>
                  <a:lnTo>
                    <a:pt x="189271" y="107446"/>
                  </a:lnTo>
                  <a:lnTo>
                    <a:pt x="189604" y="107763"/>
                  </a:lnTo>
                  <a:lnTo>
                    <a:pt x="189940" y="108080"/>
                  </a:lnTo>
                  <a:lnTo>
                    <a:pt x="190281" y="108397"/>
                  </a:lnTo>
                  <a:lnTo>
                    <a:pt x="190623" y="108714"/>
                  </a:lnTo>
                  <a:lnTo>
                    <a:pt x="190964" y="109031"/>
                  </a:lnTo>
                  <a:lnTo>
                    <a:pt x="191314" y="109347"/>
                  </a:lnTo>
                  <a:lnTo>
                    <a:pt x="191663" y="109664"/>
                  </a:lnTo>
                  <a:lnTo>
                    <a:pt x="192012" y="109981"/>
                  </a:lnTo>
                  <a:lnTo>
                    <a:pt x="192366" y="110298"/>
                  </a:lnTo>
                  <a:lnTo>
                    <a:pt x="192722" y="110615"/>
                  </a:lnTo>
                  <a:lnTo>
                    <a:pt x="193078" y="110932"/>
                  </a:lnTo>
                  <a:lnTo>
                    <a:pt x="193437" y="111249"/>
                  </a:lnTo>
                  <a:lnTo>
                    <a:pt x="193800" y="111566"/>
                  </a:lnTo>
                  <a:lnTo>
                    <a:pt x="194163" y="111883"/>
                  </a:lnTo>
                  <a:lnTo>
                    <a:pt x="194526" y="112200"/>
                  </a:lnTo>
                  <a:lnTo>
                    <a:pt x="194895" y="112517"/>
                  </a:lnTo>
                  <a:lnTo>
                    <a:pt x="195264" y="112834"/>
                  </a:lnTo>
                  <a:lnTo>
                    <a:pt x="195632" y="113151"/>
                  </a:lnTo>
                  <a:lnTo>
                    <a:pt x="196005" y="113468"/>
                  </a:lnTo>
                  <a:lnTo>
                    <a:pt x="196379" y="113785"/>
                  </a:lnTo>
                  <a:lnTo>
                    <a:pt x="196753" y="114102"/>
                  </a:lnTo>
                  <a:lnTo>
                    <a:pt x="197129" y="114419"/>
                  </a:lnTo>
                  <a:lnTo>
                    <a:pt x="197508" y="114736"/>
                  </a:lnTo>
                  <a:lnTo>
                    <a:pt x="197887" y="115053"/>
                  </a:lnTo>
                  <a:lnTo>
                    <a:pt x="198266" y="115370"/>
                  </a:lnTo>
                  <a:lnTo>
                    <a:pt x="198650" y="115687"/>
                  </a:lnTo>
                  <a:lnTo>
                    <a:pt x="199033" y="116003"/>
                  </a:lnTo>
                  <a:lnTo>
                    <a:pt x="199416" y="116320"/>
                  </a:lnTo>
                  <a:lnTo>
                    <a:pt x="199801" y="116637"/>
                  </a:lnTo>
                  <a:lnTo>
                    <a:pt x="200188" y="116954"/>
                  </a:lnTo>
                  <a:lnTo>
                    <a:pt x="200575" y="117271"/>
                  </a:lnTo>
                  <a:lnTo>
                    <a:pt x="200962" y="117588"/>
                  </a:lnTo>
                  <a:lnTo>
                    <a:pt x="201352" y="117905"/>
                  </a:lnTo>
                  <a:lnTo>
                    <a:pt x="201741" y="118222"/>
                  </a:lnTo>
                  <a:lnTo>
                    <a:pt x="202131" y="118539"/>
                  </a:lnTo>
                  <a:lnTo>
                    <a:pt x="202523" y="118856"/>
                  </a:lnTo>
                  <a:lnTo>
                    <a:pt x="202914" y="119173"/>
                  </a:lnTo>
                  <a:lnTo>
                    <a:pt x="203306" y="119490"/>
                  </a:lnTo>
                  <a:lnTo>
                    <a:pt x="203699" y="119807"/>
                  </a:lnTo>
                  <a:lnTo>
                    <a:pt x="204092" y="120124"/>
                  </a:lnTo>
                  <a:lnTo>
                    <a:pt x="204485" y="120441"/>
                  </a:lnTo>
                  <a:lnTo>
                    <a:pt x="204879" y="120758"/>
                  </a:lnTo>
                  <a:lnTo>
                    <a:pt x="205273" y="121075"/>
                  </a:lnTo>
                  <a:lnTo>
                    <a:pt x="205667" y="121392"/>
                  </a:lnTo>
                  <a:lnTo>
                    <a:pt x="206061" y="121709"/>
                  </a:lnTo>
                  <a:lnTo>
                    <a:pt x="206456" y="122026"/>
                  </a:lnTo>
                  <a:lnTo>
                    <a:pt x="206850" y="122342"/>
                  </a:lnTo>
                  <a:lnTo>
                    <a:pt x="207244" y="122659"/>
                  </a:lnTo>
                  <a:lnTo>
                    <a:pt x="207638" y="122976"/>
                  </a:lnTo>
                  <a:lnTo>
                    <a:pt x="208032" y="123293"/>
                  </a:lnTo>
                  <a:lnTo>
                    <a:pt x="208426" y="123610"/>
                  </a:lnTo>
                  <a:lnTo>
                    <a:pt x="208820" y="123927"/>
                  </a:lnTo>
                  <a:lnTo>
                    <a:pt x="209213" y="124244"/>
                  </a:lnTo>
                  <a:lnTo>
                    <a:pt x="209605" y="124561"/>
                  </a:lnTo>
                  <a:lnTo>
                    <a:pt x="209998" y="124878"/>
                  </a:lnTo>
                  <a:lnTo>
                    <a:pt x="210389" y="125195"/>
                  </a:lnTo>
                  <a:lnTo>
                    <a:pt x="210780" y="125512"/>
                  </a:lnTo>
                  <a:lnTo>
                    <a:pt x="211171" y="125829"/>
                  </a:lnTo>
                  <a:lnTo>
                    <a:pt x="211561" y="126146"/>
                  </a:lnTo>
                  <a:lnTo>
                    <a:pt x="211949" y="126463"/>
                  </a:lnTo>
                  <a:lnTo>
                    <a:pt x="212338" y="126780"/>
                  </a:lnTo>
                  <a:lnTo>
                    <a:pt x="212726" y="127097"/>
                  </a:lnTo>
                  <a:lnTo>
                    <a:pt x="213111" y="127414"/>
                  </a:lnTo>
                  <a:lnTo>
                    <a:pt x="213496" y="127731"/>
                  </a:lnTo>
                  <a:lnTo>
                    <a:pt x="213882" y="128048"/>
                  </a:lnTo>
                  <a:lnTo>
                    <a:pt x="214264" y="128365"/>
                  </a:lnTo>
                  <a:lnTo>
                    <a:pt x="214645" y="128681"/>
                  </a:lnTo>
                  <a:lnTo>
                    <a:pt x="215027" y="128998"/>
                  </a:lnTo>
                  <a:lnTo>
                    <a:pt x="215406" y="129315"/>
                  </a:lnTo>
                  <a:lnTo>
                    <a:pt x="215783" y="129632"/>
                  </a:lnTo>
                  <a:lnTo>
                    <a:pt x="216160" y="129949"/>
                  </a:lnTo>
                  <a:lnTo>
                    <a:pt x="216536" y="130266"/>
                  </a:lnTo>
                  <a:lnTo>
                    <a:pt x="216908" y="130583"/>
                  </a:lnTo>
                  <a:lnTo>
                    <a:pt x="217280" y="130900"/>
                  </a:lnTo>
                  <a:lnTo>
                    <a:pt x="217652" y="131217"/>
                  </a:lnTo>
                  <a:lnTo>
                    <a:pt x="218019" y="131534"/>
                  </a:lnTo>
                  <a:lnTo>
                    <a:pt x="218385" y="131851"/>
                  </a:lnTo>
                  <a:lnTo>
                    <a:pt x="218751" y="132168"/>
                  </a:lnTo>
                  <a:lnTo>
                    <a:pt x="219114" y="132485"/>
                  </a:lnTo>
                  <a:lnTo>
                    <a:pt x="219473" y="132802"/>
                  </a:lnTo>
                  <a:lnTo>
                    <a:pt x="219833" y="133119"/>
                  </a:lnTo>
                  <a:lnTo>
                    <a:pt x="220191" y="133436"/>
                  </a:lnTo>
                  <a:lnTo>
                    <a:pt x="220544" y="133753"/>
                  </a:lnTo>
                  <a:lnTo>
                    <a:pt x="220897" y="134070"/>
                  </a:lnTo>
                  <a:lnTo>
                    <a:pt x="221250" y="134387"/>
                  </a:lnTo>
                  <a:lnTo>
                    <a:pt x="221596" y="134704"/>
                  </a:lnTo>
                  <a:lnTo>
                    <a:pt x="221941" y="135020"/>
                  </a:lnTo>
                  <a:lnTo>
                    <a:pt x="222286" y="135337"/>
                  </a:lnTo>
                  <a:lnTo>
                    <a:pt x="222626" y="135654"/>
                  </a:lnTo>
                  <a:lnTo>
                    <a:pt x="222963" y="135971"/>
                  </a:lnTo>
                  <a:lnTo>
                    <a:pt x="223300" y="136288"/>
                  </a:lnTo>
                  <a:lnTo>
                    <a:pt x="223635" y="136605"/>
                  </a:lnTo>
                  <a:lnTo>
                    <a:pt x="223963" y="136922"/>
                  </a:lnTo>
                  <a:lnTo>
                    <a:pt x="224291" y="137239"/>
                  </a:lnTo>
                  <a:lnTo>
                    <a:pt x="224618" y="137556"/>
                  </a:lnTo>
                  <a:lnTo>
                    <a:pt x="224938" y="137873"/>
                  </a:lnTo>
                  <a:lnTo>
                    <a:pt x="225257" y="138190"/>
                  </a:lnTo>
                  <a:lnTo>
                    <a:pt x="225575" y="138507"/>
                  </a:lnTo>
                  <a:lnTo>
                    <a:pt x="225888" y="138824"/>
                  </a:lnTo>
                  <a:lnTo>
                    <a:pt x="226196" y="139141"/>
                  </a:lnTo>
                  <a:lnTo>
                    <a:pt x="226505" y="139458"/>
                  </a:lnTo>
                  <a:lnTo>
                    <a:pt x="226811" y="139775"/>
                  </a:lnTo>
                  <a:lnTo>
                    <a:pt x="227109" y="140092"/>
                  </a:lnTo>
                  <a:lnTo>
                    <a:pt x="227407" y="140409"/>
                  </a:lnTo>
                  <a:lnTo>
                    <a:pt x="227704" y="140726"/>
                  </a:lnTo>
                  <a:lnTo>
                    <a:pt x="227993" y="141043"/>
                  </a:lnTo>
                  <a:lnTo>
                    <a:pt x="228279" y="141360"/>
                  </a:lnTo>
                  <a:lnTo>
                    <a:pt x="228566" y="141676"/>
                  </a:lnTo>
                  <a:lnTo>
                    <a:pt x="228847" y="141993"/>
                  </a:lnTo>
                  <a:lnTo>
                    <a:pt x="229122" y="142310"/>
                  </a:lnTo>
                  <a:lnTo>
                    <a:pt x="229397" y="142627"/>
                  </a:lnTo>
                  <a:lnTo>
                    <a:pt x="229669" y="142944"/>
                  </a:lnTo>
                  <a:lnTo>
                    <a:pt x="229932" y="143261"/>
                  </a:lnTo>
                  <a:lnTo>
                    <a:pt x="230195" y="143578"/>
                  </a:lnTo>
                  <a:lnTo>
                    <a:pt x="230458" y="143895"/>
                  </a:lnTo>
                  <a:lnTo>
                    <a:pt x="230710" y="144212"/>
                  </a:lnTo>
                  <a:lnTo>
                    <a:pt x="230960" y="144529"/>
                  </a:lnTo>
                  <a:lnTo>
                    <a:pt x="231210" y="144846"/>
                  </a:lnTo>
                  <a:lnTo>
                    <a:pt x="231454" y="145163"/>
                  </a:lnTo>
                  <a:lnTo>
                    <a:pt x="231691" y="145480"/>
                  </a:lnTo>
                  <a:lnTo>
                    <a:pt x="231928" y="145797"/>
                  </a:lnTo>
                  <a:lnTo>
                    <a:pt x="232163" y="146114"/>
                  </a:lnTo>
                  <a:lnTo>
                    <a:pt x="232387" y="146431"/>
                  </a:lnTo>
                  <a:lnTo>
                    <a:pt x="232610" y="146748"/>
                  </a:lnTo>
                  <a:lnTo>
                    <a:pt x="232834" y="147065"/>
                  </a:lnTo>
                  <a:lnTo>
                    <a:pt x="233046" y="147382"/>
                  </a:lnTo>
                  <a:lnTo>
                    <a:pt x="233255" y="147699"/>
                  </a:lnTo>
                  <a:lnTo>
                    <a:pt x="233465" y="148015"/>
                  </a:lnTo>
                  <a:lnTo>
                    <a:pt x="233667" y="148332"/>
                  </a:lnTo>
                  <a:lnTo>
                    <a:pt x="233862" y="148649"/>
                  </a:lnTo>
                  <a:lnTo>
                    <a:pt x="234058" y="148966"/>
                  </a:lnTo>
                  <a:lnTo>
                    <a:pt x="234251" y="149283"/>
                  </a:lnTo>
                  <a:lnTo>
                    <a:pt x="234431" y="149600"/>
                  </a:lnTo>
                  <a:lnTo>
                    <a:pt x="234612" y="149917"/>
                  </a:lnTo>
                  <a:lnTo>
                    <a:pt x="234792" y="150234"/>
                  </a:lnTo>
                  <a:lnTo>
                    <a:pt x="234960" y="150551"/>
                  </a:lnTo>
                  <a:lnTo>
                    <a:pt x="235126" y="150868"/>
                  </a:lnTo>
                  <a:lnTo>
                    <a:pt x="235291" y="151185"/>
                  </a:lnTo>
                  <a:lnTo>
                    <a:pt x="235449" y="151502"/>
                  </a:lnTo>
                  <a:lnTo>
                    <a:pt x="235599" y="151819"/>
                  </a:lnTo>
                  <a:lnTo>
                    <a:pt x="235749" y="152136"/>
                  </a:lnTo>
                  <a:lnTo>
                    <a:pt x="235897" y="152453"/>
                  </a:lnTo>
                  <a:lnTo>
                    <a:pt x="236031" y="152770"/>
                  </a:lnTo>
                  <a:lnTo>
                    <a:pt x="236165" y="153087"/>
                  </a:lnTo>
                  <a:lnTo>
                    <a:pt x="236299" y="153404"/>
                  </a:lnTo>
                  <a:lnTo>
                    <a:pt x="236421" y="153721"/>
                  </a:lnTo>
                  <a:lnTo>
                    <a:pt x="236539" y="154038"/>
                  </a:lnTo>
                  <a:lnTo>
                    <a:pt x="236658" y="154354"/>
                  </a:lnTo>
                  <a:lnTo>
                    <a:pt x="236768" y="154671"/>
                  </a:lnTo>
                  <a:lnTo>
                    <a:pt x="236870" y="154988"/>
                  </a:lnTo>
                  <a:lnTo>
                    <a:pt x="236972" y="155305"/>
                  </a:lnTo>
                  <a:lnTo>
                    <a:pt x="237073" y="155622"/>
                  </a:lnTo>
                  <a:lnTo>
                    <a:pt x="237158" y="155939"/>
                  </a:lnTo>
                  <a:lnTo>
                    <a:pt x="237244" y="156256"/>
                  </a:lnTo>
                  <a:lnTo>
                    <a:pt x="237329" y="156573"/>
                  </a:lnTo>
                  <a:lnTo>
                    <a:pt x="237402" y="156890"/>
                  </a:lnTo>
                  <a:lnTo>
                    <a:pt x="237471" y="157207"/>
                  </a:lnTo>
                  <a:lnTo>
                    <a:pt x="237540" y="157524"/>
                  </a:lnTo>
                  <a:lnTo>
                    <a:pt x="237602" y="157841"/>
                  </a:lnTo>
                  <a:lnTo>
                    <a:pt x="237654" y="158158"/>
                  </a:lnTo>
                  <a:lnTo>
                    <a:pt x="237706" y="158475"/>
                  </a:lnTo>
                  <a:lnTo>
                    <a:pt x="237756" y="158792"/>
                  </a:lnTo>
                  <a:lnTo>
                    <a:pt x="237792" y="159109"/>
                  </a:lnTo>
                  <a:lnTo>
                    <a:pt x="237827" y="159426"/>
                  </a:lnTo>
                  <a:lnTo>
                    <a:pt x="237862" y="159743"/>
                  </a:lnTo>
                  <a:lnTo>
                    <a:pt x="237884" y="160060"/>
                  </a:lnTo>
                  <a:lnTo>
                    <a:pt x="237903" y="160377"/>
                  </a:lnTo>
                  <a:lnTo>
                    <a:pt x="237921" y="160694"/>
                  </a:lnTo>
                  <a:lnTo>
                    <a:pt x="237932" y="161010"/>
                  </a:lnTo>
                  <a:lnTo>
                    <a:pt x="237933" y="161327"/>
                  </a:lnTo>
                  <a:lnTo>
                    <a:pt x="237934" y="161644"/>
                  </a:lnTo>
                  <a:lnTo>
                    <a:pt x="237934" y="16196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51798" y="2486227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52325" y="2479143"/>
              <a:ext cx="237934" cy="265317"/>
            </a:xfrm>
            <a:custGeom>
              <a:avLst/>
              <a:pathLst>
                <a:path w="237934" h="265317">
                  <a:moveTo>
                    <a:pt x="0" y="265317"/>
                  </a:moveTo>
                  <a:lnTo>
                    <a:pt x="0" y="264798"/>
                  </a:lnTo>
                  <a:lnTo>
                    <a:pt x="1" y="264278"/>
                  </a:lnTo>
                  <a:lnTo>
                    <a:pt x="2" y="263759"/>
                  </a:lnTo>
                  <a:lnTo>
                    <a:pt x="13" y="263240"/>
                  </a:lnTo>
                  <a:lnTo>
                    <a:pt x="31" y="262721"/>
                  </a:lnTo>
                  <a:lnTo>
                    <a:pt x="49" y="262201"/>
                  </a:lnTo>
                  <a:lnTo>
                    <a:pt x="71" y="261682"/>
                  </a:lnTo>
                  <a:lnTo>
                    <a:pt x="107" y="261163"/>
                  </a:lnTo>
                  <a:lnTo>
                    <a:pt x="142" y="260644"/>
                  </a:lnTo>
                  <a:lnTo>
                    <a:pt x="177" y="260125"/>
                  </a:lnTo>
                  <a:lnTo>
                    <a:pt x="228" y="259605"/>
                  </a:lnTo>
                  <a:lnTo>
                    <a:pt x="280" y="259086"/>
                  </a:lnTo>
                  <a:lnTo>
                    <a:pt x="332" y="258567"/>
                  </a:lnTo>
                  <a:lnTo>
                    <a:pt x="394" y="258048"/>
                  </a:lnTo>
                  <a:lnTo>
                    <a:pt x="463" y="257529"/>
                  </a:lnTo>
                  <a:lnTo>
                    <a:pt x="531" y="257009"/>
                  </a:lnTo>
                  <a:lnTo>
                    <a:pt x="604" y="256490"/>
                  </a:lnTo>
                  <a:lnTo>
                    <a:pt x="690" y="255971"/>
                  </a:lnTo>
                  <a:lnTo>
                    <a:pt x="775" y="255452"/>
                  </a:lnTo>
                  <a:lnTo>
                    <a:pt x="861" y="254933"/>
                  </a:lnTo>
                  <a:lnTo>
                    <a:pt x="961" y="254413"/>
                  </a:lnTo>
                  <a:lnTo>
                    <a:pt x="1063" y="253894"/>
                  </a:lnTo>
                  <a:lnTo>
                    <a:pt x="1165" y="253375"/>
                  </a:lnTo>
                  <a:lnTo>
                    <a:pt x="1276" y="252856"/>
                  </a:lnTo>
                  <a:lnTo>
                    <a:pt x="1394" y="252336"/>
                  </a:lnTo>
                  <a:lnTo>
                    <a:pt x="1513" y="251817"/>
                  </a:lnTo>
                  <a:lnTo>
                    <a:pt x="1634" y="251298"/>
                  </a:lnTo>
                  <a:lnTo>
                    <a:pt x="1768" y="250779"/>
                  </a:lnTo>
                  <a:lnTo>
                    <a:pt x="1903" y="250260"/>
                  </a:lnTo>
                  <a:lnTo>
                    <a:pt x="2037" y="249740"/>
                  </a:lnTo>
                  <a:lnTo>
                    <a:pt x="2185" y="249221"/>
                  </a:lnTo>
                  <a:lnTo>
                    <a:pt x="2335" y="248702"/>
                  </a:lnTo>
                  <a:lnTo>
                    <a:pt x="2485" y="248183"/>
                  </a:lnTo>
                  <a:lnTo>
                    <a:pt x="2643" y="247664"/>
                  </a:lnTo>
                  <a:lnTo>
                    <a:pt x="2808" y="247144"/>
                  </a:lnTo>
                  <a:lnTo>
                    <a:pt x="2973" y="246625"/>
                  </a:lnTo>
                  <a:lnTo>
                    <a:pt x="3142" y="246106"/>
                  </a:lnTo>
                  <a:lnTo>
                    <a:pt x="3322" y="245587"/>
                  </a:lnTo>
                  <a:lnTo>
                    <a:pt x="3502" y="245068"/>
                  </a:lnTo>
                  <a:lnTo>
                    <a:pt x="3683" y="244548"/>
                  </a:lnTo>
                  <a:lnTo>
                    <a:pt x="3876" y="244029"/>
                  </a:lnTo>
                  <a:lnTo>
                    <a:pt x="4071" y="243510"/>
                  </a:lnTo>
                  <a:lnTo>
                    <a:pt x="4266" y="242991"/>
                  </a:lnTo>
                  <a:lnTo>
                    <a:pt x="4469" y="242471"/>
                  </a:lnTo>
                  <a:lnTo>
                    <a:pt x="4678" y="241952"/>
                  </a:lnTo>
                  <a:lnTo>
                    <a:pt x="4888" y="241433"/>
                  </a:lnTo>
                  <a:lnTo>
                    <a:pt x="5100" y="240914"/>
                  </a:lnTo>
                  <a:lnTo>
                    <a:pt x="5323" y="240395"/>
                  </a:lnTo>
                  <a:lnTo>
                    <a:pt x="5547" y="239875"/>
                  </a:lnTo>
                  <a:lnTo>
                    <a:pt x="5770" y="239356"/>
                  </a:lnTo>
                  <a:lnTo>
                    <a:pt x="6005" y="238837"/>
                  </a:lnTo>
                  <a:lnTo>
                    <a:pt x="6242" y="238318"/>
                  </a:lnTo>
                  <a:lnTo>
                    <a:pt x="6479" y="237799"/>
                  </a:lnTo>
                  <a:lnTo>
                    <a:pt x="6723" y="237279"/>
                  </a:lnTo>
                  <a:lnTo>
                    <a:pt x="6973" y="236760"/>
                  </a:lnTo>
                  <a:lnTo>
                    <a:pt x="7223" y="236241"/>
                  </a:lnTo>
                  <a:lnTo>
                    <a:pt x="7476" y="235722"/>
                  </a:lnTo>
                  <a:lnTo>
                    <a:pt x="7738" y="235202"/>
                  </a:lnTo>
                  <a:lnTo>
                    <a:pt x="8001" y="234683"/>
                  </a:lnTo>
                  <a:lnTo>
                    <a:pt x="8264" y="234164"/>
                  </a:lnTo>
                  <a:lnTo>
                    <a:pt x="8537" y="233645"/>
                  </a:lnTo>
                  <a:lnTo>
                    <a:pt x="8812" y="233126"/>
                  </a:lnTo>
                  <a:lnTo>
                    <a:pt x="9087" y="232606"/>
                  </a:lnTo>
                  <a:lnTo>
                    <a:pt x="9367" y="232087"/>
                  </a:lnTo>
                  <a:lnTo>
                    <a:pt x="9654" y="231568"/>
                  </a:lnTo>
                  <a:lnTo>
                    <a:pt x="9941" y="231049"/>
                  </a:lnTo>
                  <a:lnTo>
                    <a:pt x="10229" y="230530"/>
                  </a:lnTo>
                  <a:lnTo>
                    <a:pt x="10527" y="230010"/>
                  </a:lnTo>
                  <a:lnTo>
                    <a:pt x="10825" y="229491"/>
                  </a:lnTo>
                  <a:lnTo>
                    <a:pt x="11122" y="228972"/>
                  </a:lnTo>
                  <a:lnTo>
                    <a:pt x="11429" y="228453"/>
                  </a:lnTo>
                  <a:lnTo>
                    <a:pt x="11737" y="227934"/>
                  </a:lnTo>
                  <a:lnTo>
                    <a:pt x="12046" y="227414"/>
                  </a:lnTo>
                  <a:lnTo>
                    <a:pt x="12359" y="226895"/>
                  </a:lnTo>
                  <a:lnTo>
                    <a:pt x="12677" y="226376"/>
                  </a:lnTo>
                  <a:lnTo>
                    <a:pt x="12995" y="225857"/>
                  </a:lnTo>
                  <a:lnTo>
                    <a:pt x="13315" y="225337"/>
                  </a:lnTo>
                  <a:lnTo>
                    <a:pt x="13643" y="224818"/>
                  </a:lnTo>
                  <a:lnTo>
                    <a:pt x="13971" y="224299"/>
                  </a:lnTo>
                  <a:lnTo>
                    <a:pt x="14299" y="223780"/>
                  </a:lnTo>
                  <a:lnTo>
                    <a:pt x="14634" y="223261"/>
                  </a:lnTo>
                  <a:lnTo>
                    <a:pt x="14971" y="222741"/>
                  </a:lnTo>
                  <a:lnTo>
                    <a:pt x="15307" y="222222"/>
                  </a:lnTo>
                  <a:lnTo>
                    <a:pt x="15648" y="221703"/>
                  </a:lnTo>
                  <a:lnTo>
                    <a:pt x="15993" y="221184"/>
                  </a:lnTo>
                  <a:lnTo>
                    <a:pt x="16338" y="220665"/>
                  </a:lnTo>
                  <a:lnTo>
                    <a:pt x="16684" y="220145"/>
                  </a:lnTo>
                  <a:lnTo>
                    <a:pt x="17037" y="219626"/>
                  </a:lnTo>
                  <a:lnTo>
                    <a:pt x="17389" y="219107"/>
                  </a:lnTo>
                  <a:lnTo>
                    <a:pt x="17742" y="218588"/>
                  </a:lnTo>
                  <a:lnTo>
                    <a:pt x="18100" y="218068"/>
                  </a:lnTo>
                  <a:lnTo>
                    <a:pt x="18460" y="217549"/>
                  </a:lnTo>
                  <a:lnTo>
                    <a:pt x="18820" y="217030"/>
                  </a:lnTo>
                  <a:lnTo>
                    <a:pt x="19182" y="216511"/>
                  </a:lnTo>
                  <a:lnTo>
                    <a:pt x="19549" y="215992"/>
                  </a:lnTo>
                  <a:lnTo>
                    <a:pt x="19915" y="215472"/>
                  </a:lnTo>
                  <a:lnTo>
                    <a:pt x="20282" y="214953"/>
                  </a:lnTo>
                  <a:lnTo>
                    <a:pt x="20654" y="214434"/>
                  </a:lnTo>
                  <a:lnTo>
                    <a:pt x="21026" y="213915"/>
                  </a:lnTo>
                  <a:lnTo>
                    <a:pt x="21398" y="213396"/>
                  </a:lnTo>
                  <a:lnTo>
                    <a:pt x="21773" y="212876"/>
                  </a:lnTo>
                  <a:lnTo>
                    <a:pt x="22151" y="212357"/>
                  </a:lnTo>
                  <a:lnTo>
                    <a:pt x="22528" y="211838"/>
                  </a:lnTo>
                  <a:lnTo>
                    <a:pt x="22907" y="211319"/>
                  </a:lnTo>
                  <a:lnTo>
                    <a:pt x="23288" y="210800"/>
                  </a:lnTo>
                  <a:lnTo>
                    <a:pt x="23670" y="210280"/>
                  </a:lnTo>
                  <a:lnTo>
                    <a:pt x="24052" y="209761"/>
                  </a:lnTo>
                  <a:lnTo>
                    <a:pt x="24437" y="209242"/>
                  </a:lnTo>
                  <a:lnTo>
                    <a:pt x="24822" y="208723"/>
                  </a:lnTo>
                  <a:lnTo>
                    <a:pt x="25208" y="208203"/>
                  </a:lnTo>
                  <a:lnTo>
                    <a:pt x="25596" y="207684"/>
                  </a:lnTo>
                  <a:lnTo>
                    <a:pt x="25984" y="207165"/>
                  </a:lnTo>
                  <a:lnTo>
                    <a:pt x="26373" y="206646"/>
                  </a:lnTo>
                  <a:lnTo>
                    <a:pt x="26762" y="206127"/>
                  </a:lnTo>
                  <a:lnTo>
                    <a:pt x="27153" y="205607"/>
                  </a:lnTo>
                  <a:lnTo>
                    <a:pt x="27544" y="205088"/>
                  </a:lnTo>
                  <a:lnTo>
                    <a:pt x="27935" y="204569"/>
                  </a:lnTo>
                  <a:lnTo>
                    <a:pt x="28328" y="204050"/>
                  </a:lnTo>
                  <a:lnTo>
                    <a:pt x="28721" y="203531"/>
                  </a:lnTo>
                  <a:lnTo>
                    <a:pt x="29114" y="203011"/>
                  </a:lnTo>
                  <a:lnTo>
                    <a:pt x="29507" y="202492"/>
                  </a:lnTo>
                  <a:lnTo>
                    <a:pt x="29901" y="201973"/>
                  </a:lnTo>
                  <a:lnTo>
                    <a:pt x="30295" y="201454"/>
                  </a:lnTo>
                  <a:lnTo>
                    <a:pt x="30689" y="200934"/>
                  </a:lnTo>
                  <a:lnTo>
                    <a:pt x="31084" y="200415"/>
                  </a:lnTo>
                  <a:lnTo>
                    <a:pt x="31478" y="199896"/>
                  </a:lnTo>
                  <a:lnTo>
                    <a:pt x="31872" y="199377"/>
                  </a:lnTo>
                  <a:lnTo>
                    <a:pt x="32266" y="198858"/>
                  </a:lnTo>
                  <a:lnTo>
                    <a:pt x="32661" y="198338"/>
                  </a:lnTo>
                  <a:lnTo>
                    <a:pt x="33055" y="197819"/>
                  </a:lnTo>
                  <a:lnTo>
                    <a:pt x="33448" y="197300"/>
                  </a:lnTo>
                  <a:lnTo>
                    <a:pt x="33842" y="196781"/>
                  </a:lnTo>
                  <a:lnTo>
                    <a:pt x="34235" y="196262"/>
                  </a:lnTo>
                  <a:lnTo>
                    <a:pt x="34628" y="195742"/>
                  </a:lnTo>
                  <a:lnTo>
                    <a:pt x="35019" y="195223"/>
                  </a:lnTo>
                  <a:lnTo>
                    <a:pt x="35411" y="194704"/>
                  </a:lnTo>
                  <a:lnTo>
                    <a:pt x="35803" y="194185"/>
                  </a:lnTo>
                  <a:lnTo>
                    <a:pt x="36192" y="193666"/>
                  </a:lnTo>
                  <a:lnTo>
                    <a:pt x="36582" y="193146"/>
                  </a:lnTo>
                  <a:lnTo>
                    <a:pt x="36971" y="192627"/>
                  </a:lnTo>
                  <a:lnTo>
                    <a:pt x="37359" y="192108"/>
                  </a:lnTo>
                  <a:lnTo>
                    <a:pt x="37746" y="191589"/>
                  </a:lnTo>
                  <a:lnTo>
                    <a:pt x="38132" y="191069"/>
                  </a:lnTo>
                  <a:lnTo>
                    <a:pt x="38518" y="190550"/>
                  </a:lnTo>
                  <a:lnTo>
                    <a:pt x="38901" y="190031"/>
                  </a:lnTo>
                  <a:lnTo>
                    <a:pt x="39284" y="189512"/>
                  </a:lnTo>
                  <a:lnTo>
                    <a:pt x="39667" y="188993"/>
                  </a:lnTo>
                  <a:lnTo>
                    <a:pt x="40046" y="188473"/>
                  </a:lnTo>
                  <a:lnTo>
                    <a:pt x="40425" y="187954"/>
                  </a:lnTo>
                  <a:lnTo>
                    <a:pt x="40804" y="187435"/>
                  </a:lnTo>
                  <a:lnTo>
                    <a:pt x="41180" y="186916"/>
                  </a:lnTo>
                  <a:lnTo>
                    <a:pt x="41554" y="186397"/>
                  </a:lnTo>
                  <a:lnTo>
                    <a:pt x="41929" y="185877"/>
                  </a:lnTo>
                  <a:lnTo>
                    <a:pt x="42301" y="185358"/>
                  </a:lnTo>
                  <a:lnTo>
                    <a:pt x="42670" y="184839"/>
                  </a:lnTo>
                  <a:lnTo>
                    <a:pt x="43039" y="184320"/>
                  </a:lnTo>
                  <a:lnTo>
                    <a:pt x="43408" y="183801"/>
                  </a:lnTo>
                  <a:lnTo>
                    <a:pt x="43771" y="183281"/>
                  </a:lnTo>
                  <a:lnTo>
                    <a:pt x="44134" y="182762"/>
                  </a:lnTo>
                  <a:lnTo>
                    <a:pt x="44496" y="182243"/>
                  </a:lnTo>
                  <a:lnTo>
                    <a:pt x="44855" y="181724"/>
                  </a:lnTo>
                  <a:lnTo>
                    <a:pt x="45211" y="181204"/>
                  </a:lnTo>
                  <a:lnTo>
                    <a:pt x="45568" y="180685"/>
                  </a:lnTo>
                  <a:lnTo>
                    <a:pt x="45922" y="180166"/>
                  </a:lnTo>
                  <a:lnTo>
                    <a:pt x="46271" y="179647"/>
                  </a:lnTo>
                  <a:lnTo>
                    <a:pt x="46620" y="179128"/>
                  </a:lnTo>
                  <a:lnTo>
                    <a:pt x="46969" y="178608"/>
                  </a:lnTo>
                  <a:lnTo>
                    <a:pt x="47311" y="178089"/>
                  </a:lnTo>
                  <a:lnTo>
                    <a:pt x="47652" y="177570"/>
                  </a:lnTo>
                  <a:lnTo>
                    <a:pt x="47993" y="177051"/>
                  </a:lnTo>
                  <a:lnTo>
                    <a:pt x="48329" y="176532"/>
                  </a:lnTo>
                  <a:lnTo>
                    <a:pt x="48663" y="176012"/>
                  </a:lnTo>
                  <a:lnTo>
                    <a:pt x="48996" y="175493"/>
                  </a:lnTo>
                  <a:lnTo>
                    <a:pt x="49326" y="174974"/>
                  </a:lnTo>
                  <a:lnTo>
                    <a:pt x="49650" y="174455"/>
                  </a:lnTo>
                  <a:lnTo>
                    <a:pt x="49975" y="173935"/>
                  </a:lnTo>
                  <a:lnTo>
                    <a:pt x="50299" y="173416"/>
                  </a:lnTo>
                  <a:lnTo>
                    <a:pt x="50614" y="172897"/>
                  </a:lnTo>
                  <a:lnTo>
                    <a:pt x="50929" y="172378"/>
                  </a:lnTo>
                  <a:lnTo>
                    <a:pt x="51244" y="171859"/>
                  </a:lnTo>
                  <a:lnTo>
                    <a:pt x="51553" y="171339"/>
                  </a:lnTo>
                  <a:lnTo>
                    <a:pt x="51858" y="170820"/>
                  </a:lnTo>
                  <a:lnTo>
                    <a:pt x="52163" y="170301"/>
                  </a:lnTo>
                  <a:lnTo>
                    <a:pt x="52465" y="169782"/>
                  </a:lnTo>
                  <a:lnTo>
                    <a:pt x="52759" y="169263"/>
                  </a:lnTo>
                  <a:lnTo>
                    <a:pt x="53054" y="168743"/>
                  </a:lnTo>
                  <a:lnTo>
                    <a:pt x="53349" y="168224"/>
                  </a:lnTo>
                  <a:lnTo>
                    <a:pt x="53633" y="167705"/>
                  </a:lnTo>
                  <a:lnTo>
                    <a:pt x="53917" y="167186"/>
                  </a:lnTo>
                  <a:lnTo>
                    <a:pt x="54201" y="166667"/>
                  </a:lnTo>
                  <a:lnTo>
                    <a:pt x="54478" y="166147"/>
                  </a:lnTo>
                  <a:lnTo>
                    <a:pt x="54750" y="165628"/>
                  </a:lnTo>
                  <a:lnTo>
                    <a:pt x="55023" y="165109"/>
                  </a:lnTo>
                  <a:lnTo>
                    <a:pt x="55292" y="164590"/>
                  </a:lnTo>
                  <a:lnTo>
                    <a:pt x="55553" y="164070"/>
                  </a:lnTo>
                  <a:lnTo>
                    <a:pt x="55814" y="163551"/>
                  </a:lnTo>
                  <a:lnTo>
                    <a:pt x="56075" y="163032"/>
                  </a:lnTo>
                  <a:lnTo>
                    <a:pt x="56324" y="162513"/>
                  </a:lnTo>
                  <a:lnTo>
                    <a:pt x="56573" y="161994"/>
                  </a:lnTo>
                  <a:lnTo>
                    <a:pt x="56822" y="161474"/>
                  </a:lnTo>
                  <a:lnTo>
                    <a:pt x="57063" y="160955"/>
                  </a:lnTo>
                  <a:lnTo>
                    <a:pt x="57299" y="160436"/>
                  </a:lnTo>
                  <a:lnTo>
                    <a:pt x="57535" y="159917"/>
                  </a:lnTo>
                  <a:lnTo>
                    <a:pt x="57768" y="159398"/>
                  </a:lnTo>
                  <a:lnTo>
                    <a:pt x="57992" y="158878"/>
                  </a:lnTo>
                  <a:lnTo>
                    <a:pt x="58215" y="158359"/>
                  </a:lnTo>
                  <a:lnTo>
                    <a:pt x="58438" y="157840"/>
                  </a:lnTo>
                  <a:lnTo>
                    <a:pt x="58649" y="157321"/>
                  </a:lnTo>
                  <a:lnTo>
                    <a:pt x="58859" y="156801"/>
                  </a:lnTo>
                  <a:lnTo>
                    <a:pt x="59069" y="156282"/>
                  </a:lnTo>
                  <a:lnTo>
                    <a:pt x="59271" y="155763"/>
                  </a:lnTo>
                  <a:lnTo>
                    <a:pt x="59468" y="155244"/>
                  </a:lnTo>
                  <a:lnTo>
                    <a:pt x="59664" y="154725"/>
                  </a:lnTo>
                  <a:lnTo>
                    <a:pt x="59857" y="154205"/>
                  </a:lnTo>
                  <a:lnTo>
                    <a:pt x="60040" y="153686"/>
                  </a:lnTo>
                  <a:lnTo>
                    <a:pt x="60222" y="153167"/>
                  </a:lnTo>
                  <a:lnTo>
                    <a:pt x="60405" y="152648"/>
                  </a:lnTo>
                  <a:lnTo>
                    <a:pt x="60575" y="152129"/>
                  </a:lnTo>
                  <a:lnTo>
                    <a:pt x="60743" y="151609"/>
                  </a:lnTo>
                  <a:lnTo>
                    <a:pt x="60911" y="151090"/>
                  </a:lnTo>
                  <a:lnTo>
                    <a:pt x="61071" y="150571"/>
                  </a:lnTo>
                  <a:lnTo>
                    <a:pt x="61225" y="150052"/>
                  </a:lnTo>
                  <a:lnTo>
                    <a:pt x="61379" y="149533"/>
                  </a:lnTo>
                  <a:lnTo>
                    <a:pt x="61530" y="149013"/>
                  </a:lnTo>
                  <a:lnTo>
                    <a:pt x="61669" y="148494"/>
                  </a:lnTo>
                  <a:lnTo>
                    <a:pt x="61808" y="147975"/>
                  </a:lnTo>
                  <a:lnTo>
                    <a:pt x="61947" y="147456"/>
                  </a:lnTo>
                  <a:lnTo>
                    <a:pt x="62073" y="146936"/>
                  </a:lnTo>
                  <a:lnTo>
                    <a:pt x="62198" y="146417"/>
                  </a:lnTo>
                  <a:lnTo>
                    <a:pt x="62322" y="145898"/>
                  </a:lnTo>
                  <a:lnTo>
                    <a:pt x="62438" y="145379"/>
                  </a:lnTo>
                  <a:lnTo>
                    <a:pt x="62547" y="144860"/>
                  </a:lnTo>
                  <a:lnTo>
                    <a:pt x="62656" y="144340"/>
                  </a:lnTo>
                  <a:lnTo>
                    <a:pt x="62762" y="143821"/>
                  </a:lnTo>
                  <a:lnTo>
                    <a:pt x="62856" y="143302"/>
                  </a:lnTo>
                  <a:lnTo>
                    <a:pt x="62950" y="142783"/>
                  </a:lnTo>
                  <a:lnTo>
                    <a:pt x="63044" y="142264"/>
                  </a:lnTo>
                  <a:lnTo>
                    <a:pt x="63125" y="141744"/>
                  </a:lnTo>
                  <a:lnTo>
                    <a:pt x="63203" y="141225"/>
                  </a:lnTo>
                  <a:lnTo>
                    <a:pt x="63281" y="140706"/>
                  </a:lnTo>
                  <a:lnTo>
                    <a:pt x="63352" y="140187"/>
                  </a:lnTo>
                  <a:lnTo>
                    <a:pt x="63415" y="139667"/>
                  </a:lnTo>
                  <a:lnTo>
                    <a:pt x="63478" y="139148"/>
                  </a:lnTo>
                  <a:lnTo>
                    <a:pt x="63538" y="138629"/>
                  </a:lnTo>
                  <a:lnTo>
                    <a:pt x="63585" y="138110"/>
                  </a:lnTo>
                  <a:lnTo>
                    <a:pt x="63632" y="137591"/>
                  </a:lnTo>
                  <a:lnTo>
                    <a:pt x="63679" y="137071"/>
                  </a:lnTo>
                  <a:lnTo>
                    <a:pt x="63713" y="136552"/>
                  </a:lnTo>
                  <a:lnTo>
                    <a:pt x="63745" y="136033"/>
                  </a:lnTo>
                  <a:lnTo>
                    <a:pt x="63777" y="135514"/>
                  </a:lnTo>
                  <a:lnTo>
                    <a:pt x="63800" y="134995"/>
                  </a:lnTo>
                  <a:lnTo>
                    <a:pt x="63816" y="134475"/>
                  </a:lnTo>
                  <a:lnTo>
                    <a:pt x="63832" y="133956"/>
                  </a:lnTo>
                  <a:lnTo>
                    <a:pt x="63845" y="133437"/>
                  </a:lnTo>
                  <a:lnTo>
                    <a:pt x="63845" y="132918"/>
                  </a:lnTo>
                  <a:lnTo>
                    <a:pt x="63845" y="132399"/>
                  </a:lnTo>
                  <a:lnTo>
                    <a:pt x="63845" y="131879"/>
                  </a:lnTo>
                  <a:lnTo>
                    <a:pt x="63832" y="131360"/>
                  </a:lnTo>
                  <a:lnTo>
                    <a:pt x="63816" y="130841"/>
                  </a:lnTo>
                  <a:lnTo>
                    <a:pt x="63800" y="130322"/>
                  </a:lnTo>
                  <a:lnTo>
                    <a:pt x="63777" y="129802"/>
                  </a:lnTo>
                  <a:lnTo>
                    <a:pt x="63745" y="129283"/>
                  </a:lnTo>
                  <a:lnTo>
                    <a:pt x="63713" y="128764"/>
                  </a:lnTo>
                  <a:lnTo>
                    <a:pt x="63679" y="128245"/>
                  </a:lnTo>
                  <a:lnTo>
                    <a:pt x="63632" y="127726"/>
                  </a:lnTo>
                  <a:lnTo>
                    <a:pt x="63585" y="127206"/>
                  </a:lnTo>
                  <a:lnTo>
                    <a:pt x="63538" y="126687"/>
                  </a:lnTo>
                  <a:lnTo>
                    <a:pt x="63478" y="126168"/>
                  </a:lnTo>
                  <a:lnTo>
                    <a:pt x="63415" y="125649"/>
                  </a:lnTo>
                  <a:lnTo>
                    <a:pt x="63352" y="125130"/>
                  </a:lnTo>
                  <a:lnTo>
                    <a:pt x="63281" y="124610"/>
                  </a:lnTo>
                  <a:lnTo>
                    <a:pt x="63203" y="124091"/>
                  </a:lnTo>
                  <a:lnTo>
                    <a:pt x="63125" y="123572"/>
                  </a:lnTo>
                  <a:lnTo>
                    <a:pt x="63044" y="123053"/>
                  </a:lnTo>
                  <a:lnTo>
                    <a:pt x="62950" y="122534"/>
                  </a:lnTo>
                  <a:lnTo>
                    <a:pt x="62856" y="122014"/>
                  </a:lnTo>
                  <a:lnTo>
                    <a:pt x="62762" y="121495"/>
                  </a:lnTo>
                  <a:lnTo>
                    <a:pt x="62656" y="120976"/>
                  </a:lnTo>
                  <a:lnTo>
                    <a:pt x="62547" y="120457"/>
                  </a:lnTo>
                  <a:lnTo>
                    <a:pt x="62438" y="119937"/>
                  </a:lnTo>
                  <a:lnTo>
                    <a:pt x="62322" y="119418"/>
                  </a:lnTo>
                  <a:lnTo>
                    <a:pt x="62198" y="118899"/>
                  </a:lnTo>
                  <a:lnTo>
                    <a:pt x="62073" y="118380"/>
                  </a:lnTo>
                  <a:lnTo>
                    <a:pt x="61947" y="117861"/>
                  </a:lnTo>
                  <a:lnTo>
                    <a:pt x="61808" y="117341"/>
                  </a:lnTo>
                  <a:lnTo>
                    <a:pt x="61669" y="116822"/>
                  </a:lnTo>
                  <a:lnTo>
                    <a:pt x="61530" y="116303"/>
                  </a:lnTo>
                  <a:lnTo>
                    <a:pt x="61379" y="115784"/>
                  </a:lnTo>
                  <a:lnTo>
                    <a:pt x="61225" y="115265"/>
                  </a:lnTo>
                  <a:lnTo>
                    <a:pt x="61071" y="114745"/>
                  </a:lnTo>
                  <a:lnTo>
                    <a:pt x="60911" y="114226"/>
                  </a:lnTo>
                  <a:lnTo>
                    <a:pt x="60743" y="113707"/>
                  </a:lnTo>
                  <a:lnTo>
                    <a:pt x="60575" y="113188"/>
                  </a:lnTo>
                  <a:lnTo>
                    <a:pt x="60405" y="112668"/>
                  </a:lnTo>
                  <a:lnTo>
                    <a:pt x="60222" y="112149"/>
                  </a:lnTo>
                  <a:lnTo>
                    <a:pt x="60040" y="111630"/>
                  </a:lnTo>
                  <a:lnTo>
                    <a:pt x="59857" y="111111"/>
                  </a:lnTo>
                  <a:lnTo>
                    <a:pt x="59664" y="110592"/>
                  </a:lnTo>
                  <a:lnTo>
                    <a:pt x="59468" y="110072"/>
                  </a:lnTo>
                  <a:lnTo>
                    <a:pt x="59271" y="109553"/>
                  </a:lnTo>
                  <a:lnTo>
                    <a:pt x="59069" y="109034"/>
                  </a:lnTo>
                  <a:lnTo>
                    <a:pt x="58859" y="108515"/>
                  </a:lnTo>
                  <a:lnTo>
                    <a:pt x="58649" y="107996"/>
                  </a:lnTo>
                  <a:lnTo>
                    <a:pt x="58438" y="107476"/>
                  </a:lnTo>
                  <a:lnTo>
                    <a:pt x="58215" y="106957"/>
                  </a:lnTo>
                  <a:lnTo>
                    <a:pt x="57992" y="106438"/>
                  </a:lnTo>
                  <a:lnTo>
                    <a:pt x="57768" y="105919"/>
                  </a:lnTo>
                  <a:lnTo>
                    <a:pt x="57535" y="105400"/>
                  </a:lnTo>
                  <a:lnTo>
                    <a:pt x="57299" y="104880"/>
                  </a:lnTo>
                  <a:lnTo>
                    <a:pt x="57063" y="104361"/>
                  </a:lnTo>
                  <a:lnTo>
                    <a:pt x="56822" y="103842"/>
                  </a:lnTo>
                  <a:lnTo>
                    <a:pt x="56573" y="103323"/>
                  </a:lnTo>
                  <a:lnTo>
                    <a:pt x="56324" y="102803"/>
                  </a:lnTo>
                  <a:lnTo>
                    <a:pt x="56075" y="102284"/>
                  </a:lnTo>
                  <a:lnTo>
                    <a:pt x="55814" y="101765"/>
                  </a:lnTo>
                  <a:lnTo>
                    <a:pt x="55553" y="101246"/>
                  </a:lnTo>
                  <a:lnTo>
                    <a:pt x="55292" y="100727"/>
                  </a:lnTo>
                  <a:lnTo>
                    <a:pt x="55023" y="100207"/>
                  </a:lnTo>
                  <a:lnTo>
                    <a:pt x="54750" y="99688"/>
                  </a:lnTo>
                  <a:lnTo>
                    <a:pt x="54478" y="99169"/>
                  </a:lnTo>
                  <a:lnTo>
                    <a:pt x="54201" y="98650"/>
                  </a:lnTo>
                  <a:lnTo>
                    <a:pt x="53917" y="98131"/>
                  </a:lnTo>
                  <a:lnTo>
                    <a:pt x="53633" y="97611"/>
                  </a:lnTo>
                  <a:lnTo>
                    <a:pt x="53349" y="97092"/>
                  </a:lnTo>
                  <a:lnTo>
                    <a:pt x="53054" y="96573"/>
                  </a:lnTo>
                  <a:lnTo>
                    <a:pt x="52759" y="96054"/>
                  </a:lnTo>
                  <a:lnTo>
                    <a:pt x="52465" y="95534"/>
                  </a:lnTo>
                  <a:lnTo>
                    <a:pt x="52163" y="95015"/>
                  </a:lnTo>
                  <a:lnTo>
                    <a:pt x="51858" y="94496"/>
                  </a:lnTo>
                  <a:lnTo>
                    <a:pt x="51553" y="93977"/>
                  </a:lnTo>
                  <a:lnTo>
                    <a:pt x="51244" y="93458"/>
                  </a:lnTo>
                  <a:lnTo>
                    <a:pt x="50929" y="92938"/>
                  </a:lnTo>
                  <a:lnTo>
                    <a:pt x="50614" y="92419"/>
                  </a:lnTo>
                  <a:lnTo>
                    <a:pt x="50299" y="91900"/>
                  </a:lnTo>
                  <a:lnTo>
                    <a:pt x="49975" y="91381"/>
                  </a:lnTo>
                  <a:lnTo>
                    <a:pt x="49650" y="90862"/>
                  </a:lnTo>
                  <a:lnTo>
                    <a:pt x="49326" y="90342"/>
                  </a:lnTo>
                  <a:lnTo>
                    <a:pt x="48996" y="89823"/>
                  </a:lnTo>
                  <a:lnTo>
                    <a:pt x="48663" y="89304"/>
                  </a:lnTo>
                  <a:lnTo>
                    <a:pt x="48329" y="88785"/>
                  </a:lnTo>
                  <a:lnTo>
                    <a:pt x="47993" y="88266"/>
                  </a:lnTo>
                  <a:lnTo>
                    <a:pt x="47652" y="87746"/>
                  </a:lnTo>
                  <a:lnTo>
                    <a:pt x="47311" y="87227"/>
                  </a:lnTo>
                  <a:lnTo>
                    <a:pt x="46969" y="86708"/>
                  </a:lnTo>
                  <a:lnTo>
                    <a:pt x="46620" y="86189"/>
                  </a:lnTo>
                  <a:lnTo>
                    <a:pt x="46271" y="85669"/>
                  </a:lnTo>
                  <a:lnTo>
                    <a:pt x="45922" y="85150"/>
                  </a:lnTo>
                  <a:lnTo>
                    <a:pt x="45568" y="84631"/>
                  </a:lnTo>
                  <a:lnTo>
                    <a:pt x="45211" y="84112"/>
                  </a:lnTo>
                  <a:lnTo>
                    <a:pt x="44855" y="83593"/>
                  </a:lnTo>
                  <a:lnTo>
                    <a:pt x="44496" y="83073"/>
                  </a:lnTo>
                  <a:lnTo>
                    <a:pt x="44134" y="82554"/>
                  </a:lnTo>
                  <a:lnTo>
                    <a:pt x="43771" y="82035"/>
                  </a:lnTo>
                  <a:lnTo>
                    <a:pt x="43408" y="81516"/>
                  </a:lnTo>
                  <a:lnTo>
                    <a:pt x="43039" y="80997"/>
                  </a:lnTo>
                  <a:lnTo>
                    <a:pt x="42670" y="80477"/>
                  </a:lnTo>
                  <a:lnTo>
                    <a:pt x="42301" y="79958"/>
                  </a:lnTo>
                  <a:lnTo>
                    <a:pt x="41929" y="79439"/>
                  </a:lnTo>
                  <a:lnTo>
                    <a:pt x="41554" y="78920"/>
                  </a:lnTo>
                  <a:lnTo>
                    <a:pt x="41180" y="78400"/>
                  </a:lnTo>
                  <a:lnTo>
                    <a:pt x="40804" y="77881"/>
                  </a:lnTo>
                  <a:lnTo>
                    <a:pt x="40425" y="77362"/>
                  </a:lnTo>
                  <a:lnTo>
                    <a:pt x="40046" y="76843"/>
                  </a:lnTo>
                  <a:lnTo>
                    <a:pt x="39667" y="76324"/>
                  </a:lnTo>
                  <a:lnTo>
                    <a:pt x="39284" y="75804"/>
                  </a:lnTo>
                  <a:lnTo>
                    <a:pt x="38901" y="75285"/>
                  </a:lnTo>
                  <a:lnTo>
                    <a:pt x="38518" y="74766"/>
                  </a:lnTo>
                  <a:lnTo>
                    <a:pt x="38132" y="74247"/>
                  </a:lnTo>
                  <a:lnTo>
                    <a:pt x="37746" y="73728"/>
                  </a:lnTo>
                  <a:lnTo>
                    <a:pt x="37359" y="73208"/>
                  </a:lnTo>
                  <a:lnTo>
                    <a:pt x="36971" y="72689"/>
                  </a:lnTo>
                  <a:lnTo>
                    <a:pt x="36582" y="72170"/>
                  </a:lnTo>
                  <a:lnTo>
                    <a:pt x="36192" y="71651"/>
                  </a:lnTo>
                  <a:lnTo>
                    <a:pt x="35803" y="71132"/>
                  </a:lnTo>
                  <a:lnTo>
                    <a:pt x="35411" y="70612"/>
                  </a:lnTo>
                  <a:lnTo>
                    <a:pt x="35019" y="70093"/>
                  </a:lnTo>
                  <a:lnTo>
                    <a:pt x="34628" y="69574"/>
                  </a:lnTo>
                  <a:lnTo>
                    <a:pt x="34235" y="69055"/>
                  </a:lnTo>
                  <a:lnTo>
                    <a:pt x="33842" y="68535"/>
                  </a:lnTo>
                  <a:lnTo>
                    <a:pt x="33448" y="68016"/>
                  </a:lnTo>
                  <a:lnTo>
                    <a:pt x="33055" y="67497"/>
                  </a:lnTo>
                  <a:lnTo>
                    <a:pt x="32661" y="66978"/>
                  </a:lnTo>
                  <a:lnTo>
                    <a:pt x="32266" y="66459"/>
                  </a:lnTo>
                  <a:lnTo>
                    <a:pt x="31872" y="65939"/>
                  </a:lnTo>
                  <a:lnTo>
                    <a:pt x="31478" y="65420"/>
                  </a:lnTo>
                  <a:lnTo>
                    <a:pt x="31084" y="64901"/>
                  </a:lnTo>
                  <a:lnTo>
                    <a:pt x="30689" y="64382"/>
                  </a:lnTo>
                  <a:lnTo>
                    <a:pt x="30295" y="63863"/>
                  </a:lnTo>
                  <a:lnTo>
                    <a:pt x="29901" y="63343"/>
                  </a:lnTo>
                  <a:lnTo>
                    <a:pt x="29507" y="62824"/>
                  </a:lnTo>
                  <a:lnTo>
                    <a:pt x="29114" y="62305"/>
                  </a:lnTo>
                  <a:lnTo>
                    <a:pt x="28721" y="61786"/>
                  </a:lnTo>
                  <a:lnTo>
                    <a:pt x="28328" y="61267"/>
                  </a:lnTo>
                  <a:lnTo>
                    <a:pt x="27935" y="60747"/>
                  </a:lnTo>
                  <a:lnTo>
                    <a:pt x="27544" y="60228"/>
                  </a:lnTo>
                  <a:lnTo>
                    <a:pt x="27153" y="59709"/>
                  </a:lnTo>
                  <a:lnTo>
                    <a:pt x="26762" y="59190"/>
                  </a:lnTo>
                  <a:lnTo>
                    <a:pt x="26373" y="58670"/>
                  </a:lnTo>
                  <a:lnTo>
                    <a:pt x="25984" y="58151"/>
                  </a:lnTo>
                  <a:lnTo>
                    <a:pt x="25596" y="57632"/>
                  </a:lnTo>
                  <a:lnTo>
                    <a:pt x="25208" y="57113"/>
                  </a:lnTo>
                  <a:lnTo>
                    <a:pt x="24822" y="56594"/>
                  </a:lnTo>
                  <a:lnTo>
                    <a:pt x="24437" y="56074"/>
                  </a:lnTo>
                  <a:lnTo>
                    <a:pt x="24052" y="55555"/>
                  </a:lnTo>
                  <a:lnTo>
                    <a:pt x="23670" y="55036"/>
                  </a:lnTo>
                  <a:lnTo>
                    <a:pt x="23288" y="54517"/>
                  </a:lnTo>
                  <a:lnTo>
                    <a:pt x="22907" y="53998"/>
                  </a:lnTo>
                  <a:lnTo>
                    <a:pt x="22528" y="53478"/>
                  </a:lnTo>
                  <a:lnTo>
                    <a:pt x="22151" y="52959"/>
                  </a:lnTo>
                  <a:lnTo>
                    <a:pt x="21773" y="52440"/>
                  </a:lnTo>
                  <a:lnTo>
                    <a:pt x="21398" y="51921"/>
                  </a:lnTo>
                  <a:lnTo>
                    <a:pt x="21026" y="51401"/>
                  </a:lnTo>
                  <a:lnTo>
                    <a:pt x="20654" y="50882"/>
                  </a:lnTo>
                  <a:lnTo>
                    <a:pt x="20282" y="50363"/>
                  </a:lnTo>
                  <a:lnTo>
                    <a:pt x="19915" y="49844"/>
                  </a:lnTo>
                  <a:lnTo>
                    <a:pt x="19549" y="49325"/>
                  </a:lnTo>
                  <a:lnTo>
                    <a:pt x="19182" y="48805"/>
                  </a:lnTo>
                  <a:lnTo>
                    <a:pt x="18820" y="48286"/>
                  </a:lnTo>
                  <a:lnTo>
                    <a:pt x="18460" y="47767"/>
                  </a:lnTo>
                  <a:lnTo>
                    <a:pt x="18100" y="47248"/>
                  </a:lnTo>
                  <a:lnTo>
                    <a:pt x="17742" y="46729"/>
                  </a:lnTo>
                  <a:lnTo>
                    <a:pt x="17389" y="46209"/>
                  </a:lnTo>
                  <a:lnTo>
                    <a:pt x="17037" y="45690"/>
                  </a:lnTo>
                  <a:lnTo>
                    <a:pt x="16684" y="45171"/>
                  </a:lnTo>
                  <a:lnTo>
                    <a:pt x="16338" y="44652"/>
                  </a:lnTo>
                  <a:lnTo>
                    <a:pt x="15993" y="44133"/>
                  </a:lnTo>
                  <a:lnTo>
                    <a:pt x="15648" y="43613"/>
                  </a:lnTo>
                  <a:lnTo>
                    <a:pt x="15307" y="43094"/>
                  </a:lnTo>
                  <a:lnTo>
                    <a:pt x="14971" y="42575"/>
                  </a:lnTo>
                  <a:lnTo>
                    <a:pt x="14634" y="42056"/>
                  </a:lnTo>
                  <a:lnTo>
                    <a:pt x="14299" y="41536"/>
                  </a:lnTo>
                  <a:lnTo>
                    <a:pt x="13971" y="41017"/>
                  </a:lnTo>
                  <a:lnTo>
                    <a:pt x="13643" y="40498"/>
                  </a:lnTo>
                  <a:lnTo>
                    <a:pt x="13315" y="39979"/>
                  </a:lnTo>
                  <a:lnTo>
                    <a:pt x="12995" y="39460"/>
                  </a:lnTo>
                  <a:lnTo>
                    <a:pt x="12677" y="38940"/>
                  </a:lnTo>
                  <a:lnTo>
                    <a:pt x="12359" y="38421"/>
                  </a:lnTo>
                  <a:lnTo>
                    <a:pt x="12046" y="37902"/>
                  </a:lnTo>
                  <a:lnTo>
                    <a:pt x="11737" y="37383"/>
                  </a:lnTo>
                  <a:lnTo>
                    <a:pt x="11429" y="36864"/>
                  </a:lnTo>
                  <a:lnTo>
                    <a:pt x="11122" y="36344"/>
                  </a:lnTo>
                  <a:lnTo>
                    <a:pt x="10825" y="35825"/>
                  </a:lnTo>
                  <a:lnTo>
                    <a:pt x="10527" y="35306"/>
                  </a:lnTo>
                  <a:lnTo>
                    <a:pt x="10229" y="34787"/>
                  </a:lnTo>
                  <a:lnTo>
                    <a:pt x="9941" y="34267"/>
                  </a:lnTo>
                  <a:lnTo>
                    <a:pt x="9654" y="33748"/>
                  </a:lnTo>
                  <a:lnTo>
                    <a:pt x="9367" y="33229"/>
                  </a:lnTo>
                  <a:lnTo>
                    <a:pt x="9087" y="32710"/>
                  </a:lnTo>
                  <a:lnTo>
                    <a:pt x="8812" y="32191"/>
                  </a:lnTo>
                  <a:lnTo>
                    <a:pt x="8537" y="31671"/>
                  </a:lnTo>
                  <a:lnTo>
                    <a:pt x="8264" y="31152"/>
                  </a:lnTo>
                  <a:lnTo>
                    <a:pt x="8001" y="30633"/>
                  </a:lnTo>
                  <a:lnTo>
                    <a:pt x="7738" y="30114"/>
                  </a:lnTo>
                  <a:lnTo>
                    <a:pt x="7476" y="29595"/>
                  </a:lnTo>
                  <a:lnTo>
                    <a:pt x="7223" y="29075"/>
                  </a:lnTo>
                  <a:lnTo>
                    <a:pt x="6973" y="28556"/>
                  </a:lnTo>
                  <a:lnTo>
                    <a:pt x="6723" y="28037"/>
                  </a:lnTo>
                  <a:lnTo>
                    <a:pt x="6479" y="27518"/>
                  </a:lnTo>
                  <a:lnTo>
                    <a:pt x="6242" y="26999"/>
                  </a:lnTo>
                  <a:lnTo>
                    <a:pt x="6005" y="26479"/>
                  </a:lnTo>
                  <a:lnTo>
                    <a:pt x="5770" y="25960"/>
                  </a:lnTo>
                  <a:lnTo>
                    <a:pt x="5547" y="25441"/>
                  </a:lnTo>
                  <a:lnTo>
                    <a:pt x="5323" y="24922"/>
                  </a:lnTo>
                  <a:lnTo>
                    <a:pt x="5100" y="24402"/>
                  </a:lnTo>
                  <a:lnTo>
                    <a:pt x="4888" y="23883"/>
                  </a:lnTo>
                  <a:lnTo>
                    <a:pt x="4678" y="23364"/>
                  </a:lnTo>
                  <a:lnTo>
                    <a:pt x="4469" y="22845"/>
                  </a:lnTo>
                  <a:lnTo>
                    <a:pt x="4266" y="22326"/>
                  </a:lnTo>
                  <a:lnTo>
                    <a:pt x="4071" y="21806"/>
                  </a:lnTo>
                  <a:lnTo>
                    <a:pt x="3876" y="21287"/>
                  </a:lnTo>
                  <a:lnTo>
                    <a:pt x="3683" y="20768"/>
                  </a:lnTo>
                  <a:lnTo>
                    <a:pt x="3502" y="20249"/>
                  </a:lnTo>
                  <a:lnTo>
                    <a:pt x="3322" y="19730"/>
                  </a:lnTo>
                  <a:lnTo>
                    <a:pt x="3142" y="19210"/>
                  </a:lnTo>
                  <a:lnTo>
                    <a:pt x="2973" y="18691"/>
                  </a:lnTo>
                  <a:lnTo>
                    <a:pt x="2808" y="18172"/>
                  </a:lnTo>
                  <a:lnTo>
                    <a:pt x="2643" y="17653"/>
                  </a:lnTo>
                  <a:lnTo>
                    <a:pt x="2485" y="17133"/>
                  </a:lnTo>
                  <a:lnTo>
                    <a:pt x="2335" y="16614"/>
                  </a:lnTo>
                  <a:lnTo>
                    <a:pt x="2185" y="16095"/>
                  </a:lnTo>
                  <a:lnTo>
                    <a:pt x="2037" y="15576"/>
                  </a:lnTo>
                  <a:lnTo>
                    <a:pt x="1903" y="15057"/>
                  </a:lnTo>
                  <a:lnTo>
                    <a:pt x="1768" y="14537"/>
                  </a:lnTo>
                  <a:lnTo>
                    <a:pt x="1634" y="14018"/>
                  </a:lnTo>
                  <a:lnTo>
                    <a:pt x="1513" y="13499"/>
                  </a:lnTo>
                  <a:lnTo>
                    <a:pt x="1394" y="12980"/>
                  </a:lnTo>
                  <a:lnTo>
                    <a:pt x="1276" y="12461"/>
                  </a:lnTo>
                  <a:lnTo>
                    <a:pt x="1165" y="11941"/>
                  </a:lnTo>
                  <a:lnTo>
                    <a:pt x="1063" y="11422"/>
                  </a:lnTo>
                  <a:lnTo>
                    <a:pt x="961" y="10903"/>
                  </a:lnTo>
                  <a:lnTo>
                    <a:pt x="861" y="10384"/>
                  </a:lnTo>
                  <a:lnTo>
                    <a:pt x="775" y="9865"/>
                  </a:lnTo>
                  <a:lnTo>
                    <a:pt x="690" y="9345"/>
                  </a:lnTo>
                  <a:lnTo>
                    <a:pt x="604" y="8826"/>
                  </a:lnTo>
                  <a:lnTo>
                    <a:pt x="531" y="8307"/>
                  </a:lnTo>
                  <a:lnTo>
                    <a:pt x="463" y="7788"/>
                  </a:lnTo>
                  <a:lnTo>
                    <a:pt x="394" y="7268"/>
                  </a:lnTo>
                  <a:lnTo>
                    <a:pt x="332" y="6749"/>
                  </a:lnTo>
                  <a:lnTo>
                    <a:pt x="280" y="6230"/>
                  </a:lnTo>
                  <a:lnTo>
                    <a:pt x="228" y="5711"/>
                  </a:lnTo>
                  <a:lnTo>
                    <a:pt x="177" y="5192"/>
                  </a:lnTo>
                  <a:lnTo>
                    <a:pt x="142" y="4672"/>
                  </a:lnTo>
                  <a:lnTo>
                    <a:pt x="107" y="4153"/>
                  </a:lnTo>
                  <a:lnTo>
                    <a:pt x="71" y="3634"/>
                  </a:lnTo>
                  <a:lnTo>
                    <a:pt x="49" y="3115"/>
                  </a:lnTo>
                  <a:lnTo>
                    <a:pt x="31" y="2596"/>
                  </a:lnTo>
                  <a:lnTo>
                    <a:pt x="13" y="2076"/>
                  </a:lnTo>
                  <a:lnTo>
                    <a:pt x="2" y="1557"/>
                  </a:lnTo>
                  <a:lnTo>
                    <a:pt x="1" y="1038"/>
                  </a:lnTo>
                  <a:lnTo>
                    <a:pt x="0" y="519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519"/>
                  </a:lnTo>
                  <a:lnTo>
                    <a:pt x="237933" y="1038"/>
                  </a:lnTo>
                  <a:lnTo>
                    <a:pt x="237932" y="1557"/>
                  </a:lnTo>
                  <a:lnTo>
                    <a:pt x="237921" y="2076"/>
                  </a:lnTo>
                  <a:lnTo>
                    <a:pt x="237903" y="2596"/>
                  </a:lnTo>
                  <a:lnTo>
                    <a:pt x="237884" y="3115"/>
                  </a:lnTo>
                  <a:lnTo>
                    <a:pt x="237862" y="3634"/>
                  </a:lnTo>
                  <a:lnTo>
                    <a:pt x="237827" y="4153"/>
                  </a:lnTo>
                  <a:lnTo>
                    <a:pt x="237792" y="4672"/>
                  </a:lnTo>
                  <a:lnTo>
                    <a:pt x="237756" y="5192"/>
                  </a:lnTo>
                  <a:lnTo>
                    <a:pt x="237706" y="5711"/>
                  </a:lnTo>
                  <a:lnTo>
                    <a:pt x="237654" y="6230"/>
                  </a:lnTo>
                  <a:lnTo>
                    <a:pt x="237602" y="6749"/>
                  </a:lnTo>
                  <a:lnTo>
                    <a:pt x="237540" y="7268"/>
                  </a:lnTo>
                  <a:lnTo>
                    <a:pt x="237471" y="7788"/>
                  </a:lnTo>
                  <a:lnTo>
                    <a:pt x="237402" y="8307"/>
                  </a:lnTo>
                  <a:lnTo>
                    <a:pt x="237329" y="8826"/>
                  </a:lnTo>
                  <a:lnTo>
                    <a:pt x="237244" y="9345"/>
                  </a:lnTo>
                  <a:lnTo>
                    <a:pt x="237158" y="9865"/>
                  </a:lnTo>
                  <a:lnTo>
                    <a:pt x="237073" y="10384"/>
                  </a:lnTo>
                  <a:lnTo>
                    <a:pt x="236972" y="10903"/>
                  </a:lnTo>
                  <a:lnTo>
                    <a:pt x="236870" y="11422"/>
                  </a:lnTo>
                  <a:lnTo>
                    <a:pt x="236768" y="11941"/>
                  </a:lnTo>
                  <a:lnTo>
                    <a:pt x="236658" y="12461"/>
                  </a:lnTo>
                  <a:lnTo>
                    <a:pt x="236539" y="12980"/>
                  </a:lnTo>
                  <a:lnTo>
                    <a:pt x="236421" y="13499"/>
                  </a:lnTo>
                  <a:lnTo>
                    <a:pt x="236299" y="14018"/>
                  </a:lnTo>
                  <a:lnTo>
                    <a:pt x="236165" y="14537"/>
                  </a:lnTo>
                  <a:lnTo>
                    <a:pt x="236031" y="15057"/>
                  </a:lnTo>
                  <a:lnTo>
                    <a:pt x="235897" y="15576"/>
                  </a:lnTo>
                  <a:lnTo>
                    <a:pt x="235749" y="16095"/>
                  </a:lnTo>
                  <a:lnTo>
                    <a:pt x="235599" y="16614"/>
                  </a:lnTo>
                  <a:lnTo>
                    <a:pt x="235449" y="17133"/>
                  </a:lnTo>
                  <a:lnTo>
                    <a:pt x="235291" y="17653"/>
                  </a:lnTo>
                  <a:lnTo>
                    <a:pt x="235126" y="18172"/>
                  </a:lnTo>
                  <a:lnTo>
                    <a:pt x="234960" y="18691"/>
                  </a:lnTo>
                  <a:lnTo>
                    <a:pt x="234792" y="19210"/>
                  </a:lnTo>
                  <a:lnTo>
                    <a:pt x="234612" y="19730"/>
                  </a:lnTo>
                  <a:lnTo>
                    <a:pt x="234431" y="20249"/>
                  </a:lnTo>
                  <a:lnTo>
                    <a:pt x="234251" y="20768"/>
                  </a:lnTo>
                  <a:lnTo>
                    <a:pt x="234058" y="21287"/>
                  </a:lnTo>
                  <a:lnTo>
                    <a:pt x="233862" y="21806"/>
                  </a:lnTo>
                  <a:lnTo>
                    <a:pt x="233667" y="22326"/>
                  </a:lnTo>
                  <a:lnTo>
                    <a:pt x="233465" y="22845"/>
                  </a:lnTo>
                  <a:lnTo>
                    <a:pt x="233255" y="23364"/>
                  </a:lnTo>
                  <a:lnTo>
                    <a:pt x="233046" y="23883"/>
                  </a:lnTo>
                  <a:lnTo>
                    <a:pt x="232834" y="24402"/>
                  </a:lnTo>
                  <a:lnTo>
                    <a:pt x="232610" y="24922"/>
                  </a:lnTo>
                  <a:lnTo>
                    <a:pt x="232387" y="25441"/>
                  </a:lnTo>
                  <a:lnTo>
                    <a:pt x="232163" y="25960"/>
                  </a:lnTo>
                  <a:lnTo>
                    <a:pt x="231928" y="26479"/>
                  </a:lnTo>
                  <a:lnTo>
                    <a:pt x="231691" y="26999"/>
                  </a:lnTo>
                  <a:lnTo>
                    <a:pt x="231454" y="27518"/>
                  </a:lnTo>
                  <a:lnTo>
                    <a:pt x="231210" y="28037"/>
                  </a:lnTo>
                  <a:lnTo>
                    <a:pt x="230960" y="28556"/>
                  </a:lnTo>
                  <a:lnTo>
                    <a:pt x="230710" y="29075"/>
                  </a:lnTo>
                  <a:lnTo>
                    <a:pt x="230458" y="29595"/>
                  </a:lnTo>
                  <a:lnTo>
                    <a:pt x="230195" y="30114"/>
                  </a:lnTo>
                  <a:lnTo>
                    <a:pt x="229932" y="30633"/>
                  </a:lnTo>
                  <a:lnTo>
                    <a:pt x="229669" y="31152"/>
                  </a:lnTo>
                  <a:lnTo>
                    <a:pt x="229397" y="31671"/>
                  </a:lnTo>
                  <a:lnTo>
                    <a:pt x="229122" y="32191"/>
                  </a:lnTo>
                  <a:lnTo>
                    <a:pt x="228847" y="32710"/>
                  </a:lnTo>
                  <a:lnTo>
                    <a:pt x="228566" y="33229"/>
                  </a:lnTo>
                  <a:lnTo>
                    <a:pt x="228279" y="33748"/>
                  </a:lnTo>
                  <a:lnTo>
                    <a:pt x="227993" y="34267"/>
                  </a:lnTo>
                  <a:lnTo>
                    <a:pt x="227704" y="34787"/>
                  </a:lnTo>
                  <a:lnTo>
                    <a:pt x="227407" y="35306"/>
                  </a:lnTo>
                  <a:lnTo>
                    <a:pt x="227109" y="35825"/>
                  </a:lnTo>
                  <a:lnTo>
                    <a:pt x="226811" y="36344"/>
                  </a:lnTo>
                  <a:lnTo>
                    <a:pt x="226505" y="36864"/>
                  </a:lnTo>
                  <a:lnTo>
                    <a:pt x="226196" y="37383"/>
                  </a:lnTo>
                  <a:lnTo>
                    <a:pt x="225888" y="37902"/>
                  </a:lnTo>
                  <a:lnTo>
                    <a:pt x="225575" y="38421"/>
                  </a:lnTo>
                  <a:lnTo>
                    <a:pt x="225257" y="38940"/>
                  </a:lnTo>
                  <a:lnTo>
                    <a:pt x="224938" y="39460"/>
                  </a:lnTo>
                  <a:lnTo>
                    <a:pt x="224618" y="39979"/>
                  </a:lnTo>
                  <a:lnTo>
                    <a:pt x="224291" y="40498"/>
                  </a:lnTo>
                  <a:lnTo>
                    <a:pt x="223963" y="41017"/>
                  </a:lnTo>
                  <a:lnTo>
                    <a:pt x="223635" y="41536"/>
                  </a:lnTo>
                  <a:lnTo>
                    <a:pt x="223300" y="42056"/>
                  </a:lnTo>
                  <a:lnTo>
                    <a:pt x="222963" y="42575"/>
                  </a:lnTo>
                  <a:lnTo>
                    <a:pt x="222626" y="43094"/>
                  </a:lnTo>
                  <a:lnTo>
                    <a:pt x="222286" y="43613"/>
                  </a:lnTo>
                  <a:lnTo>
                    <a:pt x="221941" y="44133"/>
                  </a:lnTo>
                  <a:lnTo>
                    <a:pt x="221596" y="44652"/>
                  </a:lnTo>
                  <a:lnTo>
                    <a:pt x="221250" y="45171"/>
                  </a:lnTo>
                  <a:lnTo>
                    <a:pt x="220897" y="45690"/>
                  </a:lnTo>
                  <a:lnTo>
                    <a:pt x="220544" y="46209"/>
                  </a:lnTo>
                  <a:lnTo>
                    <a:pt x="220191" y="46729"/>
                  </a:lnTo>
                  <a:lnTo>
                    <a:pt x="219833" y="47248"/>
                  </a:lnTo>
                  <a:lnTo>
                    <a:pt x="219473" y="47767"/>
                  </a:lnTo>
                  <a:lnTo>
                    <a:pt x="219114" y="48286"/>
                  </a:lnTo>
                  <a:lnTo>
                    <a:pt x="218751" y="48805"/>
                  </a:lnTo>
                  <a:lnTo>
                    <a:pt x="218385" y="49325"/>
                  </a:lnTo>
                  <a:lnTo>
                    <a:pt x="218019" y="49844"/>
                  </a:lnTo>
                  <a:lnTo>
                    <a:pt x="217652" y="50363"/>
                  </a:lnTo>
                  <a:lnTo>
                    <a:pt x="217280" y="50882"/>
                  </a:lnTo>
                  <a:lnTo>
                    <a:pt x="216908" y="51401"/>
                  </a:lnTo>
                  <a:lnTo>
                    <a:pt x="216536" y="51921"/>
                  </a:lnTo>
                  <a:lnTo>
                    <a:pt x="216160" y="52440"/>
                  </a:lnTo>
                  <a:lnTo>
                    <a:pt x="215783" y="52959"/>
                  </a:lnTo>
                  <a:lnTo>
                    <a:pt x="215406" y="53478"/>
                  </a:lnTo>
                  <a:lnTo>
                    <a:pt x="215027" y="53998"/>
                  </a:lnTo>
                  <a:lnTo>
                    <a:pt x="214645" y="54517"/>
                  </a:lnTo>
                  <a:lnTo>
                    <a:pt x="214264" y="55036"/>
                  </a:lnTo>
                  <a:lnTo>
                    <a:pt x="213882" y="55555"/>
                  </a:lnTo>
                  <a:lnTo>
                    <a:pt x="213496" y="56074"/>
                  </a:lnTo>
                  <a:lnTo>
                    <a:pt x="213111" y="56594"/>
                  </a:lnTo>
                  <a:lnTo>
                    <a:pt x="212726" y="57113"/>
                  </a:lnTo>
                  <a:lnTo>
                    <a:pt x="212338" y="57632"/>
                  </a:lnTo>
                  <a:lnTo>
                    <a:pt x="211949" y="58151"/>
                  </a:lnTo>
                  <a:lnTo>
                    <a:pt x="211561" y="58670"/>
                  </a:lnTo>
                  <a:lnTo>
                    <a:pt x="211171" y="59190"/>
                  </a:lnTo>
                  <a:lnTo>
                    <a:pt x="210780" y="59709"/>
                  </a:lnTo>
                  <a:lnTo>
                    <a:pt x="210389" y="60228"/>
                  </a:lnTo>
                  <a:lnTo>
                    <a:pt x="209998" y="60747"/>
                  </a:lnTo>
                  <a:lnTo>
                    <a:pt x="209605" y="61267"/>
                  </a:lnTo>
                  <a:lnTo>
                    <a:pt x="209213" y="61786"/>
                  </a:lnTo>
                  <a:lnTo>
                    <a:pt x="208820" y="62305"/>
                  </a:lnTo>
                  <a:lnTo>
                    <a:pt x="208426" y="62824"/>
                  </a:lnTo>
                  <a:lnTo>
                    <a:pt x="208032" y="63343"/>
                  </a:lnTo>
                  <a:lnTo>
                    <a:pt x="207638" y="63863"/>
                  </a:lnTo>
                  <a:lnTo>
                    <a:pt x="207244" y="64382"/>
                  </a:lnTo>
                  <a:lnTo>
                    <a:pt x="206850" y="64901"/>
                  </a:lnTo>
                  <a:lnTo>
                    <a:pt x="206456" y="65420"/>
                  </a:lnTo>
                  <a:lnTo>
                    <a:pt x="206061" y="65939"/>
                  </a:lnTo>
                  <a:lnTo>
                    <a:pt x="205667" y="66459"/>
                  </a:lnTo>
                  <a:lnTo>
                    <a:pt x="205273" y="66978"/>
                  </a:lnTo>
                  <a:lnTo>
                    <a:pt x="204879" y="67497"/>
                  </a:lnTo>
                  <a:lnTo>
                    <a:pt x="204485" y="68016"/>
                  </a:lnTo>
                  <a:lnTo>
                    <a:pt x="204092" y="68535"/>
                  </a:lnTo>
                  <a:lnTo>
                    <a:pt x="203699" y="69055"/>
                  </a:lnTo>
                  <a:lnTo>
                    <a:pt x="203306" y="69574"/>
                  </a:lnTo>
                  <a:lnTo>
                    <a:pt x="202914" y="70093"/>
                  </a:lnTo>
                  <a:lnTo>
                    <a:pt x="202523" y="70612"/>
                  </a:lnTo>
                  <a:lnTo>
                    <a:pt x="202131" y="71132"/>
                  </a:lnTo>
                  <a:lnTo>
                    <a:pt x="201741" y="71651"/>
                  </a:lnTo>
                  <a:lnTo>
                    <a:pt x="201352" y="72170"/>
                  </a:lnTo>
                  <a:lnTo>
                    <a:pt x="200962" y="72689"/>
                  </a:lnTo>
                  <a:lnTo>
                    <a:pt x="200575" y="73208"/>
                  </a:lnTo>
                  <a:lnTo>
                    <a:pt x="200188" y="73728"/>
                  </a:lnTo>
                  <a:lnTo>
                    <a:pt x="199801" y="74247"/>
                  </a:lnTo>
                  <a:lnTo>
                    <a:pt x="199416" y="74766"/>
                  </a:lnTo>
                  <a:lnTo>
                    <a:pt x="199033" y="75285"/>
                  </a:lnTo>
                  <a:lnTo>
                    <a:pt x="198650" y="75804"/>
                  </a:lnTo>
                  <a:lnTo>
                    <a:pt x="198266" y="76324"/>
                  </a:lnTo>
                  <a:lnTo>
                    <a:pt x="197887" y="76843"/>
                  </a:lnTo>
                  <a:lnTo>
                    <a:pt x="197508" y="77362"/>
                  </a:lnTo>
                  <a:lnTo>
                    <a:pt x="197129" y="77881"/>
                  </a:lnTo>
                  <a:lnTo>
                    <a:pt x="196753" y="78400"/>
                  </a:lnTo>
                  <a:lnTo>
                    <a:pt x="196379" y="78920"/>
                  </a:lnTo>
                  <a:lnTo>
                    <a:pt x="196005" y="79439"/>
                  </a:lnTo>
                  <a:lnTo>
                    <a:pt x="195632" y="79958"/>
                  </a:lnTo>
                  <a:lnTo>
                    <a:pt x="195264" y="80477"/>
                  </a:lnTo>
                  <a:lnTo>
                    <a:pt x="194895" y="80997"/>
                  </a:lnTo>
                  <a:lnTo>
                    <a:pt x="194526" y="81516"/>
                  </a:lnTo>
                  <a:lnTo>
                    <a:pt x="194163" y="82035"/>
                  </a:lnTo>
                  <a:lnTo>
                    <a:pt x="193800" y="82554"/>
                  </a:lnTo>
                  <a:lnTo>
                    <a:pt x="193437" y="83073"/>
                  </a:lnTo>
                  <a:lnTo>
                    <a:pt x="193078" y="83593"/>
                  </a:lnTo>
                  <a:lnTo>
                    <a:pt x="192722" y="84112"/>
                  </a:lnTo>
                  <a:lnTo>
                    <a:pt x="192366" y="84631"/>
                  </a:lnTo>
                  <a:lnTo>
                    <a:pt x="192012" y="85150"/>
                  </a:lnTo>
                  <a:lnTo>
                    <a:pt x="191663" y="85669"/>
                  </a:lnTo>
                  <a:lnTo>
                    <a:pt x="191314" y="86189"/>
                  </a:lnTo>
                  <a:lnTo>
                    <a:pt x="190964" y="86708"/>
                  </a:lnTo>
                  <a:lnTo>
                    <a:pt x="190623" y="87227"/>
                  </a:lnTo>
                  <a:lnTo>
                    <a:pt x="190281" y="87746"/>
                  </a:lnTo>
                  <a:lnTo>
                    <a:pt x="189940" y="88266"/>
                  </a:lnTo>
                  <a:lnTo>
                    <a:pt x="189604" y="88785"/>
                  </a:lnTo>
                  <a:lnTo>
                    <a:pt x="189271" y="89304"/>
                  </a:lnTo>
                  <a:lnTo>
                    <a:pt x="188938" y="89823"/>
                  </a:lnTo>
                  <a:lnTo>
                    <a:pt x="188607" y="90342"/>
                  </a:lnTo>
                  <a:lnTo>
                    <a:pt x="188283" y="90862"/>
                  </a:lnTo>
                  <a:lnTo>
                    <a:pt x="187959" y="91381"/>
                  </a:lnTo>
                  <a:lnTo>
                    <a:pt x="187635" y="91900"/>
                  </a:lnTo>
                  <a:lnTo>
                    <a:pt x="187319" y="92419"/>
                  </a:lnTo>
                  <a:lnTo>
                    <a:pt x="187004" y="92938"/>
                  </a:lnTo>
                  <a:lnTo>
                    <a:pt x="186690" y="93458"/>
                  </a:lnTo>
                  <a:lnTo>
                    <a:pt x="186381" y="93977"/>
                  </a:lnTo>
                  <a:lnTo>
                    <a:pt x="186076" y="94496"/>
                  </a:lnTo>
                  <a:lnTo>
                    <a:pt x="185771" y="95015"/>
                  </a:lnTo>
                  <a:lnTo>
                    <a:pt x="185469" y="95534"/>
                  </a:lnTo>
                  <a:lnTo>
                    <a:pt x="185174" y="96054"/>
                  </a:lnTo>
                  <a:lnTo>
                    <a:pt x="184879" y="96573"/>
                  </a:lnTo>
                  <a:lnTo>
                    <a:pt x="184585" y="97092"/>
                  </a:lnTo>
                  <a:lnTo>
                    <a:pt x="184300" y="97611"/>
                  </a:lnTo>
                  <a:lnTo>
                    <a:pt x="184016" y="98131"/>
                  </a:lnTo>
                  <a:lnTo>
                    <a:pt x="183733" y="98650"/>
                  </a:lnTo>
                  <a:lnTo>
                    <a:pt x="183456" y="99169"/>
                  </a:lnTo>
                  <a:lnTo>
                    <a:pt x="183183" y="99688"/>
                  </a:lnTo>
                  <a:lnTo>
                    <a:pt x="182911" y="100207"/>
                  </a:lnTo>
                  <a:lnTo>
                    <a:pt x="182641" y="100727"/>
                  </a:lnTo>
                  <a:lnTo>
                    <a:pt x="182380" y="101246"/>
                  </a:lnTo>
                  <a:lnTo>
                    <a:pt x="182119" y="101765"/>
                  </a:lnTo>
                  <a:lnTo>
                    <a:pt x="181859" y="102284"/>
                  </a:lnTo>
                  <a:lnTo>
                    <a:pt x="181609" y="102803"/>
                  </a:lnTo>
                  <a:lnTo>
                    <a:pt x="181360" y="103323"/>
                  </a:lnTo>
                  <a:lnTo>
                    <a:pt x="181112" y="103842"/>
                  </a:lnTo>
                  <a:lnTo>
                    <a:pt x="180870" y="104361"/>
                  </a:lnTo>
                  <a:lnTo>
                    <a:pt x="180634" y="104880"/>
                  </a:lnTo>
                  <a:lnTo>
                    <a:pt x="180398" y="105400"/>
                  </a:lnTo>
                  <a:lnTo>
                    <a:pt x="180165" y="105919"/>
                  </a:lnTo>
                  <a:lnTo>
                    <a:pt x="179942" y="106438"/>
                  </a:lnTo>
                  <a:lnTo>
                    <a:pt x="179719" y="106957"/>
                  </a:lnTo>
                  <a:lnTo>
                    <a:pt x="179495" y="107476"/>
                  </a:lnTo>
                  <a:lnTo>
                    <a:pt x="179284" y="107996"/>
                  </a:lnTo>
                  <a:lnTo>
                    <a:pt x="179074" y="108515"/>
                  </a:lnTo>
                  <a:lnTo>
                    <a:pt x="178864" y="109034"/>
                  </a:lnTo>
                  <a:lnTo>
                    <a:pt x="178662" y="109553"/>
                  </a:lnTo>
                  <a:lnTo>
                    <a:pt x="178466" y="110072"/>
                  </a:lnTo>
                  <a:lnTo>
                    <a:pt x="178269" y="110592"/>
                  </a:lnTo>
                  <a:lnTo>
                    <a:pt x="178076" y="111111"/>
                  </a:lnTo>
                  <a:lnTo>
                    <a:pt x="177894" y="111630"/>
                  </a:lnTo>
                  <a:lnTo>
                    <a:pt x="177711" y="112149"/>
                  </a:lnTo>
                  <a:lnTo>
                    <a:pt x="177529" y="112668"/>
                  </a:lnTo>
                  <a:lnTo>
                    <a:pt x="177359" y="113188"/>
                  </a:lnTo>
                  <a:lnTo>
                    <a:pt x="177191" y="113707"/>
                  </a:lnTo>
                  <a:lnTo>
                    <a:pt x="177022" y="114226"/>
                  </a:lnTo>
                  <a:lnTo>
                    <a:pt x="176862" y="114745"/>
                  </a:lnTo>
                  <a:lnTo>
                    <a:pt x="176708" y="115265"/>
                  </a:lnTo>
                  <a:lnTo>
                    <a:pt x="176554" y="115784"/>
                  </a:lnTo>
                  <a:lnTo>
                    <a:pt x="176404" y="116303"/>
                  </a:lnTo>
                  <a:lnTo>
                    <a:pt x="176264" y="116822"/>
                  </a:lnTo>
                  <a:lnTo>
                    <a:pt x="176125" y="117341"/>
                  </a:lnTo>
                  <a:lnTo>
                    <a:pt x="175986" y="117861"/>
                  </a:lnTo>
                  <a:lnTo>
                    <a:pt x="175860" y="118380"/>
                  </a:lnTo>
                  <a:lnTo>
                    <a:pt x="175736" y="118899"/>
                  </a:lnTo>
                  <a:lnTo>
                    <a:pt x="175612" y="119418"/>
                  </a:lnTo>
                  <a:lnTo>
                    <a:pt x="175496" y="119937"/>
                  </a:lnTo>
                  <a:lnTo>
                    <a:pt x="175386" y="120457"/>
                  </a:lnTo>
                  <a:lnTo>
                    <a:pt x="175277" y="120976"/>
                  </a:lnTo>
                  <a:lnTo>
                    <a:pt x="175171" y="121495"/>
                  </a:lnTo>
                  <a:lnTo>
                    <a:pt x="175077" y="122014"/>
                  </a:lnTo>
                  <a:lnTo>
                    <a:pt x="174983" y="122534"/>
                  </a:lnTo>
                  <a:lnTo>
                    <a:pt x="174889" y="123053"/>
                  </a:lnTo>
                  <a:lnTo>
                    <a:pt x="174809" y="123572"/>
                  </a:lnTo>
                  <a:lnTo>
                    <a:pt x="174730" y="124091"/>
                  </a:lnTo>
                  <a:lnTo>
                    <a:pt x="174652" y="124610"/>
                  </a:lnTo>
                  <a:lnTo>
                    <a:pt x="174582" y="125130"/>
                  </a:lnTo>
                  <a:lnTo>
                    <a:pt x="174519" y="125649"/>
                  </a:lnTo>
                  <a:lnTo>
                    <a:pt x="174456" y="126168"/>
                  </a:lnTo>
                  <a:lnTo>
                    <a:pt x="174396" y="126687"/>
                  </a:lnTo>
                  <a:lnTo>
                    <a:pt x="174349" y="127206"/>
                  </a:lnTo>
                  <a:lnTo>
                    <a:pt x="174301" y="127726"/>
                  </a:lnTo>
                  <a:lnTo>
                    <a:pt x="174254" y="128245"/>
                  </a:lnTo>
                  <a:lnTo>
                    <a:pt x="174220" y="128764"/>
                  </a:lnTo>
                  <a:lnTo>
                    <a:pt x="174189" y="129283"/>
                  </a:lnTo>
                  <a:lnTo>
                    <a:pt x="174157" y="129802"/>
                  </a:lnTo>
                  <a:lnTo>
                    <a:pt x="174133" y="130322"/>
                  </a:lnTo>
                  <a:lnTo>
                    <a:pt x="174118" y="130841"/>
                  </a:lnTo>
                  <a:lnTo>
                    <a:pt x="174102" y="131360"/>
                  </a:lnTo>
                  <a:lnTo>
                    <a:pt x="174089" y="131879"/>
                  </a:lnTo>
                  <a:lnTo>
                    <a:pt x="174089" y="132399"/>
                  </a:lnTo>
                  <a:lnTo>
                    <a:pt x="174089" y="132918"/>
                  </a:lnTo>
                  <a:lnTo>
                    <a:pt x="174089" y="133437"/>
                  </a:lnTo>
                  <a:lnTo>
                    <a:pt x="174102" y="133956"/>
                  </a:lnTo>
                  <a:lnTo>
                    <a:pt x="174118" y="134475"/>
                  </a:lnTo>
                  <a:lnTo>
                    <a:pt x="174133" y="134995"/>
                  </a:lnTo>
                  <a:lnTo>
                    <a:pt x="174157" y="135514"/>
                  </a:lnTo>
                  <a:lnTo>
                    <a:pt x="174189" y="136033"/>
                  </a:lnTo>
                  <a:lnTo>
                    <a:pt x="174220" y="136552"/>
                  </a:lnTo>
                  <a:lnTo>
                    <a:pt x="174254" y="137071"/>
                  </a:lnTo>
                  <a:lnTo>
                    <a:pt x="174301" y="137591"/>
                  </a:lnTo>
                  <a:lnTo>
                    <a:pt x="174349" y="138110"/>
                  </a:lnTo>
                  <a:lnTo>
                    <a:pt x="174396" y="138629"/>
                  </a:lnTo>
                  <a:lnTo>
                    <a:pt x="174456" y="139148"/>
                  </a:lnTo>
                  <a:lnTo>
                    <a:pt x="174519" y="139667"/>
                  </a:lnTo>
                  <a:lnTo>
                    <a:pt x="174582" y="140187"/>
                  </a:lnTo>
                  <a:lnTo>
                    <a:pt x="174652" y="140706"/>
                  </a:lnTo>
                  <a:lnTo>
                    <a:pt x="174730" y="141225"/>
                  </a:lnTo>
                  <a:lnTo>
                    <a:pt x="174809" y="141744"/>
                  </a:lnTo>
                  <a:lnTo>
                    <a:pt x="174889" y="142264"/>
                  </a:lnTo>
                  <a:lnTo>
                    <a:pt x="174983" y="142783"/>
                  </a:lnTo>
                  <a:lnTo>
                    <a:pt x="175077" y="143302"/>
                  </a:lnTo>
                  <a:lnTo>
                    <a:pt x="175171" y="143821"/>
                  </a:lnTo>
                  <a:lnTo>
                    <a:pt x="175277" y="144340"/>
                  </a:lnTo>
                  <a:lnTo>
                    <a:pt x="175386" y="144860"/>
                  </a:lnTo>
                  <a:lnTo>
                    <a:pt x="175496" y="145379"/>
                  </a:lnTo>
                  <a:lnTo>
                    <a:pt x="175612" y="145898"/>
                  </a:lnTo>
                  <a:lnTo>
                    <a:pt x="175736" y="146417"/>
                  </a:lnTo>
                  <a:lnTo>
                    <a:pt x="175860" y="146936"/>
                  </a:lnTo>
                  <a:lnTo>
                    <a:pt x="175986" y="147456"/>
                  </a:lnTo>
                  <a:lnTo>
                    <a:pt x="176125" y="147975"/>
                  </a:lnTo>
                  <a:lnTo>
                    <a:pt x="176264" y="148494"/>
                  </a:lnTo>
                  <a:lnTo>
                    <a:pt x="176404" y="149013"/>
                  </a:lnTo>
                  <a:lnTo>
                    <a:pt x="176554" y="149533"/>
                  </a:lnTo>
                  <a:lnTo>
                    <a:pt x="176708" y="150052"/>
                  </a:lnTo>
                  <a:lnTo>
                    <a:pt x="176862" y="150571"/>
                  </a:lnTo>
                  <a:lnTo>
                    <a:pt x="177022" y="151090"/>
                  </a:lnTo>
                  <a:lnTo>
                    <a:pt x="177191" y="151609"/>
                  </a:lnTo>
                  <a:lnTo>
                    <a:pt x="177359" y="152129"/>
                  </a:lnTo>
                  <a:lnTo>
                    <a:pt x="177529" y="152648"/>
                  </a:lnTo>
                  <a:lnTo>
                    <a:pt x="177711" y="153167"/>
                  </a:lnTo>
                  <a:lnTo>
                    <a:pt x="177894" y="153686"/>
                  </a:lnTo>
                  <a:lnTo>
                    <a:pt x="178076" y="154205"/>
                  </a:lnTo>
                  <a:lnTo>
                    <a:pt x="178269" y="154725"/>
                  </a:lnTo>
                  <a:lnTo>
                    <a:pt x="178466" y="155244"/>
                  </a:lnTo>
                  <a:lnTo>
                    <a:pt x="178662" y="155763"/>
                  </a:lnTo>
                  <a:lnTo>
                    <a:pt x="178864" y="156282"/>
                  </a:lnTo>
                  <a:lnTo>
                    <a:pt x="179074" y="156801"/>
                  </a:lnTo>
                  <a:lnTo>
                    <a:pt x="179284" y="157321"/>
                  </a:lnTo>
                  <a:lnTo>
                    <a:pt x="179495" y="157840"/>
                  </a:lnTo>
                  <a:lnTo>
                    <a:pt x="179719" y="158359"/>
                  </a:lnTo>
                  <a:lnTo>
                    <a:pt x="179942" y="158878"/>
                  </a:lnTo>
                  <a:lnTo>
                    <a:pt x="180165" y="159398"/>
                  </a:lnTo>
                  <a:lnTo>
                    <a:pt x="180398" y="159917"/>
                  </a:lnTo>
                  <a:lnTo>
                    <a:pt x="180634" y="160436"/>
                  </a:lnTo>
                  <a:lnTo>
                    <a:pt x="180870" y="160955"/>
                  </a:lnTo>
                  <a:lnTo>
                    <a:pt x="181112" y="161474"/>
                  </a:lnTo>
                  <a:lnTo>
                    <a:pt x="181360" y="161994"/>
                  </a:lnTo>
                  <a:lnTo>
                    <a:pt x="181609" y="162513"/>
                  </a:lnTo>
                  <a:lnTo>
                    <a:pt x="181859" y="163032"/>
                  </a:lnTo>
                  <a:lnTo>
                    <a:pt x="182119" y="163551"/>
                  </a:lnTo>
                  <a:lnTo>
                    <a:pt x="182380" y="164070"/>
                  </a:lnTo>
                  <a:lnTo>
                    <a:pt x="182641" y="164590"/>
                  </a:lnTo>
                  <a:lnTo>
                    <a:pt x="182911" y="165109"/>
                  </a:lnTo>
                  <a:lnTo>
                    <a:pt x="183183" y="165628"/>
                  </a:lnTo>
                  <a:lnTo>
                    <a:pt x="183456" y="166147"/>
                  </a:lnTo>
                  <a:lnTo>
                    <a:pt x="183733" y="166667"/>
                  </a:lnTo>
                  <a:lnTo>
                    <a:pt x="184016" y="167186"/>
                  </a:lnTo>
                  <a:lnTo>
                    <a:pt x="184300" y="167705"/>
                  </a:lnTo>
                  <a:lnTo>
                    <a:pt x="184585" y="168224"/>
                  </a:lnTo>
                  <a:lnTo>
                    <a:pt x="184879" y="168743"/>
                  </a:lnTo>
                  <a:lnTo>
                    <a:pt x="185174" y="169263"/>
                  </a:lnTo>
                  <a:lnTo>
                    <a:pt x="185469" y="169782"/>
                  </a:lnTo>
                  <a:lnTo>
                    <a:pt x="185771" y="170301"/>
                  </a:lnTo>
                  <a:lnTo>
                    <a:pt x="186076" y="170820"/>
                  </a:lnTo>
                  <a:lnTo>
                    <a:pt x="186381" y="171339"/>
                  </a:lnTo>
                  <a:lnTo>
                    <a:pt x="186690" y="171859"/>
                  </a:lnTo>
                  <a:lnTo>
                    <a:pt x="187004" y="172378"/>
                  </a:lnTo>
                  <a:lnTo>
                    <a:pt x="187319" y="172897"/>
                  </a:lnTo>
                  <a:lnTo>
                    <a:pt x="187635" y="173416"/>
                  </a:lnTo>
                  <a:lnTo>
                    <a:pt x="187959" y="173935"/>
                  </a:lnTo>
                  <a:lnTo>
                    <a:pt x="188283" y="174455"/>
                  </a:lnTo>
                  <a:lnTo>
                    <a:pt x="188607" y="174974"/>
                  </a:lnTo>
                  <a:lnTo>
                    <a:pt x="188938" y="175493"/>
                  </a:lnTo>
                  <a:lnTo>
                    <a:pt x="189271" y="176012"/>
                  </a:lnTo>
                  <a:lnTo>
                    <a:pt x="189604" y="176532"/>
                  </a:lnTo>
                  <a:lnTo>
                    <a:pt x="189940" y="177051"/>
                  </a:lnTo>
                  <a:lnTo>
                    <a:pt x="190281" y="177570"/>
                  </a:lnTo>
                  <a:lnTo>
                    <a:pt x="190623" y="178089"/>
                  </a:lnTo>
                  <a:lnTo>
                    <a:pt x="190964" y="178608"/>
                  </a:lnTo>
                  <a:lnTo>
                    <a:pt x="191314" y="179128"/>
                  </a:lnTo>
                  <a:lnTo>
                    <a:pt x="191663" y="179647"/>
                  </a:lnTo>
                  <a:lnTo>
                    <a:pt x="192012" y="180166"/>
                  </a:lnTo>
                  <a:lnTo>
                    <a:pt x="192366" y="180685"/>
                  </a:lnTo>
                  <a:lnTo>
                    <a:pt x="192722" y="181204"/>
                  </a:lnTo>
                  <a:lnTo>
                    <a:pt x="193078" y="181724"/>
                  </a:lnTo>
                  <a:lnTo>
                    <a:pt x="193437" y="182243"/>
                  </a:lnTo>
                  <a:lnTo>
                    <a:pt x="193800" y="182762"/>
                  </a:lnTo>
                  <a:lnTo>
                    <a:pt x="194163" y="183281"/>
                  </a:lnTo>
                  <a:lnTo>
                    <a:pt x="194526" y="183801"/>
                  </a:lnTo>
                  <a:lnTo>
                    <a:pt x="194895" y="184320"/>
                  </a:lnTo>
                  <a:lnTo>
                    <a:pt x="195264" y="184839"/>
                  </a:lnTo>
                  <a:lnTo>
                    <a:pt x="195632" y="185358"/>
                  </a:lnTo>
                  <a:lnTo>
                    <a:pt x="196005" y="185877"/>
                  </a:lnTo>
                  <a:lnTo>
                    <a:pt x="196379" y="186397"/>
                  </a:lnTo>
                  <a:lnTo>
                    <a:pt x="196753" y="186916"/>
                  </a:lnTo>
                  <a:lnTo>
                    <a:pt x="197129" y="187435"/>
                  </a:lnTo>
                  <a:lnTo>
                    <a:pt x="197508" y="187954"/>
                  </a:lnTo>
                  <a:lnTo>
                    <a:pt x="197887" y="188473"/>
                  </a:lnTo>
                  <a:lnTo>
                    <a:pt x="198266" y="188993"/>
                  </a:lnTo>
                  <a:lnTo>
                    <a:pt x="198650" y="189512"/>
                  </a:lnTo>
                  <a:lnTo>
                    <a:pt x="199033" y="190031"/>
                  </a:lnTo>
                  <a:lnTo>
                    <a:pt x="199416" y="190550"/>
                  </a:lnTo>
                  <a:lnTo>
                    <a:pt x="199801" y="191069"/>
                  </a:lnTo>
                  <a:lnTo>
                    <a:pt x="200188" y="191589"/>
                  </a:lnTo>
                  <a:lnTo>
                    <a:pt x="200575" y="192108"/>
                  </a:lnTo>
                  <a:lnTo>
                    <a:pt x="200962" y="192627"/>
                  </a:lnTo>
                  <a:lnTo>
                    <a:pt x="201352" y="193146"/>
                  </a:lnTo>
                  <a:lnTo>
                    <a:pt x="201741" y="193666"/>
                  </a:lnTo>
                  <a:lnTo>
                    <a:pt x="202131" y="194185"/>
                  </a:lnTo>
                  <a:lnTo>
                    <a:pt x="202523" y="194704"/>
                  </a:lnTo>
                  <a:lnTo>
                    <a:pt x="202914" y="195223"/>
                  </a:lnTo>
                  <a:lnTo>
                    <a:pt x="203306" y="195742"/>
                  </a:lnTo>
                  <a:lnTo>
                    <a:pt x="203699" y="196262"/>
                  </a:lnTo>
                  <a:lnTo>
                    <a:pt x="204092" y="196781"/>
                  </a:lnTo>
                  <a:lnTo>
                    <a:pt x="204485" y="197300"/>
                  </a:lnTo>
                  <a:lnTo>
                    <a:pt x="204879" y="197819"/>
                  </a:lnTo>
                  <a:lnTo>
                    <a:pt x="205273" y="198338"/>
                  </a:lnTo>
                  <a:lnTo>
                    <a:pt x="205667" y="198858"/>
                  </a:lnTo>
                  <a:lnTo>
                    <a:pt x="206061" y="199377"/>
                  </a:lnTo>
                  <a:lnTo>
                    <a:pt x="206456" y="199896"/>
                  </a:lnTo>
                  <a:lnTo>
                    <a:pt x="206850" y="200415"/>
                  </a:lnTo>
                  <a:lnTo>
                    <a:pt x="207244" y="200934"/>
                  </a:lnTo>
                  <a:lnTo>
                    <a:pt x="207638" y="201454"/>
                  </a:lnTo>
                  <a:lnTo>
                    <a:pt x="208032" y="201973"/>
                  </a:lnTo>
                  <a:lnTo>
                    <a:pt x="208426" y="202492"/>
                  </a:lnTo>
                  <a:lnTo>
                    <a:pt x="208820" y="203011"/>
                  </a:lnTo>
                  <a:lnTo>
                    <a:pt x="209213" y="203531"/>
                  </a:lnTo>
                  <a:lnTo>
                    <a:pt x="209605" y="204050"/>
                  </a:lnTo>
                  <a:lnTo>
                    <a:pt x="209998" y="204569"/>
                  </a:lnTo>
                  <a:lnTo>
                    <a:pt x="210389" y="205088"/>
                  </a:lnTo>
                  <a:lnTo>
                    <a:pt x="210780" y="205607"/>
                  </a:lnTo>
                  <a:lnTo>
                    <a:pt x="211171" y="206127"/>
                  </a:lnTo>
                  <a:lnTo>
                    <a:pt x="211561" y="206646"/>
                  </a:lnTo>
                  <a:lnTo>
                    <a:pt x="211949" y="207165"/>
                  </a:lnTo>
                  <a:lnTo>
                    <a:pt x="212338" y="207684"/>
                  </a:lnTo>
                  <a:lnTo>
                    <a:pt x="212726" y="208203"/>
                  </a:lnTo>
                  <a:lnTo>
                    <a:pt x="213111" y="208723"/>
                  </a:lnTo>
                  <a:lnTo>
                    <a:pt x="213496" y="209242"/>
                  </a:lnTo>
                  <a:lnTo>
                    <a:pt x="213882" y="209761"/>
                  </a:lnTo>
                  <a:lnTo>
                    <a:pt x="214264" y="210280"/>
                  </a:lnTo>
                  <a:lnTo>
                    <a:pt x="214645" y="210800"/>
                  </a:lnTo>
                  <a:lnTo>
                    <a:pt x="215027" y="211319"/>
                  </a:lnTo>
                  <a:lnTo>
                    <a:pt x="215406" y="211838"/>
                  </a:lnTo>
                  <a:lnTo>
                    <a:pt x="215783" y="212357"/>
                  </a:lnTo>
                  <a:lnTo>
                    <a:pt x="216160" y="212876"/>
                  </a:lnTo>
                  <a:lnTo>
                    <a:pt x="216536" y="213396"/>
                  </a:lnTo>
                  <a:lnTo>
                    <a:pt x="216908" y="213915"/>
                  </a:lnTo>
                  <a:lnTo>
                    <a:pt x="217280" y="214434"/>
                  </a:lnTo>
                  <a:lnTo>
                    <a:pt x="217652" y="214953"/>
                  </a:lnTo>
                  <a:lnTo>
                    <a:pt x="218019" y="215472"/>
                  </a:lnTo>
                  <a:lnTo>
                    <a:pt x="218385" y="215992"/>
                  </a:lnTo>
                  <a:lnTo>
                    <a:pt x="218751" y="216511"/>
                  </a:lnTo>
                  <a:lnTo>
                    <a:pt x="219114" y="217030"/>
                  </a:lnTo>
                  <a:lnTo>
                    <a:pt x="219473" y="217549"/>
                  </a:lnTo>
                  <a:lnTo>
                    <a:pt x="219833" y="218068"/>
                  </a:lnTo>
                  <a:lnTo>
                    <a:pt x="220191" y="218588"/>
                  </a:lnTo>
                  <a:lnTo>
                    <a:pt x="220544" y="219107"/>
                  </a:lnTo>
                  <a:lnTo>
                    <a:pt x="220897" y="219626"/>
                  </a:lnTo>
                  <a:lnTo>
                    <a:pt x="221250" y="220145"/>
                  </a:lnTo>
                  <a:lnTo>
                    <a:pt x="221596" y="220665"/>
                  </a:lnTo>
                  <a:lnTo>
                    <a:pt x="221941" y="221184"/>
                  </a:lnTo>
                  <a:lnTo>
                    <a:pt x="222286" y="221703"/>
                  </a:lnTo>
                  <a:lnTo>
                    <a:pt x="222626" y="222222"/>
                  </a:lnTo>
                  <a:lnTo>
                    <a:pt x="222963" y="222741"/>
                  </a:lnTo>
                  <a:lnTo>
                    <a:pt x="223300" y="223261"/>
                  </a:lnTo>
                  <a:lnTo>
                    <a:pt x="223635" y="223780"/>
                  </a:lnTo>
                  <a:lnTo>
                    <a:pt x="223963" y="224299"/>
                  </a:lnTo>
                  <a:lnTo>
                    <a:pt x="224291" y="224818"/>
                  </a:lnTo>
                  <a:lnTo>
                    <a:pt x="224618" y="225337"/>
                  </a:lnTo>
                  <a:lnTo>
                    <a:pt x="224938" y="225857"/>
                  </a:lnTo>
                  <a:lnTo>
                    <a:pt x="225257" y="226376"/>
                  </a:lnTo>
                  <a:lnTo>
                    <a:pt x="225575" y="226895"/>
                  </a:lnTo>
                  <a:lnTo>
                    <a:pt x="225888" y="227414"/>
                  </a:lnTo>
                  <a:lnTo>
                    <a:pt x="226196" y="227934"/>
                  </a:lnTo>
                  <a:lnTo>
                    <a:pt x="226505" y="228453"/>
                  </a:lnTo>
                  <a:lnTo>
                    <a:pt x="226811" y="228972"/>
                  </a:lnTo>
                  <a:lnTo>
                    <a:pt x="227109" y="229491"/>
                  </a:lnTo>
                  <a:lnTo>
                    <a:pt x="227407" y="230010"/>
                  </a:lnTo>
                  <a:lnTo>
                    <a:pt x="227704" y="230530"/>
                  </a:lnTo>
                  <a:lnTo>
                    <a:pt x="227993" y="231049"/>
                  </a:lnTo>
                  <a:lnTo>
                    <a:pt x="228279" y="231568"/>
                  </a:lnTo>
                  <a:lnTo>
                    <a:pt x="228566" y="232087"/>
                  </a:lnTo>
                  <a:lnTo>
                    <a:pt x="228847" y="232606"/>
                  </a:lnTo>
                  <a:lnTo>
                    <a:pt x="229122" y="233126"/>
                  </a:lnTo>
                  <a:lnTo>
                    <a:pt x="229397" y="233645"/>
                  </a:lnTo>
                  <a:lnTo>
                    <a:pt x="229669" y="234164"/>
                  </a:lnTo>
                  <a:lnTo>
                    <a:pt x="229932" y="234683"/>
                  </a:lnTo>
                  <a:lnTo>
                    <a:pt x="230195" y="235202"/>
                  </a:lnTo>
                  <a:lnTo>
                    <a:pt x="230458" y="235722"/>
                  </a:lnTo>
                  <a:lnTo>
                    <a:pt x="230710" y="236241"/>
                  </a:lnTo>
                  <a:lnTo>
                    <a:pt x="230960" y="236760"/>
                  </a:lnTo>
                  <a:lnTo>
                    <a:pt x="231210" y="237279"/>
                  </a:lnTo>
                  <a:lnTo>
                    <a:pt x="231454" y="237799"/>
                  </a:lnTo>
                  <a:lnTo>
                    <a:pt x="231691" y="238318"/>
                  </a:lnTo>
                  <a:lnTo>
                    <a:pt x="231928" y="238837"/>
                  </a:lnTo>
                  <a:lnTo>
                    <a:pt x="232163" y="239356"/>
                  </a:lnTo>
                  <a:lnTo>
                    <a:pt x="232387" y="239875"/>
                  </a:lnTo>
                  <a:lnTo>
                    <a:pt x="232610" y="240395"/>
                  </a:lnTo>
                  <a:lnTo>
                    <a:pt x="232834" y="240914"/>
                  </a:lnTo>
                  <a:lnTo>
                    <a:pt x="233046" y="241433"/>
                  </a:lnTo>
                  <a:lnTo>
                    <a:pt x="233255" y="241952"/>
                  </a:lnTo>
                  <a:lnTo>
                    <a:pt x="233465" y="242471"/>
                  </a:lnTo>
                  <a:lnTo>
                    <a:pt x="233667" y="242991"/>
                  </a:lnTo>
                  <a:lnTo>
                    <a:pt x="233862" y="243510"/>
                  </a:lnTo>
                  <a:lnTo>
                    <a:pt x="234058" y="244029"/>
                  </a:lnTo>
                  <a:lnTo>
                    <a:pt x="234251" y="244548"/>
                  </a:lnTo>
                  <a:lnTo>
                    <a:pt x="234431" y="245068"/>
                  </a:lnTo>
                  <a:lnTo>
                    <a:pt x="234612" y="245587"/>
                  </a:lnTo>
                  <a:lnTo>
                    <a:pt x="234792" y="246106"/>
                  </a:lnTo>
                  <a:lnTo>
                    <a:pt x="234960" y="246625"/>
                  </a:lnTo>
                  <a:lnTo>
                    <a:pt x="235126" y="247144"/>
                  </a:lnTo>
                  <a:lnTo>
                    <a:pt x="235291" y="247664"/>
                  </a:lnTo>
                  <a:lnTo>
                    <a:pt x="235449" y="248183"/>
                  </a:lnTo>
                  <a:lnTo>
                    <a:pt x="235599" y="248702"/>
                  </a:lnTo>
                  <a:lnTo>
                    <a:pt x="235749" y="249221"/>
                  </a:lnTo>
                  <a:lnTo>
                    <a:pt x="235897" y="249740"/>
                  </a:lnTo>
                  <a:lnTo>
                    <a:pt x="236031" y="250260"/>
                  </a:lnTo>
                  <a:lnTo>
                    <a:pt x="236165" y="250779"/>
                  </a:lnTo>
                  <a:lnTo>
                    <a:pt x="236299" y="251298"/>
                  </a:lnTo>
                  <a:lnTo>
                    <a:pt x="236421" y="251817"/>
                  </a:lnTo>
                  <a:lnTo>
                    <a:pt x="236539" y="252336"/>
                  </a:lnTo>
                  <a:lnTo>
                    <a:pt x="236658" y="252856"/>
                  </a:lnTo>
                  <a:lnTo>
                    <a:pt x="236768" y="253375"/>
                  </a:lnTo>
                  <a:lnTo>
                    <a:pt x="236870" y="253894"/>
                  </a:lnTo>
                  <a:lnTo>
                    <a:pt x="236972" y="254413"/>
                  </a:lnTo>
                  <a:lnTo>
                    <a:pt x="237073" y="254933"/>
                  </a:lnTo>
                  <a:lnTo>
                    <a:pt x="237158" y="255452"/>
                  </a:lnTo>
                  <a:lnTo>
                    <a:pt x="237244" y="255971"/>
                  </a:lnTo>
                  <a:lnTo>
                    <a:pt x="237329" y="256490"/>
                  </a:lnTo>
                  <a:lnTo>
                    <a:pt x="237402" y="257009"/>
                  </a:lnTo>
                  <a:lnTo>
                    <a:pt x="237471" y="257529"/>
                  </a:lnTo>
                  <a:lnTo>
                    <a:pt x="237540" y="258048"/>
                  </a:lnTo>
                  <a:lnTo>
                    <a:pt x="237602" y="258567"/>
                  </a:lnTo>
                  <a:lnTo>
                    <a:pt x="237654" y="259086"/>
                  </a:lnTo>
                  <a:lnTo>
                    <a:pt x="237706" y="259605"/>
                  </a:lnTo>
                  <a:lnTo>
                    <a:pt x="237756" y="260125"/>
                  </a:lnTo>
                  <a:lnTo>
                    <a:pt x="237792" y="260644"/>
                  </a:lnTo>
                  <a:lnTo>
                    <a:pt x="237827" y="261163"/>
                  </a:lnTo>
                  <a:lnTo>
                    <a:pt x="237862" y="261682"/>
                  </a:lnTo>
                  <a:lnTo>
                    <a:pt x="237884" y="262201"/>
                  </a:lnTo>
                  <a:lnTo>
                    <a:pt x="237903" y="262721"/>
                  </a:lnTo>
                  <a:lnTo>
                    <a:pt x="237921" y="263240"/>
                  </a:lnTo>
                  <a:lnTo>
                    <a:pt x="237932" y="263759"/>
                  </a:lnTo>
                  <a:lnTo>
                    <a:pt x="237933" y="264278"/>
                  </a:lnTo>
                  <a:lnTo>
                    <a:pt x="237934" y="264798"/>
                  </a:lnTo>
                  <a:lnTo>
                    <a:pt x="237934" y="2653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16170" y="2612062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6696" y="2352878"/>
              <a:ext cx="237934" cy="363345"/>
            </a:xfrm>
            <a:custGeom>
              <a:avLst/>
              <a:pathLst>
                <a:path w="237934" h="363345">
                  <a:moveTo>
                    <a:pt x="49317" y="363345"/>
                  </a:moveTo>
                  <a:lnTo>
                    <a:pt x="48830" y="362634"/>
                  </a:lnTo>
                  <a:lnTo>
                    <a:pt x="48344" y="361923"/>
                  </a:lnTo>
                  <a:lnTo>
                    <a:pt x="47866" y="361212"/>
                  </a:lnTo>
                  <a:lnTo>
                    <a:pt x="47388" y="360501"/>
                  </a:lnTo>
                  <a:lnTo>
                    <a:pt x="46918" y="359790"/>
                  </a:lnTo>
                  <a:lnTo>
                    <a:pt x="46449" y="359079"/>
                  </a:lnTo>
                  <a:lnTo>
                    <a:pt x="45988" y="358368"/>
                  </a:lnTo>
                  <a:lnTo>
                    <a:pt x="45527" y="357657"/>
                  </a:lnTo>
                  <a:lnTo>
                    <a:pt x="45075" y="356946"/>
                  </a:lnTo>
                  <a:lnTo>
                    <a:pt x="44622" y="356235"/>
                  </a:lnTo>
                  <a:lnTo>
                    <a:pt x="44177" y="355524"/>
                  </a:lnTo>
                  <a:lnTo>
                    <a:pt x="43733" y="354813"/>
                  </a:lnTo>
                  <a:lnTo>
                    <a:pt x="43296" y="354101"/>
                  </a:lnTo>
                  <a:lnTo>
                    <a:pt x="42859" y="353390"/>
                  </a:lnTo>
                  <a:lnTo>
                    <a:pt x="42429" y="352679"/>
                  </a:lnTo>
                  <a:lnTo>
                    <a:pt x="42000" y="351968"/>
                  </a:lnTo>
                  <a:lnTo>
                    <a:pt x="41577" y="351257"/>
                  </a:lnTo>
                  <a:lnTo>
                    <a:pt x="41155" y="350546"/>
                  </a:lnTo>
                  <a:lnTo>
                    <a:pt x="40738" y="349835"/>
                  </a:lnTo>
                  <a:lnTo>
                    <a:pt x="40323" y="349124"/>
                  </a:lnTo>
                  <a:lnTo>
                    <a:pt x="39912" y="348413"/>
                  </a:lnTo>
                  <a:lnTo>
                    <a:pt x="39503" y="347702"/>
                  </a:lnTo>
                  <a:lnTo>
                    <a:pt x="39098" y="346991"/>
                  </a:lnTo>
                  <a:lnTo>
                    <a:pt x="38695" y="346280"/>
                  </a:lnTo>
                  <a:lnTo>
                    <a:pt x="38295" y="345569"/>
                  </a:lnTo>
                  <a:lnTo>
                    <a:pt x="37897" y="344858"/>
                  </a:lnTo>
                  <a:lnTo>
                    <a:pt x="37502" y="344147"/>
                  </a:lnTo>
                  <a:lnTo>
                    <a:pt x="37108" y="343436"/>
                  </a:lnTo>
                  <a:lnTo>
                    <a:pt x="36717" y="342725"/>
                  </a:lnTo>
                  <a:lnTo>
                    <a:pt x="36328" y="342014"/>
                  </a:lnTo>
                  <a:lnTo>
                    <a:pt x="35941" y="341303"/>
                  </a:lnTo>
                  <a:lnTo>
                    <a:pt x="35555" y="340592"/>
                  </a:lnTo>
                  <a:lnTo>
                    <a:pt x="35171" y="339881"/>
                  </a:lnTo>
                  <a:lnTo>
                    <a:pt x="34788" y="339169"/>
                  </a:lnTo>
                  <a:lnTo>
                    <a:pt x="34407" y="338458"/>
                  </a:lnTo>
                  <a:lnTo>
                    <a:pt x="34027" y="337747"/>
                  </a:lnTo>
                  <a:lnTo>
                    <a:pt x="33647" y="337036"/>
                  </a:lnTo>
                  <a:lnTo>
                    <a:pt x="33269" y="336325"/>
                  </a:lnTo>
                  <a:lnTo>
                    <a:pt x="32891" y="335614"/>
                  </a:lnTo>
                  <a:lnTo>
                    <a:pt x="32514" y="334903"/>
                  </a:lnTo>
                  <a:lnTo>
                    <a:pt x="32137" y="334192"/>
                  </a:lnTo>
                  <a:lnTo>
                    <a:pt x="31761" y="333481"/>
                  </a:lnTo>
                  <a:lnTo>
                    <a:pt x="31385" y="332770"/>
                  </a:lnTo>
                  <a:lnTo>
                    <a:pt x="31009" y="332059"/>
                  </a:lnTo>
                  <a:lnTo>
                    <a:pt x="30633" y="331348"/>
                  </a:lnTo>
                  <a:lnTo>
                    <a:pt x="30257" y="330637"/>
                  </a:lnTo>
                  <a:lnTo>
                    <a:pt x="29880" y="329926"/>
                  </a:lnTo>
                  <a:lnTo>
                    <a:pt x="29503" y="329215"/>
                  </a:lnTo>
                  <a:lnTo>
                    <a:pt x="29126" y="328504"/>
                  </a:lnTo>
                  <a:lnTo>
                    <a:pt x="28748" y="327793"/>
                  </a:lnTo>
                  <a:lnTo>
                    <a:pt x="28370" y="327082"/>
                  </a:lnTo>
                  <a:lnTo>
                    <a:pt x="27990" y="326371"/>
                  </a:lnTo>
                  <a:lnTo>
                    <a:pt x="27611" y="325660"/>
                  </a:lnTo>
                  <a:lnTo>
                    <a:pt x="27229" y="324949"/>
                  </a:lnTo>
                  <a:lnTo>
                    <a:pt x="26848" y="324237"/>
                  </a:lnTo>
                  <a:lnTo>
                    <a:pt x="26464" y="323526"/>
                  </a:lnTo>
                  <a:lnTo>
                    <a:pt x="26080" y="322815"/>
                  </a:lnTo>
                  <a:lnTo>
                    <a:pt x="25694" y="322104"/>
                  </a:lnTo>
                  <a:lnTo>
                    <a:pt x="25308" y="321393"/>
                  </a:lnTo>
                  <a:lnTo>
                    <a:pt x="24920" y="320682"/>
                  </a:lnTo>
                  <a:lnTo>
                    <a:pt x="24531" y="319971"/>
                  </a:lnTo>
                  <a:lnTo>
                    <a:pt x="24140" y="319260"/>
                  </a:lnTo>
                  <a:lnTo>
                    <a:pt x="23748" y="318549"/>
                  </a:lnTo>
                  <a:lnTo>
                    <a:pt x="23354" y="317838"/>
                  </a:lnTo>
                  <a:lnTo>
                    <a:pt x="22960" y="317127"/>
                  </a:lnTo>
                  <a:lnTo>
                    <a:pt x="22563" y="316416"/>
                  </a:lnTo>
                  <a:lnTo>
                    <a:pt x="22167" y="315705"/>
                  </a:lnTo>
                  <a:lnTo>
                    <a:pt x="21767" y="314994"/>
                  </a:lnTo>
                  <a:lnTo>
                    <a:pt x="21367" y="314283"/>
                  </a:lnTo>
                  <a:lnTo>
                    <a:pt x="20966" y="313572"/>
                  </a:lnTo>
                  <a:lnTo>
                    <a:pt x="20563" y="312861"/>
                  </a:lnTo>
                  <a:lnTo>
                    <a:pt x="20159" y="312150"/>
                  </a:lnTo>
                  <a:lnTo>
                    <a:pt x="19754" y="311439"/>
                  </a:lnTo>
                  <a:lnTo>
                    <a:pt x="19348" y="310728"/>
                  </a:lnTo>
                  <a:lnTo>
                    <a:pt x="18941" y="310016"/>
                  </a:lnTo>
                  <a:lnTo>
                    <a:pt x="18533" y="309305"/>
                  </a:lnTo>
                  <a:lnTo>
                    <a:pt x="18125" y="308594"/>
                  </a:lnTo>
                  <a:lnTo>
                    <a:pt x="17715" y="307883"/>
                  </a:lnTo>
                  <a:lnTo>
                    <a:pt x="17305" y="307172"/>
                  </a:lnTo>
                  <a:lnTo>
                    <a:pt x="16895" y="306461"/>
                  </a:lnTo>
                  <a:lnTo>
                    <a:pt x="16484" y="305750"/>
                  </a:lnTo>
                  <a:lnTo>
                    <a:pt x="16073" y="305039"/>
                  </a:lnTo>
                  <a:lnTo>
                    <a:pt x="15662" y="304328"/>
                  </a:lnTo>
                  <a:lnTo>
                    <a:pt x="15252" y="303617"/>
                  </a:lnTo>
                  <a:lnTo>
                    <a:pt x="14841" y="302906"/>
                  </a:lnTo>
                  <a:lnTo>
                    <a:pt x="14431" y="302195"/>
                  </a:lnTo>
                  <a:lnTo>
                    <a:pt x="14022" y="301484"/>
                  </a:lnTo>
                  <a:lnTo>
                    <a:pt x="13614" y="300773"/>
                  </a:lnTo>
                  <a:lnTo>
                    <a:pt x="13206" y="300062"/>
                  </a:lnTo>
                  <a:lnTo>
                    <a:pt x="12800" y="299351"/>
                  </a:lnTo>
                  <a:lnTo>
                    <a:pt x="12395" y="298640"/>
                  </a:lnTo>
                  <a:lnTo>
                    <a:pt x="11992" y="297929"/>
                  </a:lnTo>
                  <a:lnTo>
                    <a:pt x="11591" y="297218"/>
                  </a:lnTo>
                  <a:lnTo>
                    <a:pt x="11192" y="296507"/>
                  </a:lnTo>
                  <a:lnTo>
                    <a:pt x="10796" y="295796"/>
                  </a:lnTo>
                  <a:lnTo>
                    <a:pt x="10401" y="295084"/>
                  </a:lnTo>
                  <a:lnTo>
                    <a:pt x="10011" y="294373"/>
                  </a:lnTo>
                  <a:lnTo>
                    <a:pt x="9622" y="293662"/>
                  </a:lnTo>
                  <a:lnTo>
                    <a:pt x="9238" y="292951"/>
                  </a:lnTo>
                  <a:lnTo>
                    <a:pt x="8857" y="292240"/>
                  </a:lnTo>
                  <a:lnTo>
                    <a:pt x="8480" y="291529"/>
                  </a:lnTo>
                  <a:lnTo>
                    <a:pt x="8107" y="290818"/>
                  </a:lnTo>
                  <a:lnTo>
                    <a:pt x="7740" y="290107"/>
                  </a:lnTo>
                  <a:lnTo>
                    <a:pt x="7375" y="289396"/>
                  </a:lnTo>
                  <a:lnTo>
                    <a:pt x="7018" y="288685"/>
                  </a:lnTo>
                  <a:lnTo>
                    <a:pt x="6663" y="287974"/>
                  </a:lnTo>
                  <a:lnTo>
                    <a:pt x="6318" y="287263"/>
                  </a:lnTo>
                  <a:lnTo>
                    <a:pt x="5974" y="286552"/>
                  </a:lnTo>
                  <a:lnTo>
                    <a:pt x="5641" y="285841"/>
                  </a:lnTo>
                  <a:lnTo>
                    <a:pt x="5310" y="285130"/>
                  </a:lnTo>
                  <a:lnTo>
                    <a:pt x="4991" y="284419"/>
                  </a:lnTo>
                  <a:lnTo>
                    <a:pt x="4674" y="283708"/>
                  </a:lnTo>
                  <a:lnTo>
                    <a:pt x="4370" y="282997"/>
                  </a:lnTo>
                  <a:lnTo>
                    <a:pt x="4067" y="282286"/>
                  </a:lnTo>
                  <a:lnTo>
                    <a:pt x="3780" y="281575"/>
                  </a:lnTo>
                  <a:lnTo>
                    <a:pt x="3493" y="280864"/>
                  </a:lnTo>
                  <a:lnTo>
                    <a:pt x="3224" y="280152"/>
                  </a:lnTo>
                  <a:lnTo>
                    <a:pt x="2954" y="279441"/>
                  </a:lnTo>
                  <a:lnTo>
                    <a:pt x="2703" y="278730"/>
                  </a:lnTo>
                  <a:lnTo>
                    <a:pt x="2453" y="278019"/>
                  </a:lnTo>
                  <a:lnTo>
                    <a:pt x="2222" y="277308"/>
                  </a:lnTo>
                  <a:lnTo>
                    <a:pt x="1992" y="276597"/>
                  </a:lnTo>
                  <a:lnTo>
                    <a:pt x="1781" y="275886"/>
                  </a:lnTo>
                  <a:lnTo>
                    <a:pt x="1572" y="275175"/>
                  </a:lnTo>
                  <a:lnTo>
                    <a:pt x="1384" y="274464"/>
                  </a:lnTo>
                  <a:lnTo>
                    <a:pt x="1198" y="273753"/>
                  </a:lnTo>
                  <a:lnTo>
                    <a:pt x="1032" y="273042"/>
                  </a:lnTo>
                  <a:lnTo>
                    <a:pt x="870" y="272331"/>
                  </a:lnTo>
                  <a:lnTo>
                    <a:pt x="728" y="271620"/>
                  </a:lnTo>
                  <a:lnTo>
                    <a:pt x="591" y="270909"/>
                  </a:lnTo>
                  <a:lnTo>
                    <a:pt x="475" y="270198"/>
                  </a:lnTo>
                  <a:lnTo>
                    <a:pt x="364" y="269487"/>
                  </a:lnTo>
                  <a:lnTo>
                    <a:pt x="273" y="268776"/>
                  </a:lnTo>
                  <a:lnTo>
                    <a:pt x="189" y="268065"/>
                  </a:lnTo>
                  <a:lnTo>
                    <a:pt x="125" y="267354"/>
                  </a:lnTo>
                  <a:lnTo>
                    <a:pt x="70" y="266643"/>
                  </a:lnTo>
                  <a:lnTo>
                    <a:pt x="34" y="265932"/>
                  </a:lnTo>
                  <a:lnTo>
                    <a:pt x="7" y="265220"/>
                  </a:lnTo>
                  <a:lnTo>
                    <a:pt x="0" y="264509"/>
                  </a:lnTo>
                  <a:lnTo>
                    <a:pt x="3" y="263798"/>
                  </a:lnTo>
                  <a:lnTo>
                    <a:pt x="25" y="263087"/>
                  </a:lnTo>
                  <a:lnTo>
                    <a:pt x="59" y="262376"/>
                  </a:lnTo>
                  <a:lnTo>
                    <a:pt x="111" y="261665"/>
                  </a:lnTo>
                  <a:lnTo>
                    <a:pt x="176" y="260954"/>
                  </a:lnTo>
                  <a:lnTo>
                    <a:pt x="259" y="260243"/>
                  </a:lnTo>
                  <a:lnTo>
                    <a:pt x="356" y="259532"/>
                  </a:lnTo>
                  <a:lnTo>
                    <a:pt x="470" y="258821"/>
                  </a:lnTo>
                  <a:lnTo>
                    <a:pt x="600" y="258110"/>
                  </a:lnTo>
                  <a:lnTo>
                    <a:pt x="745" y="257399"/>
                  </a:lnTo>
                  <a:lnTo>
                    <a:pt x="908" y="256688"/>
                  </a:lnTo>
                  <a:lnTo>
                    <a:pt x="1085" y="255977"/>
                  </a:lnTo>
                  <a:lnTo>
                    <a:pt x="1282" y="255266"/>
                  </a:lnTo>
                  <a:lnTo>
                    <a:pt x="1492" y="254555"/>
                  </a:lnTo>
                  <a:lnTo>
                    <a:pt x="1722" y="253844"/>
                  </a:lnTo>
                  <a:lnTo>
                    <a:pt x="1964" y="253133"/>
                  </a:lnTo>
                  <a:lnTo>
                    <a:pt x="2229" y="252422"/>
                  </a:lnTo>
                  <a:lnTo>
                    <a:pt x="2503" y="251711"/>
                  </a:lnTo>
                  <a:lnTo>
                    <a:pt x="2802" y="251000"/>
                  </a:lnTo>
                  <a:lnTo>
                    <a:pt x="3109" y="250288"/>
                  </a:lnTo>
                  <a:lnTo>
                    <a:pt x="3441" y="249577"/>
                  </a:lnTo>
                  <a:lnTo>
                    <a:pt x="3781" y="248866"/>
                  </a:lnTo>
                  <a:lnTo>
                    <a:pt x="4148" y="248155"/>
                  </a:lnTo>
                  <a:lnTo>
                    <a:pt x="4520" y="247444"/>
                  </a:lnTo>
                  <a:lnTo>
                    <a:pt x="4921" y="246733"/>
                  </a:lnTo>
                  <a:lnTo>
                    <a:pt x="5326" y="246022"/>
                  </a:lnTo>
                  <a:lnTo>
                    <a:pt x="5759" y="245311"/>
                  </a:lnTo>
                  <a:lnTo>
                    <a:pt x="6196" y="244600"/>
                  </a:lnTo>
                  <a:lnTo>
                    <a:pt x="6663" y="243889"/>
                  </a:lnTo>
                  <a:lnTo>
                    <a:pt x="7132" y="243178"/>
                  </a:lnTo>
                  <a:lnTo>
                    <a:pt x="7631" y="242467"/>
                  </a:lnTo>
                  <a:lnTo>
                    <a:pt x="8131" y="241756"/>
                  </a:lnTo>
                  <a:lnTo>
                    <a:pt x="8662" y="241045"/>
                  </a:lnTo>
                  <a:lnTo>
                    <a:pt x="9193" y="240334"/>
                  </a:lnTo>
                  <a:lnTo>
                    <a:pt x="9756" y="239623"/>
                  </a:lnTo>
                  <a:lnTo>
                    <a:pt x="10318" y="238912"/>
                  </a:lnTo>
                  <a:lnTo>
                    <a:pt x="10910" y="238201"/>
                  </a:lnTo>
                  <a:lnTo>
                    <a:pt x="11503" y="237490"/>
                  </a:lnTo>
                  <a:lnTo>
                    <a:pt x="12123" y="236779"/>
                  </a:lnTo>
                  <a:lnTo>
                    <a:pt x="12746" y="236067"/>
                  </a:lnTo>
                  <a:lnTo>
                    <a:pt x="13394" y="235356"/>
                  </a:lnTo>
                  <a:lnTo>
                    <a:pt x="14046" y="234645"/>
                  </a:lnTo>
                  <a:lnTo>
                    <a:pt x="14721" y="233934"/>
                  </a:lnTo>
                  <a:lnTo>
                    <a:pt x="15401" y="233223"/>
                  </a:lnTo>
                  <a:lnTo>
                    <a:pt x="16102" y="232512"/>
                  </a:lnTo>
                  <a:lnTo>
                    <a:pt x="16808" y="231801"/>
                  </a:lnTo>
                  <a:lnTo>
                    <a:pt x="17534" y="231090"/>
                  </a:lnTo>
                  <a:lnTo>
                    <a:pt x="18266" y="230379"/>
                  </a:lnTo>
                  <a:lnTo>
                    <a:pt x="19016" y="229668"/>
                  </a:lnTo>
                  <a:lnTo>
                    <a:pt x="19773" y="228957"/>
                  </a:lnTo>
                  <a:lnTo>
                    <a:pt x="20545" y="228246"/>
                  </a:lnTo>
                  <a:lnTo>
                    <a:pt x="21325" y="227535"/>
                  </a:lnTo>
                  <a:lnTo>
                    <a:pt x="22119" y="226824"/>
                  </a:lnTo>
                  <a:lnTo>
                    <a:pt x="22921" y="226113"/>
                  </a:lnTo>
                  <a:lnTo>
                    <a:pt x="23735" y="225402"/>
                  </a:lnTo>
                  <a:lnTo>
                    <a:pt x="24557" y="224691"/>
                  </a:lnTo>
                  <a:lnTo>
                    <a:pt x="25391" y="223980"/>
                  </a:lnTo>
                  <a:lnTo>
                    <a:pt x="26232" y="223269"/>
                  </a:lnTo>
                  <a:lnTo>
                    <a:pt x="27083" y="222558"/>
                  </a:lnTo>
                  <a:lnTo>
                    <a:pt x="27942" y="221847"/>
                  </a:lnTo>
                  <a:lnTo>
                    <a:pt x="28809" y="221135"/>
                  </a:lnTo>
                  <a:lnTo>
                    <a:pt x="29684" y="220424"/>
                  </a:lnTo>
                  <a:lnTo>
                    <a:pt x="30567" y="219713"/>
                  </a:lnTo>
                  <a:lnTo>
                    <a:pt x="31457" y="219002"/>
                  </a:lnTo>
                  <a:lnTo>
                    <a:pt x="32352" y="218291"/>
                  </a:lnTo>
                  <a:lnTo>
                    <a:pt x="33256" y="217580"/>
                  </a:lnTo>
                  <a:lnTo>
                    <a:pt x="34163" y="216869"/>
                  </a:lnTo>
                  <a:lnTo>
                    <a:pt x="35078" y="216158"/>
                  </a:lnTo>
                  <a:lnTo>
                    <a:pt x="35997" y="215447"/>
                  </a:lnTo>
                  <a:lnTo>
                    <a:pt x="36922" y="214736"/>
                  </a:lnTo>
                  <a:lnTo>
                    <a:pt x="37849" y="214025"/>
                  </a:lnTo>
                  <a:lnTo>
                    <a:pt x="38783" y="213314"/>
                  </a:lnTo>
                  <a:lnTo>
                    <a:pt x="39718" y="212603"/>
                  </a:lnTo>
                  <a:lnTo>
                    <a:pt x="40658" y="211892"/>
                  </a:lnTo>
                  <a:lnTo>
                    <a:pt x="41600" y="211181"/>
                  </a:lnTo>
                  <a:lnTo>
                    <a:pt x="42546" y="210470"/>
                  </a:lnTo>
                  <a:lnTo>
                    <a:pt x="43492" y="209759"/>
                  </a:lnTo>
                  <a:lnTo>
                    <a:pt x="44442" y="209048"/>
                  </a:lnTo>
                  <a:lnTo>
                    <a:pt x="45392" y="208337"/>
                  </a:lnTo>
                  <a:lnTo>
                    <a:pt x="46344" y="207626"/>
                  </a:lnTo>
                  <a:lnTo>
                    <a:pt x="47296" y="206915"/>
                  </a:lnTo>
                  <a:lnTo>
                    <a:pt x="48248" y="206203"/>
                  </a:lnTo>
                  <a:lnTo>
                    <a:pt x="49200" y="205492"/>
                  </a:lnTo>
                  <a:lnTo>
                    <a:pt x="50152" y="204781"/>
                  </a:lnTo>
                  <a:lnTo>
                    <a:pt x="51104" y="204070"/>
                  </a:lnTo>
                  <a:lnTo>
                    <a:pt x="52053" y="203359"/>
                  </a:lnTo>
                  <a:lnTo>
                    <a:pt x="53003" y="202648"/>
                  </a:lnTo>
                  <a:lnTo>
                    <a:pt x="53948" y="201937"/>
                  </a:lnTo>
                  <a:lnTo>
                    <a:pt x="54894" y="201226"/>
                  </a:lnTo>
                  <a:lnTo>
                    <a:pt x="55835" y="200515"/>
                  </a:lnTo>
                  <a:lnTo>
                    <a:pt x="56775" y="199804"/>
                  </a:lnTo>
                  <a:lnTo>
                    <a:pt x="57709" y="199093"/>
                  </a:lnTo>
                  <a:lnTo>
                    <a:pt x="58643" y="198382"/>
                  </a:lnTo>
                  <a:lnTo>
                    <a:pt x="59570" y="197671"/>
                  </a:lnTo>
                  <a:lnTo>
                    <a:pt x="60496" y="196960"/>
                  </a:lnTo>
                  <a:lnTo>
                    <a:pt x="61414" y="196249"/>
                  </a:lnTo>
                  <a:lnTo>
                    <a:pt x="62331" y="195538"/>
                  </a:lnTo>
                  <a:lnTo>
                    <a:pt x="63239" y="194827"/>
                  </a:lnTo>
                  <a:lnTo>
                    <a:pt x="64146" y="194116"/>
                  </a:lnTo>
                  <a:lnTo>
                    <a:pt x="65043" y="193405"/>
                  </a:lnTo>
                  <a:lnTo>
                    <a:pt x="65937" y="192694"/>
                  </a:lnTo>
                  <a:lnTo>
                    <a:pt x="66822" y="191983"/>
                  </a:lnTo>
                  <a:lnTo>
                    <a:pt x="67704" y="191271"/>
                  </a:lnTo>
                  <a:lnTo>
                    <a:pt x="68576" y="190560"/>
                  </a:lnTo>
                  <a:lnTo>
                    <a:pt x="69444" y="189849"/>
                  </a:lnTo>
                  <a:lnTo>
                    <a:pt x="70301" y="189138"/>
                  </a:lnTo>
                  <a:lnTo>
                    <a:pt x="71154" y="188427"/>
                  </a:lnTo>
                  <a:lnTo>
                    <a:pt x="71997" y="187716"/>
                  </a:lnTo>
                  <a:lnTo>
                    <a:pt x="72834" y="187005"/>
                  </a:lnTo>
                  <a:lnTo>
                    <a:pt x="73660" y="186294"/>
                  </a:lnTo>
                  <a:lnTo>
                    <a:pt x="74480" y="185583"/>
                  </a:lnTo>
                  <a:lnTo>
                    <a:pt x="75289" y="184872"/>
                  </a:lnTo>
                  <a:lnTo>
                    <a:pt x="76091" y="184161"/>
                  </a:lnTo>
                  <a:lnTo>
                    <a:pt x="76883" y="183450"/>
                  </a:lnTo>
                  <a:lnTo>
                    <a:pt x="77667" y="182739"/>
                  </a:lnTo>
                  <a:lnTo>
                    <a:pt x="78440" y="182028"/>
                  </a:lnTo>
                  <a:lnTo>
                    <a:pt x="79204" y="181317"/>
                  </a:lnTo>
                  <a:lnTo>
                    <a:pt x="79958" y="180606"/>
                  </a:lnTo>
                  <a:lnTo>
                    <a:pt x="80702" y="179895"/>
                  </a:lnTo>
                  <a:lnTo>
                    <a:pt x="81436" y="179184"/>
                  </a:lnTo>
                  <a:lnTo>
                    <a:pt x="82159" y="178473"/>
                  </a:lnTo>
                  <a:lnTo>
                    <a:pt x="82873" y="177762"/>
                  </a:lnTo>
                  <a:lnTo>
                    <a:pt x="83575" y="177050"/>
                  </a:lnTo>
                  <a:lnTo>
                    <a:pt x="84268" y="176339"/>
                  </a:lnTo>
                  <a:lnTo>
                    <a:pt x="84947" y="175628"/>
                  </a:lnTo>
                  <a:lnTo>
                    <a:pt x="85619" y="174917"/>
                  </a:lnTo>
                  <a:lnTo>
                    <a:pt x="86276" y="174206"/>
                  </a:lnTo>
                  <a:lnTo>
                    <a:pt x="86926" y="173495"/>
                  </a:lnTo>
                  <a:lnTo>
                    <a:pt x="87560" y="172784"/>
                  </a:lnTo>
                  <a:lnTo>
                    <a:pt x="88188" y="172073"/>
                  </a:lnTo>
                  <a:lnTo>
                    <a:pt x="88798" y="171362"/>
                  </a:lnTo>
                  <a:lnTo>
                    <a:pt x="89404" y="170651"/>
                  </a:lnTo>
                  <a:lnTo>
                    <a:pt x="89991" y="169940"/>
                  </a:lnTo>
                  <a:lnTo>
                    <a:pt x="90573" y="169229"/>
                  </a:lnTo>
                  <a:lnTo>
                    <a:pt x="91136" y="168518"/>
                  </a:lnTo>
                  <a:lnTo>
                    <a:pt x="91695" y="167807"/>
                  </a:lnTo>
                  <a:lnTo>
                    <a:pt x="92233" y="167096"/>
                  </a:lnTo>
                  <a:lnTo>
                    <a:pt x="92769" y="166385"/>
                  </a:lnTo>
                  <a:lnTo>
                    <a:pt x="93283" y="165674"/>
                  </a:lnTo>
                  <a:lnTo>
                    <a:pt x="93796" y="164963"/>
                  </a:lnTo>
                  <a:lnTo>
                    <a:pt x="94285" y="164252"/>
                  </a:lnTo>
                  <a:lnTo>
                    <a:pt x="94774" y="163541"/>
                  </a:lnTo>
                  <a:lnTo>
                    <a:pt x="95239" y="162830"/>
                  </a:lnTo>
                  <a:lnTo>
                    <a:pt x="95703" y="162118"/>
                  </a:lnTo>
                  <a:lnTo>
                    <a:pt x="96143" y="161407"/>
                  </a:lnTo>
                  <a:lnTo>
                    <a:pt x="96583" y="160696"/>
                  </a:lnTo>
                  <a:lnTo>
                    <a:pt x="97000" y="159985"/>
                  </a:lnTo>
                  <a:lnTo>
                    <a:pt x="97415" y="159274"/>
                  </a:lnTo>
                  <a:lnTo>
                    <a:pt x="97807" y="158563"/>
                  </a:lnTo>
                  <a:lnTo>
                    <a:pt x="98198" y="157852"/>
                  </a:lnTo>
                  <a:lnTo>
                    <a:pt x="98566" y="157141"/>
                  </a:lnTo>
                  <a:lnTo>
                    <a:pt x="98932" y="156430"/>
                  </a:lnTo>
                  <a:lnTo>
                    <a:pt x="99277" y="155719"/>
                  </a:lnTo>
                  <a:lnTo>
                    <a:pt x="99618" y="155008"/>
                  </a:lnTo>
                  <a:lnTo>
                    <a:pt x="99939" y="154297"/>
                  </a:lnTo>
                  <a:lnTo>
                    <a:pt x="100255" y="153586"/>
                  </a:lnTo>
                  <a:lnTo>
                    <a:pt x="100553" y="152875"/>
                  </a:lnTo>
                  <a:lnTo>
                    <a:pt x="100845" y="152164"/>
                  </a:lnTo>
                  <a:lnTo>
                    <a:pt x="101119" y="151453"/>
                  </a:lnTo>
                  <a:lnTo>
                    <a:pt x="101387" y="150742"/>
                  </a:lnTo>
                  <a:lnTo>
                    <a:pt x="101638" y="150031"/>
                  </a:lnTo>
                  <a:lnTo>
                    <a:pt x="101882" y="149320"/>
                  </a:lnTo>
                  <a:lnTo>
                    <a:pt x="102110" y="148609"/>
                  </a:lnTo>
                  <a:lnTo>
                    <a:pt x="102330" y="147898"/>
                  </a:lnTo>
                  <a:lnTo>
                    <a:pt x="102536" y="147186"/>
                  </a:lnTo>
                  <a:lnTo>
                    <a:pt x="102732" y="146475"/>
                  </a:lnTo>
                  <a:lnTo>
                    <a:pt x="102915" y="145764"/>
                  </a:lnTo>
                  <a:lnTo>
                    <a:pt x="103089" y="145053"/>
                  </a:lnTo>
                  <a:lnTo>
                    <a:pt x="103249" y="144342"/>
                  </a:lnTo>
                  <a:lnTo>
                    <a:pt x="103400" y="143631"/>
                  </a:lnTo>
                  <a:lnTo>
                    <a:pt x="103538" y="142920"/>
                  </a:lnTo>
                  <a:lnTo>
                    <a:pt x="103666" y="142209"/>
                  </a:lnTo>
                  <a:lnTo>
                    <a:pt x="103783" y="141498"/>
                  </a:lnTo>
                  <a:lnTo>
                    <a:pt x="103889" y="140787"/>
                  </a:lnTo>
                  <a:lnTo>
                    <a:pt x="103984" y="140076"/>
                  </a:lnTo>
                  <a:lnTo>
                    <a:pt x="104068" y="139365"/>
                  </a:lnTo>
                  <a:lnTo>
                    <a:pt x="104142" y="138654"/>
                  </a:lnTo>
                  <a:lnTo>
                    <a:pt x="104204" y="137943"/>
                  </a:lnTo>
                  <a:lnTo>
                    <a:pt x="104259" y="137232"/>
                  </a:lnTo>
                  <a:lnTo>
                    <a:pt x="104299" y="136521"/>
                  </a:lnTo>
                  <a:lnTo>
                    <a:pt x="104333" y="135810"/>
                  </a:lnTo>
                  <a:lnTo>
                    <a:pt x="104353" y="135099"/>
                  </a:lnTo>
                  <a:lnTo>
                    <a:pt x="104367" y="134388"/>
                  </a:lnTo>
                  <a:lnTo>
                    <a:pt x="104367" y="133677"/>
                  </a:lnTo>
                  <a:lnTo>
                    <a:pt x="104361" y="132966"/>
                  </a:lnTo>
                  <a:lnTo>
                    <a:pt x="104341" y="132254"/>
                  </a:lnTo>
                  <a:lnTo>
                    <a:pt x="104316" y="131543"/>
                  </a:lnTo>
                  <a:lnTo>
                    <a:pt x="104276" y="130832"/>
                  </a:lnTo>
                  <a:lnTo>
                    <a:pt x="104233" y="130121"/>
                  </a:lnTo>
                  <a:lnTo>
                    <a:pt x="104174" y="129410"/>
                  </a:lnTo>
                  <a:lnTo>
                    <a:pt x="104112" y="128699"/>
                  </a:lnTo>
                  <a:lnTo>
                    <a:pt x="104035" y="127988"/>
                  </a:lnTo>
                  <a:lnTo>
                    <a:pt x="103956" y="127277"/>
                  </a:lnTo>
                  <a:lnTo>
                    <a:pt x="103860" y="126566"/>
                  </a:lnTo>
                  <a:lnTo>
                    <a:pt x="103763" y="125855"/>
                  </a:lnTo>
                  <a:lnTo>
                    <a:pt x="103650" y="125144"/>
                  </a:lnTo>
                  <a:lnTo>
                    <a:pt x="103536" y="124433"/>
                  </a:lnTo>
                  <a:lnTo>
                    <a:pt x="103406" y="123722"/>
                  </a:lnTo>
                  <a:lnTo>
                    <a:pt x="103276" y="123011"/>
                  </a:lnTo>
                  <a:lnTo>
                    <a:pt x="103129" y="122300"/>
                  </a:lnTo>
                  <a:lnTo>
                    <a:pt x="102983" y="121589"/>
                  </a:lnTo>
                  <a:lnTo>
                    <a:pt x="102820" y="120878"/>
                  </a:lnTo>
                  <a:lnTo>
                    <a:pt x="102658" y="120167"/>
                  </a:lnTo>
                  <a:lnTo>
                    <a:pt x="102480" y="119456"/>
                  </a:lnTo>
                  <a:lnTo>
                    <a:pt x="102302" y="118745"/>
                  </a:lnTo>
                  <a:lnTo>
                    <a:pt x="102110" y="118033"/>
                  </a:lnTo>
                  <a:lnTo>
                    <a:pt x="101917" y="117322"/>
                  </a:lnTo>
                  <a:lnTo>
                    <a:pt x="101711" y="116611"/>
                  </a:lnTo>
                  <a:lnTo>
                    <a:pt x="101504" y="115900"/>
                  </a:lnTo>
                  <a:lnTo>
                    <a:pt x="101284" y="115189"/>
                  </a:lnTo>
                  <a:lnTo>
                    <a:pt x="101063" y="114478"/>
                  </a:lnTo>
                  <a:lnTo>
                    <a:pt x="100831" y="113767"/>
                  </a:lnTo>
                  <a:lnTo>
                    <a:pt x="100596" y="113056"/>
                  </a:lnTo>
                  <a:lnTo>
                    <a:pt x="100352" y="112345"/>
                  </a:lnTo>
                  <a:lnTo>
                    <a:pt x="100104" y="111634"/>
                  </a:lnTo>
                  <a:lnTo>
                    <a:pt x="99848" y="110923"/>
                  </a:lnTo>
                  <a:lnTo>
                    <a:pt x="99588" y="110212"/>
                  </a:lnTo>
                  <a:lnTo>
                    <a:pt x="99320" y="109501"/>
                  </a:lnTo>
                  <a:lnTo>
                    <a:pt x="99049" y="108790"/>
                  </a:lnTo>
                  <a:lnTo>
                    <a:pt x="98771" y="108079"/>
                  </a:lnTo>
                  <a:lnTo>
                    <a:pt x="98489" y="107368"/>
                  </a:lnTo>
                  <a:lnTo>
                    <a:pt x="98200" y="106657"/>
                  </a:lnTo>
                  <a:lnTo>
                    <a:pt x="97908" y="105946"/>
                  </a:lnTo>
                  <a:lnTo>
                    <a:pt x="97610" y="105235"/>
                  </a:lnTo>
                  <a:lnTo>
                    <a:pt x="97307" y="104524"/>
                  </a:lnTo>
                  <a:lnTo>
                    <a:pt x="97000" y="103813"/>
                  </a:lnTo>
                  <a:lnTo>
                    <a:pt x="96689" y="103101"/>
                  </a:lnTo>
                  <a:lnTo>
                    <a:pt x="96374" y="102390"/>
                  </a:lnTo>
                  <a:lnTo>
                    <a:pt x="96054" y="101679"/>
                  </a:lnTo>
                  <a:lnTo>
                    <a:pt x="95731" y="100968"/>
                  </a:lnTo>
                  <a:lnTo>
                    <a:pt x="95403" y="100257"/>
                  </a:lnTo>
                  <a:lnTo>
                    <a:pt x="95072" y="99546"/>
                  </a:lnTo>
                  <a:lnTo>
                    <a:pt x="94738" y="98835"/>
                  </a:lnTo>
                  <a:lnTo>
                    <a:pt x="94400" y="98124"/>
                  </a:lnTo>
                  <a:lnTo>
                    <a:pt x="94059" y="97413"/>
                  </a:lnTo>
                  <a:lnTo>
                    <a:pt x="93716" y="96702"/>
                  </a:lnTo>
                  <a:lnTo>
                    <a:pt x="93369" y="95991"/>
                  </a:lnTo>
                  <a:lnTo>
                    <a:pt x="93020" y="95280"/>
                  </a:lnTo>
                  <a:lnTo>
                    <a:pt x="92668" y="94569"/>
                  </a:lnTo>
                  <a:lnTo>
                    <a:pt x="92314" y="93858"/>
                  </a:lnTo>
                  <a:lnTo>
                    <a:pt x="91957" y="93147"/>
                  </a:lnTo>
                  <a:lnTo>
                    <a:pt x="91599" y="92436"/>
                  </a:lnTo>
                  <a:lnTo>
                    <a:pt x="91238" y="91725"/>
                  </a:lnTo>
                  <a:lnTo>
                    <a:pt x="90877" y="91014"/>
                  </a:lnTo>
                  <a:lnTo>
                    <a:pt x="90513" y="90303"/>
                  </a:lnTo>
                  <a:lnTo>
                    <a:pt x="90149" y="89592"/>
                  </a:lnTo>
                  <a:lnTo>
                    <a:pt x="89782" y="88881"/>
                  </a:lnTo>
                  <a:lnTo>
                    <a:pt x="89415" y="88169"/>
                  </a:lnTo>
                  <a:lnTo>
                    <a:pt x="89047" y="87458"/>
                  </a:lnTo>
                  <a:lnTo>
                    <a:pt x="88678" y="86747"/>
                  </a:lnTo>
                  <a:lnTo>
                    <a:pt x="88308" y="86036"/>
                  </a:lnTo>
                  <a:lnTo>
                    <a:pt x="87938" y="85325"/>
                  </a:lnTo>
                  <a:lnTo>
                    <a:pt x="87568" y="84614"/>
                  </a:lnTo>
                  <a:lnTo>
                    <a:pt x="87198" y="83903"/>
                  </a:lnTo>
                  <a:lnTo>
                    <a:pt x="86827" y="83192"/>
                  </a:lnTo>
                  <a:lnTo>
                    <a:pt x="86457" y="82481"/>
                  </a:lnTo>
                  <a:lnTo>
                    <a:pt x="86088" y="81770"/>
                  </a:lnTo>
                  <a:lnTo>
                    <a:pt x="85718" y="81059"/>
                  </a:lnTo>
                  <a:lnTo>
                    <a:pt x="85350" y="80348"/>
                  </a:lnTo>
                  <a:lnTo>
                    <a:pt x="84981" y="79637"/>
                  </a:lnTo>
                  <a:lnTo>
                    <a:pt x="84615" y="78926"/>
                  </a:lnTo>
                  <a:lnTo>
                    <a:pt x="84249" y="78215"/>
                  </a:lnTo>
                  <a:lnTo>
                    <a:pt x="83885" y="77504"/>
                  </a:lnTo>
                  <a:lnTo>
                    <a:pt x="83521" y="76793"/>
                  </a:lnTo>
                  <a:lnTo>
                    <a:pt x="83160" y="76082"/>
                  </a:lnTo>
                  <a:lnTo>
                    <a:pt x="82800" y="75371"/>
                  </a:lnTo>
                  <a:lnTo>
                    <a:pt x="82443" y="74660"/>
                  </a:lnTo>
                  <a:lnTo>
                    <a:pt x="82086" y="73949"/>
                  </a:lnTo>
                  <a:lnTo>
                    <a:pt x="81733" y="73237"/>
                  </a:lnTo>
                  <a:lnTo>
                    <a:pt x="81381" y="72526"/>
                  </a:lnTo>
                  <a:lnTo>
                    <a:pt x="81033" y="71815"/>
                  </a:lnTo>
                  <a:lnTo>
                    <a:pt x="80686" y="71104"/>
                  </a:lnTo>
                  <a:lnTo>
                    <a:pt x="80343" y="70393"/>
                  </a:lnTo>
                  <a:lnTo>
                    <a:pt x="80002" y="69682"/>
                  </a:lnTo>
                  <a:lnTo>
                    <a:pt x="79665" y="68971"/>
                  </a:lnTo>
                  <a:lnTo>
                    <a:pt x="79330" y="68260"/>
                  </a:lnTo>
                  <a:lnTo>
                    <a:pt x="78999" y="67549"/>
                  </a:lnTo>
                  <a:lnTo>
                    <a:pt x="78671" y="66838"/>
                  </a:lnTo>
                  <a:lnTo>
                    <a:pt x="78347" y="66127"/>
                  </a:lnTo>
                  <a:lnTo>
                    <a:pt x="78026" y="65416"/>
                  </a:lnTo>
                  <a:lnTo>
                    <a:pt x="77709" y="64705"/>
                  </a:lnTo>
                  <a:lnTo>
                    <a:pt x="77396" y="63994"/>
                  </a:lnTo>
                  <a:lnTo>
                    <a:pt x="77087" y="63283"/>
                  </a:lnTo>
                  <a:lnTo>
                    <a:pt x="76783" y="62572"/>
                  </a:lnTo>
                  <a:lnTo>
                    <a:pt x="76482" y="61861"/>
                  </a:lnTo>
                  <a:lnTo>
                    <a:pt x="76186" y="61150"/>
                  </a:lnTo>
                  <a:lnTo>
                    <a:pt x="75895" y="60439"/>
                  </a:lnTo>
                  <a:lnTo>
                    <a:pt x="75608" y="59728"/>
                  </a:lnTo>
                  <a:lnTo>
                    <a:pt x="75326" y="59016"/>
                  </a:lnTo>
                  <a:lnTo>
                    <a:pt x="75049" y="58305"/>
                  </a:lnTo>
                  <a:lnTo>
                    <a:pt x="74776" y="57594"/>
                  </a:lnTo>
                  <a:lnTo>
                    <a:pt x="74510" y="56883"/>
                  </a:lnTo>
                  <a:lnTo>
                    <a:pt x="74247" y="56172"/>
                  </a:lnTo>
                  <a:lnTo>
                    <a:pt x="73991" y="55461"/>
                  </a:lnTo>
                  <a:lnTo>
                    <a:pt x="73738" y="54750"/>
                  </a:lnTo>
                  <a:lnTo>
                    <a:pt x="73494" y="54039"/>
                  </a:lnTo>
                  <a:lnTo>
                    <a:pt x="73252" y="53328"/>
                  </a:lnTo>
                  <a:lnTo>
                    <a:pt x="73019" y="52617"/>
                  </a:lnTo>
                  <a:lnTo>
                    <a:pt x="72788" y="51906"/>
                  </a:lnTo>
                  <a:lnTo>
                    <a:pt x="72567" y="51195"/>
                  </a:lnTo>
                  <a:lnTo>
                    <a:pt x="72348" y="50484"/>
                  </a:lnTo>
                  <a:lnTo>
                    <a:pt x="72139" y="49773"/>
                  </a:lnTo>
                  <a:lnTo>
                    <a:pt x="71931" y="49062"/>
                  </a:lnTo>
                  <a:lnTo>
                    <a:pt x="71735" y="48351"/>
                  </a:lnTo>
                  <a:lnTo>
                    <a:pt x="71540" y="47640"/>
                  </a:lnTo>
                  <a:lnTo>
                    <a:pt x="71356" y="46929"/>
                  </a:lnTo>
                  <a:lnTo>
                    <a:pt x="71173" y="46218"/>
                  </a:lnTo>
                  <a:lnTo>
                    <a:pt x="71002" y="45507"/>
                  </a:lnTo>
                  <a:lnTo>
                    <a:pt x="70832" y="44796"/>
                  </a:lnTo>
                  <a:lnTo>
                    <a:pt x="70675" y="44084"/>
                  </a:lnTo>
                  <a:lnTo>
                    <a:pt x="70518" y="43373"/>
                  </a:lnTo>
                  <a:lnTo>
                    <a:pt x="70374" y="42662"/>
                  </a:lnTo>
                  <a:lnTo>
                    <a:pt x="70230" y="41951"/>
                  </a:lnTo>
                  <a:lnTo>
                    <a:pt x="70100" y="41240"/>
                  </a:lnTo>
                  <a:lnTo>
                    <a:pt x="69970" y="40529"/>
                  </a:lnTo>
                  <a:lnTo>
                    <a:pt x="69853" y="39818"/>
                  </a:lnTo>
                  <a:lnTo>
                    <a:pt x="69737" y="39107"/>
                  </a:lnTo>
                  <a:lnTo>
                    <a:pt x="69634" y="38396"/>
                  </a:lnTo>
                  <a:lnTo>
                    <a:pt x="69532" y="37685"/>
                  </a:lnTo>
                  <a:lnTo>
                    <a:pt x="69443" y="36974"/>
                  </a:lnTo>
                  <a:lnTo>
                    <a:pt x="69356" y="36263"/>
                  </a:lnTo>
                  <a:lnTo>
                    <a:pt x="69280" y="35552"/>
                  </a:lnTo>
                  <a:lnTo>
                    <a:pt x="69207" y="34841"/>
                  </a:lnTo>
                  <a:lnTo>
                    <a:pt x="69146" y="34130"/>
                  </a:lnTo>
                  <a:lnTo>
                    <a:pt x="69088" y="33419"/>
                  </a:lnTo>
                  <a:lnTo>
                    <a:pt x="69040" y="32708"/>
                  </a:lnTo>
                  <a:lnTo>
                    <a:pt x="68997" y="31997"/>
                  </a:lnTo>
                  <a:lnTo>
                    <a:pt x="68964" y="31286"/>
                  </a:lnTo>
                  <a:lnTo>
                    <a:pt x="68935" y="30575"/>
                  </a:lnTo>
                  <a:lnTo>
                    <a:pt x="68916" y="29864"/>
                  </a:lnTo>
                  <a:lnTo>
                    <a:pt x="68903" y="29152"/>
                  </a:lnTo>
                  <a:lnTo>
                    <a:pt x="68898" y="28441"/>
                  </a:lnTo>
                  <a:lnTo>
                    <a:pt x="68899" y="27730"/>
                  </a:lnTo>
                  <a:lnTo>
                    <a:pt x="68909" y="27019"/>
                  </a:lnTo>
                  <a:lnTo>
                    <a:pt x="68925" y="26308"/>
                  </a:lnTo>
                  <a:lnTo>
                    <a:pt x="68948" y="25597"/>
                  </a:lnTo>
                  <a:lnTo>
                    <a:pt x="68979" y="24886"/>
                  </a:lnTo>
                  <a:lnTo>
                    <a:pt x="69017" y="24175"/>
                  </a:lnTo>
                  <a:lnTo>
                    <a:pt x="69063" y="23464"/>
                  </a:lnTo>
                  <a:lnTo>
                    <a:pt x="69115" y="22753"/>
                  </a:lnTo>
                  <a:lnTo>
                    <a:pt x="69176" y="22042"/>
                  </a:lnTo>
                  <a:lnTo>
                    <a:pt x="69242" y="21331"/>
                  </a:lnTo>
                  <a:lnTo>
                    <a:pt x="69317" y="20620"/>
                  </a:lnTo>
                  <a:lnTo>
                    <a:pt x="69398" y="19909"/>
                  </a:lnTo>
                  <a:lnTo>
                    <a:pt x="69487" y="19198"/>
                  </a:lnTo>
                  <a:lnTo>
                    <a:pt x="69581" y="18487"/>
                  </a:lnTo>
                  <a:lnTo>
                    <a:pt x="69685" y="17776"/>
                  </a:lnTo>
                  <a:lnTo>
                    <a:pt x="69794" y="17065"/>
                  </a:lnTo>
                  <a:lnTo>
                    <a:pt x="69912" y="16354"/>
                  </a:lnTo>
                  <a:lnTo>
                    <a:pt x="70034" y="15643"/>
                  </a:lnTo>
                  <a:lnTo>
                    <a:pt x="70166" y="14932"/>
                  </a:lnTo>
                  <a:lnTo>
                    <a:pt x="70301" y="14220"/>
                  </a:lnTo>
                  <a:lnTo>
                    <a:pt x="70448" y="13509"/>
                  </a:lnTo>
                  <a:lnTo>
                    <a:pt x="70596" y="12798"/>
                  </a:lnTo>
                  <a:lnTo>
                    <a:pt x="70756" y="12087"/>
                  </a:lnTo>
                  <a:lnTo>
                    <a:pt x="70918" y="11376"/>
                  </a:lnTo>
                  <a:lnTo>
                    <a:pt x="71092" y="10665"/>
                  </a:lnTo>
                  <a:lnTo>
                    <a:pt x="71266" y="9954"/>
                  </a:lnTo>
                  <a:lnTo>
                    <a:pt x="71453" y="9243"/>
                  </a:lnTo>
                  <a:lnTo>
                    <a:pt x="71640" y="8532"/>
                  </a:lnTo>
                  <a:lnTo>
                    <a:pt x="71840" y="7821"/>
                  </a:lnTo>
                  <a:lnTo>
                    <a:pt x="72040" y="7110"/>
                  </a:lnTo>
                  <a:lnTo>
                    <a:pt x="72252" y="6399"/>
                  </a:lnTo>
                  <a:lnTo>
                    <a:pt x="72464" y="5688"/>
                  </a:lnTo>
                  <a:lnTo>
                    <a:pt x="72688" y="4977"/>
                  </a:lnTo>
                  <a:lnTo>
                    <a:pt x="72913" y="4266"/>
                  </a:lnTo>
                  <a:lnTo>
                    <a:pt x="73149" y="3555"/>
                  </a:lnTo>
                  <a:lnTo>
                    <a:pt x="73385" y="2844"/>
                  </a:lnTo>
                  <a:lnTo>
                    <a:pt x="73633" y="2133"/>
                  </a:lnTo>
                  <a:lnTo>
                    <a:pt x="73881" y="1422"/>
                  </a:lnTo>
                  <a:lnTo>
                    <a:pt x="74139" y="711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711"/>
                  </a:lnTo>
                  <a:lnTo>
                    <a:pt x="164053" y="1422"/>
                  </a:lnTo>
                  <a:lnTo>
                    <a:pt x="164301" y="2133"/>
                  </a:lnTo>
                  <a:lnTo>
                    <a:pt x="164548" y="2844"/>
                  </a:lnTo>
                  <a:lnTo>
                    <a:pt x="164785" y="3555"/>
                  </a:lnTo>
                  <a:lnTo>
                    <a:pt x="165021" y="4266"/>
                  </a:lnTo>
                  <a:lnTo>
                    <a:pt x="165245" y="4977"/>
                  </a:lnTo>
                  <a:lnTo>
                    <a:pt x="165469" y="5688"/>
                  </a:lnTo>
                  <a:lnTo>
                    <a:pt x="165682" y="6399"/>
                  </a:lnTo>
                  <a:lnTo>
                    <a:pt x="165894" y="7110"/>
                  </a:lnTo>
                  <a:lnTo>
                    <a:pt x="166094" y="7821"/>
                  </a:lnTo>
                  <a:lnTo>
                    <a:pt x="166293" y="8532"/>
                  </a:lnTo>
                  <a:lnTo>
                    <a:pt x="166481" y="9243"/>
                  </a:lnTo>
                  <a:lnTo>
                    <a:pt x="166667" y="9954"/>
                  </a:lnTo>
                  <a:lnTo>
                    <a:pt x="166842" y="10665"/>
                  </a:lnTo>
                  <a:lnTo>
                    <a:pt x="167015" y="11376"/>
                  </a:lnTo>
                  <a:lnTo>
                    <a:pt x="167177" y="12087"/>
                  </a:lnTo>
                  <a:lnTo>
                    <a:pt x="167337" y="12798"/>
                  </a:lnTo>
                  <a:lnTo>
                    <a:pt x="167486" y="13509"/>
                  </a:lnTo>
                  <a:lnTo>
                    <a:pt x="167632" y="14220"/>
                  </a:lnTo>
                  <a:lnTo>
                    <a:pt x="167767" y="14932"/>
                  </a:lnTo>
                  <a:lnTo>
                    <a:pt x="167900" y="15643"/>
                  </a:lnTo>
                  <a:lnTo>
                    <a:pt x="168022" y="16354"/>
                  </a:lnTo>
                  <a:lnTo>
                    <a:pt x="168140" y="17065"/>
                  </a:lnTo>
                  <a:lnTo>
                    <a:pt x="168248" y="17776"/>
                  </a:lnTo>
                  <a:lnTo>
                    <a:pt x="168352" y="18487"/>
                  </a:lnTo>
                  <a:lnTo>
                    <a:pt x="168446" y="19198"/>
                  </a:lnTo>
                  <a:lnTo>
                    <a:pt x="168536" y="19909"/>
                  </a:lnTo>
                  <a:lnTo>
                    <a:pt x="168616" y="20620"/>
                  </a:lnTo>
                  <a:lnTo>
                    <a:pt x="168691" y="21331"/>
                  </a:lnTo>
                  <a:lnTo>
                    <a:pt x="168758" y="22042"/>
                  </a:lnTo>
                  <a:lnTo>
                    <a:pt x="168818" y="22753"/>
                  </a:lnTo>
                  <a:lnTo>
                    <a:pt x="168871" y="23464"/>
                  </a:lnTo>
                  <a:lnTo>
                    <a:pt x="168916" y="24175"/>
                  </a:lnTo>
                  <a:lnTo>
                    <a:pt x="168954" y="24886"/>
                  </a:lnTo>
                  <a:lnTo>
                    <a:pt x="168985" y="25597"/>
                  </a:lnTo>
                  <a:lnTo>
                    <a:pt x="169009" y="26308"/>
                  </a:lnTo>
                  <a:lnTo>
                    <a:pt x="169025" y="27019"/>
                  </a:lnTo>
                  <a:lnTo>
                    <a:pt x="169035" y="27730"/>
                  </a:lnTo>
                  <a:lnTo>
                    <a:pt x="169036" y="28441"/>
                  </a:lnTo>
                  <a:lnTo>
                    <a:pt x="169031" y="29152"/>
                  </a:lnTo>
                  <a:lnTo>
                    <a:pt x="169017" y="29864"/>
                  </a:lnTo>
                  <a:lnTo>
                    <a:pt x="168998" y="30575"/>
                  </a:lnTo>
                  <a:lnTo>
                    <a:pt x="168970" y="31286"/>
                  </a:lnTo>
                  <a:lnTo>
                    <a:pt x="168936" y="31997"/>
                  </a:lnTo>
                  <a:lnTo>
                    <a:pt x="168893" y="32708"/>
                  </a:lnTo>
                  <a:lnTo>
                    <a:pt x="168846" y="33419"/>
                  </a:lnTo>
                  <a:lnTo>
                    <a:pt x="168788" y="34130"/>
                  </a:lnTo>
                  <a:lnTo>
                    <a:pt x="168726" y="34841"/>
                  </a:lnTo>
                  <a:lnTo>
                    <a:pt x="168654" y="35552"/>
                  </a:lnTo>
                  <a:lnTo>
                    <a:pt x="168578" y="36263"/>
                  </a:lnTo>
                  <a:lnTo>
                    <a:pt x="168491" y="36974"/>
                  </a:lnTo>
                  <a:lnTo>
                    <a:pt x="168401" y="37685"/>
                  </a:lnTo>
                  <a:lnTo>
                    <a:pt x="168300" y="38396"/>
                  </a:lnTo>
                  <a:lnTo>
                    <a:pt x="168196" y="39107"/>
                  </a:lnTo>
                  <a:lnTo>
                    <a:pt x="168081" y="39818"/>
                  </a:lnTo>
                  <a:lnTo>
                    <a:pt x="167964" y="40529"/>
                  </a:lnTo>
                  <a:lnTo>
                    <a:pt x="167834" y="41240"/>
                  </a:lnTo>
                  <a:lnTo>
                    <a:pt x="167703" y="41951"/>
                  </a:lnTo>
                  <a:lnTo>
                    <a:pt x="167560" y="42662"/>
                  </a:lnTo>
                  <a:lnTo>
                    <a:pt x="167416" y="43373"/>
                  </a:lnTo>
                  <a:lnTo>
                    <a:pt x="167259" y="44084"/>
                  </a:lnTo>
                  <a:lnTo>
                    <a:pt x="167102" y="44796"/>
                  </a:lnTo>
                  <a:lnTo>
                    <a:pt x="166931" y="45507"/>
                  </a:lnTo>
                  <a:lnTo>
                    <a:pt x="166761" y="46218"/>
                  </a:lnTo>
                  <a:lnTo>
                    <a:pt x="166578" y="46929"/>
                  </a:lnTo>
                  <a:lnTo>
                    <a:pt x="166394" y="47640"/>
                  </a:lnTo>
                  <a:lnTo>
                    <a:pt x="166199" y="48351"/>
                  </a:lnTo>
                  <a:lnTo>
                    <a:pt x="166002" y="49062"/>
                  </a:lnTo>
                  <a:lnTo>
                    <a:pt x="165795" y="49773"/>
                  </a:lnTo>
                  <a:lnTo>
                    <a:pt x="165586" y="50484"/>
                  </a:lnTo>
                  <a:lnTo>
                    <a:pt x="165366" y="51195"/>
                  </a:lnTo>
                  <a:lnTo>
                    <a:pt x="165145" y="51906"/>
                  </a:lnTo>
                  <a:lnTo>
                    <a:pt x="164914" y="52617"/>
                  </a:lnTo>
                  <a:lnTo>
                    <a:pt x="164681" y="53328"/>
                  </a:lnTo>
                  <a:lnTo>
                    <a:pt x="164440" y="54039"/>
                  </a:lnTo>
                  <a:lnTo>
                    <a:pt x="164195" y="54750"/>
                  </a:lnTo>
                  <a:lnTo>
                    <a:pt x="163942" y="55461"/>
                  </a:lnTo>
                  <a:lnTo>
                    <a:pt x="163687" y="56172"/>
                  </a:lnTo>
                  <a:lnTo>
                    <a:pt x="163424" y="56883"/>
                  </a:lnTo>
                  <a:lnTo>
                    <a:pt x="163157" y="57594"/>
                  </a:lnTo>
                  <a:lnTo>
                    <a:pt x="162884" y="58305"/>
                  </a:lnTo>
                  <a:lnTo>
                    <a:pt x="162608" y="59016"/>
                  </a:lnTo>
                  <a:lnTo>
                    <a:pt x="162325" y="59728"/>
                  </a:lnTo>
                  <a:lnTo>
                    <a:pt x="162039" y="60439"/>
                  </a:lnTo>
                  <a:lnTo>
                    <a:pt x="161747" y="61150"/>
                  </a:lnTo>
                  <a:lnTo>
                    <a:pt x="161451" y="61861"/>
                  </a:lnTo>
                  <a:lnTo>
                    <a:pt x="161151" y="62572"/>
                  </a:lnTo>
                  <a:lnTo>
                    <a:pt x="160846" y="63283"/>
                  </a:lnTo>
                  <a:lnTo>
                    <a:pt x="160537" y="63994"/>
                  </a:lnTo>
                  <a:lnTo>
                    <a:pt x="160224" y="64705"/>
                  </a:lnTo>
                  <a:lnTo>
                    <a:pt x="159908" y="65416"/>
                  </a:lnTo>
                  <a:lnTo>
                    <a:pt x="159587" y="66127"/>
                  </a:lnTo>
                  <a:lnTo>
                    <a:pt x="159263" y="66838"/>
                  </a:lnTo>
                  <a:lnTo>
                    <a:pt x="158935" y="67549"/>
                  </a:lnTo>
                  <a:lnTo>
                    <a:pt x="158604" y="68260"/>
                  </a:lnTo>
                  <a:lnTo>
                    <a:pt x="158269" y="68971"/>
                  </a:lnTo>
                  <a:lnTo>
                    <a:pt x="157931" y="69682"/>
                  </a:lnTo>
                  <a:lnTo>
                    <a:pt x="157590" y="70393"/>
                  </a:lnTo>
                  <a:lnTo>
                    <a:pt x="157247" y="71104"/>
                  </a:lnTo>
                  <a:lnTo>
                    <a:pt x="156900" y="71815"/>
                  </a:lnTo>
                  <a:lnTo>
                    <a:pt x="156552" y="72526"/>
                  </a:lnTo>
                  <a:lnTo>
                    <a:pt x="156200" y="73237"/>
                  </a:lnTo>
                  <a:lnTo>
                    <a:pt x="155847" y="73949"/>
                  </a:lnTo>
                  <a:lnTo>
                    <a:pt x="155491" y="74660"/>
                  </a:lnTo>
                  <a:lnTo>
                    <a:pt x="155133" y="75371"/>
                  </a:lnTo>
                  <a:lnTo>
                    <a:pt x="154773" y="76082"/>
                  </a:lnTo>
                  <a:lnTo>
                    <a:pt x="154412" y="76793"/>
                  </a:lnTo>
                  <a:lnTo>
                    <a:pt x="154049" y="77504"/>
                  </a:lnTo>
                  <a:lnTo>
                    <a:pt x="153685" y="78215"/>
                  </a:lnTo>
                  <a:lnTo>
                    <a:pt x="153318" y="78926"/>
                  </a:lnTo>
                  <a:lnTo>
                    <a:pt x="152952" y="79637"/>
                  </a:lnTo>
                  <a:lnTo>
                    <a:pt x="152584" y="80348"/>
                  </a:lnTo>
                  <a:lnTo>
                    <a:pt x="152216" y="81059"/>
                  </a:lnTo>
                  <a:lnTo>
                    <a:pt x="151846" y="81770"/>
                  </a:lnTo>
                  <a:lnTo>
                    <a:pt x="151476" y="82481"/>
                  </a:lnTo>
                  <a:lnTo>
                    <a:pt x="151106" y="83192"/>
                  </a:lnTo>
                  <a:lnTo>
                    <a:pt x="150736" y="83903"/>
                  </a:lnTo>
                  <a:lnTo>
                    <a:pt x="150365" y="84614"/>
                  </a:lnTo>
                  <a:lnTo>
                    <a:pt x="149995" y="85325"/>
                  </a:lnTo>
                  <a:lnTo>
                    <a:pt x="149625" y="86036"/>
                  </a:lnTo>
                  <a:lnTo>
                    <a:pt x="149256" y="86747"/>
                  </a:lnTo>
                  <a:lnTo>
                    <a:pt x="148887" y="87458"/>
                  </a:lnTo>
                  <a:lnTo>
                    <a:pt x="148518" y="88169"/>
                  </a:lnTo>
                  <a:lnTo>
                    <a:pt x="148152" y="88881"/>
                  </a:lnTo>
                  <a:lnTo>
                    <a:pt x="147785" y="89592"/>
                  </a:lnTo>
                  <a:lnTo>
                    <a:pt x="147421" y="90303"/>
                  </a:lnTo>
                  <a:lnTo>
                    <a:pt x="147057" y="91014"/>
                  </a:lnTo>
                  <a:lnTo>
                    <a:pt x="146695" y="91725"/>
                  </a:lnTo>
                  <a:lnTo>
                    <a:pt x="146334" y="92436"/>
                  </a:lnTo>
                  <a:lnTo>
                    <a:pt x="145976" y="93147"/>
                  </a:lnTo>
                  <a:lnTo>
                    <a:pt x="145620" y="93858"/>
                  </a:lnTo>
                  <a:lnTo>
                    <a:pt x="145266" y="94569"/>
                  </a:lnTo>
                  <a:lnTo>
                    <a:pt x="144914" y="95280"/>
                  </a:lnTo>
                  <a:lnTo>
                    <a:pt x="144565" y="95991"/>
                  </a:lnTo>
                  <a:lnTo>
                    <a:pt x="144218" y="96702"/>
                  </a:lnTo>
                  <a:lnTo>
                    <a:pt x="143874" y="97413"/>
                  </a:lnTo>
                  <a:lnTo>
                    <a:pt x="143533" y="98124"/>
                  </a:lnTo>
                  <a:lnTo>
                    <a:pt x="143196" y="98835"/>
                  </a:lnTo>
                  <a:lnTo>
                    <a:pt x="142861" y="99546"/>
                  </a:lnTo>
                  <a:lnTo>
                    <a:pt x="142531" y="100257"/>
                  </a:lnTo>
                  <a:lnTo>
                    <a:pt x="142203" y="100968"/>
                  </a:lnTo>
                  <a:lnTo>
                    <a:pt x="141880" y="101679"/>
                  </a:lnTo>
                  <a:lnTo>
                    <a:pt x="141560" y="102390"/>
                  </a:lnTo>
                  <a:lnTo>
                    <a:pt x="141244" y="103101"/>
                  </a:lnTo>
                  <a:lnTo>
                    <a:pt x="140933" y="103813"/>
                  </a:lnTo>
                  <a:lnTo>
                    <a:pt x="140626" y="104524"/>
                  </a:lnTo>
                  <a:lnTo>
                    <a:pt x="140324" y="105235"/>
                  </a:lnTo>
                  <a:lnTo>
                    <a:pt x="140026" y="105946"/>
                  </a:lnTo>
                  <a:lnTo>
                    <a:pt x="139733" y="106657"/>
                  </a:lnTo>
                  <a:lnTo>
                    <a:pt x="139445" y="107368"/>
                  </a:lnTo>
                  <a:lnTo>
                    <a:pt x="139163" y="108079"/>
                  </a:lnTo>
                  <a:lnTo>
                    <a:pt x="138884" y="108790"/>
                  </a:lnTo>
                  <a:lnTo>
                    <a:pt x="138613" y="109501"/>
                  </a:lnTo>
                  <a:lnTo>
                    <a:pt x="138346" y="110212"/>
                  </a:lnTo>
                  <a:lnTo>
                    <a:pt x="138086" y="110923"/>
                  </a:lnTo>
                  <a:lnTo>
                    <a:pt x="137830" y="111634"/>
                  </a:lnTo>
                  <a:lnTo>
                    <a:pt x="137582" y="112345"/>
                  </a:lnTo>
                  <a:lnTo>
                    <a:pt x="137338" y="113056"/>
                  </a:lnTo>
                  <a:lnTo>
                    <a:pt x="137103" y="113767"/>
                  </a:lnTo>
                  <a:lnTo>
                    <a:pt x="136871" y="114478"/>
                  </a:lnTo>
                  <a:lnTo>
                    <a:pt x="136649" y="115189"/>
                  </a:lnTo>
                  <a:lnTo>
                    <a:pt x="136430" y="115900"/>
                  </a:lnTo>
                  <a:lnTo>
                    <a:pt x="136222" y="116611"/>
                  </a:lnTo>
                  <a:lnTo>
                    <a:pt x="136017" y="117322"/>
                  </a:lnTo>
                  <a:lnTo>
                    <a:pt x="135823" y="118033"/>
                  </a:lnTo>
                  <a:lnTo>
                    <a:pt x="135632" y="118745"/>
                  </a:lnTo>
                  <a:lnTo>
                    <a:pt x="135453" y="119456"/>
                  </a:lnTo>
                  <a:lnTo>
                    <a:pt x="135276" y="120167"/>
                  </a:lnTo>
                  <a:lnTo>
                    <a:pt x="135113" y="120878"/>
                  </a:lnTo>
                  <a:lnTo>
                    <a:pt x="134951" y="121589"/>
                  </a:lnTo>
                  <a:lnTo>
                    <a:pt x="134804" y="122300"/>
                  </a:lnTo>
                  <a:lnTo>
                    <a:pt x="134657" y="123011"/>
                  </a:lnTo>
                  <a:lnTo>
                    <a:pt x="134527" y="123722"/>
                  </a:lnTo>
                  <a:lnTo>
                    <a:pt x="134397" y="124433"/>
                  </a:lnTo>
                  <a:lnTo>
                    <a:pt x="134283" y="125144"/>
                  </a:lnTo>
                  <a:lnTo>
                    <a:pt x="134170" y="125855"/>
                  </a:lnTo>
                  <a:lnTo>
                    <a:pt x="134073" y="126566"/>
                  </a:lnTo>
                  <a:lnTo>
                    <a:pt x="133978" y="127277"/>
                  </a:lnTo>
                  <a:lnTo>
                    <a:pt x="133898" y="127988"/>
                  </a:lnTo>
                  <a:lnTo>
                    <a:pt x="133821" y="128699"/>
                  </a:lnTo>
                  <a:lnTo>
                    <a:pt x="133759" y="129410"/>
                  </a:lnTo>
                  <a:lnTo>
                    <a:pt x="133701" y="130121"/>
                  </a:lnTo>
                  <a:lnTo>
                    <a:pt x="133657" y="130832"/>
                  </a:lnTo>
                  <a:lnTo>
                    <a:pt x="133617" y="131543"/>
                  </a:lnTo>
                  <a:lnTo>
                    <a:pt x="133593" y="132254"/>
                  </a:lnTo>
                  <a:lnTo>
                    <a:pt x="133572" y="132966"/>
                  </a:lnTo>
                  <a:lnTo>
                    <a:pt x="133567" y="133677"/>
                  </a:lnTo>
                  <a:lnTo>
                    <a:pt x="133567" y="134388"/>
                  </a:lnTo>
                  <a:lnTo>
                    <a:pt x="133580" y="135099"/>
                  </a:lnTo>
                  <a:lnTo>
                    <a:pt x="133600" y="135810"/>
                  </a:lnTo>
                  <a:lnTo>
                    <a:pt x="133634" y="136521"/>
                  </a:lnTo>
                  <a:lnTo>
                    <a:pt x="133675" y="137232"/>
                  </a:lnTo>
                  <a:lnTo>
                    <a:pt x="133729" y="137943"/>
                  </a:lnTo>
                  <a:lnTo>
                    <a:pt x="133791" y="138654"/>
                  </a:lnTo>
                  <a:lnTo>
                    <a:pt x="133866" y="139365"/>
                  </a:lnTo>
                  <a:lnTo>
                    <a:pt x="133949" y="140076"/>
                  </a:lnTo>
                  <a:lnTo>
                    <a:pt x="134045" y="140787"/>
                  </a:lnTo>
                  <a:lnTo>
                    <a:pt x="134150" y="141498"/>
                  </a:lnTo>
                  <a:lnTo>
                    <a:pt x="134267" y="142209"/>
                  </a:lnTo>
                  <a:lnTo>
                    <a:pt x="134395" y="142920"/>
                  </a:lnTo>
                  <a:lnTo>
                    <a:pt x="134534" y="143631"/>
                  </a:lnTo>
                  <a:lnTo>
                    <a:pt x="134684" y="144342"/>
                  </a:lnTo>
                  <a:lnTo>
                    <a:pt x="134845" y="145053"/>
                  </a:lnTo>
                  <a:lnTo>
                    <a:pt x="135018" y="145764"/>
                  </a:lnTo>
                  <a:lnTo>
                    <a:pt x="135201" y="146475"/>
                  </a:lnTo>
                  <a:lnTo>
                    <a:pt x="135398" y="147186"/>
                  </a:lnTo>
                  <a:lnTo>
                    <a:pt x="135603" y="147898"/>
                  </a:lnTo>
                  <a:lnTo>
                    <a:pt x="135823" y="148609"/>
                  </a:lnTo>
                  <a:lnTo>
                    <a:pt x="136051" y="149320"/>
                  </a:lnTo>
                  <a:lnTo>
                    <a:pt x="136295" y="150031"/>
                  </a:lnTo>
                  <a:lnTo>
                    <a:pt x="136546" y="150742"/>
                  </a:lnTo>
                  <a:lnTo>
                    <a:pt x="136814" y="151453"/>
                  </a:lnTo>
                  <a:lnTo>
                    <a:pt x="137088" y="152164"/>
                  </a:lnTo>
                  <a:lnTo>
                    <a:pt x="137381" y="152875"/>
                  </a:lnTo>
                  <a:lnTo>
                    <a:pt x="137678" y="153586"/>
                  </a:lnTo>
                  <a:lnTo>
                    <a:pt x="137995" y="154297"/>
                  </a:lnTo>
                  <a:lnTo>
                    <a:pt x="138316" y="155008"/>
                  </a:lnTo>
                  <a:lnTo>
                    <a:pt x="138657" y="155719"/>
                  </a:lnTo>
                  <a:lnTo>
                    <a:pt x="139002" y="156430"/>
                  </a:lnTo>
                  <a:lnTo>
                    <a:pt x="139367" y="157141"/>
                  </a:lnTo>
                  <a:lnTo>
                    <a:pt x="139736" y="157852"/>
                  </a:lnTo>
                  <a:lnTo>
                    <a:pt x="140126" y="158563"/>
                  </a:lnTo>
                  <a:lnTo>
                    <a:pt x="140519" y="159274"/>
                  </a:lnTo>
                  <a:lnTo>
                    <a:pt x="140934" y="159985"/>
                  </a:lnTo>
                  <a:lnTo>
                    <a:pt x="141350" y="160696"/>
                  </a:lnTo>
                  <a:lnTo>
                    <a:pt x="141790" y="161407"/>
                  </a:lnTo>
                  <a:lnTo>
                    <a:pt x="142230" y="162118"/>
                  </a:lnTo>
                  <a:lnTo>
                    <a:pt x="142695" y="162830"/>
                  </a:lnTo>
                  <a:lnTo>
                    <a:pt x="143160" y="163541"/>
                  </a:lnTo>
                  <a:lnTo>
                    <a:pt x="143648" y="164252"/>
                  </a:lnTo>
                  <a:lnTo>
                    <a:pt x="144138" y="164963"/>
                  </a:lnTo>
                  <a:lnTo>
                    <a:pt x="144650" y="165674"/>
                  </a:lnTo>
                  <a:lnTo>
                    <a:pt x="145164" y="166385"/>
                  </a:lnTo>
                  <a:lnTo>
                    <a:pt x="145700" y="167096"/>
                  </a:lnTo>
                  <a:lnTo>
                    <a:pt x="146239" y="167807"/>
                  </a:lnTo>
                  <a:lnTo>
                    <a:pt x="146798" y="168518"/>
                  </a:lnTo>
                  <a:lnTo>
                    <a:pt x="147361" y="169229"/>
                  </a:lnTo>
                  <a:lnTo>
                    <a:pt x="147943" y="169940"/>
                  </a:lnTo>
                  <a:lnTo>
                    <a:pt x="148530" y="170651"/>
                  </a:lnTo>
                  <a:lnTo>
                    <a:pt x="149135" y="171362"/>
                  </a:lnTo>
                  <a:lnTo>
                    <a:pt x="149746" y="172073"/>
                  </a:lnTo>
                  <a:lnTo>
                    <a:pt x="150373" y="172784"/>
                  </a:lnTo>
                  <a:lnTo>
                    <a:pt x="151007" y="173495"/>
                  </a:lnTo>
                  <a:lnTo>
                    <a:pt x="151657" y="174206"/>
                  </a:lnTo>
                  <a:lnTo>
                    <a:pt x="152314" y="174917"/>
                  </a:lnTo>
                  <a:lnTo>
                    <a:pt x="152986" y="175628"/>
                  </a:lnTo>
                  <a:lnTo>
                    <a:pt x="153665" y="176339"/>
                  </a:lnTo>
                  <a:lnTo>
                    <a:pt x="154359" y="177050"/>
                  </a:lnTo>
                  <a:lnTo>
                    <a:pt x="155060" y="177762"/>
                  </a:lnTo>
                  <a:lnTo>
                    <a:pt x="155774" y="178473"/>
                  </a:lnTo>
                  <a:lnTo>
                    <a:pt x="156497" y="179184"/>
                  </a:lnTo>
                  <a:lnTo>
                    <a:pt x="157232" y="179895"/>
                  </a:lnTo>
                  <a:lnTo>
                    <a:pt x="157975" y="180606"/>
                  </a:lnTo>
                  <a:lnTo>
                    <a:pt x="158730" y="181317"/>
                  </a:lnTo>
                  <a:lnTo>
                    <a:pt x="159494" y="182028"/>
                  </a:lnTo>
                  <a:lnTo>
                    <a:pt x="160267" y="182739"/>
                  </a:lnTo>
                  <a:lnTo>
                    <a:pt x="161050" y="183450"/>
                  </a:lnTo>
                  <a:lnTo>
                    <a:pt x="161842" y="184161"/>
                  </a:lnTo>
                  <a:lnTo>
                    <a:pt x="162644" y="184872"/>
                  </a:lnTo>
                  <a:lnTo>
                    <a:pt x="163454" y="185583"/>
                  </a:lnTo>
                  <a:lnTo>
                    <a:pt x="164274" y="186294"/>
                  </a:lnTo>
                  <a:lnTo>
                    <a:pt x="165100" y="187005"/>
                  </a:lnTo>
                  <a:lnTo>
                    <a:pt x="165937" y="187716"/>
                  </a:lnTo>
                  <a:lnTo>
                    <a:pt x="166779" y="188427"/>
                  </a:lnTo>
                  <a:lnTo>
                    <a:pt x="167632" y="189138"/>
                  </a:lnTo>
                  <a:lnTo>
                    <a:pt x="168490" y="189849"/>
                  </a:lnTo>
                  <a:lnTo>
                    <a:pt x="169358" y="190560"/>
                  </a:lnTo>
                  <a:lnTo>
                    <a:pt x="170229" y="191271"/>
                  </a:lnTo>
                  <a:lnTo>
                    <a:pt x="171111" y="191983"/>
                  </a:lnTo>
                  <a:lnTo>
                    <a:pt x="171996" y="192694"/>
                  </a:lnTo>
                  <a:lnTo>
                    <a:pt x="172891" y="193405"/>
                  </a:lnTo>
                  <a:lnTo>
                    <a:pt x="173788" y="194116"/>
                  </a:lnTo>
                  <a:lnTo>
                    <a:pt x="174694" y="194827"/>
                  </a:lnTo>
                  <a:lnTo>
                    <a:pt x="175602" y="195538"/>
                  </a:lnTo>
                  <a:lnTo>
                    <a:pt x="176519" y="196249"/>
                  </a:lnTo>
                  <a:lnTo>
                    <a:pt x="177437" y="196960"/>
                  </a:lnTo>
                  <a:lnTo>
                    <a:pt x="178363" y="197671"/>
                  </a:lnTo>
                  <a:lnTo>
                    <a:pt x="179290" y="198382"/>
                  </a:lnTo>
                  <a:lnTo>
                    <a:pt x="180224" y="199093"/>
                  </a:lnTo>
                  <a:lnTo>
                    <a:pt x="181158" y="199804"/>
                  </a:lnTo>
                  <a:lnTo>
                    <a:pt x="182099" y="200515"/>
                  </a:lnTo>
                  <a:lnTo>
                    <a:pt x="183040" y="201226"/>
                  </a:lnTo>
                  <a:lnTo>
                    <a:pt x="183985" y="201937"/>
                  </a:lnTo>
                  <a:lnTo>
                    <a:pt x="184931" y="202648"/>
                  </a:lnTo>
                  <a:lnTo>
                    <a:pt x="185880" y="203359"/>
                  </a:lnTo>
                  <a:lnTo>
                    <a:pt x="186830" y="204070"/>
                  </a:lnTo>
                  <a:lnTo>
                    <a:pt x="187781" y="204781"/>
                  </a:lnTo>
                  <a:lnTo>
                    <a:pt x="188733" y="205492"/>
                  </a:lnTo>
                  <a:lnTo>
                    <a:pt x="189685" y="206203"/>
                  </a:lnTo>
                  <a:lnTo>
                    <a:pt x="190638" y="206915"/>
                  </a:lnTo>
                  <a:lnTo>
                    <a:pt x="191590" y="207626"/>
                  </a:lnTo>
                  <a:lnTo>
                    <a:pt x="192542" y="208337"/>
                  </a:lnTo>
                  <a:lnTo>
                    <a:pt x="193492" y="209048"/>
                  </a:lnTo>
                  <a:lnTo>
                    <a:pt x="194441" y="209759"/>
                  </a:lnTo>
                  <a:lnTo>
                    <a:pt x="195388" y="210470"/>
                  </a:lnTo>
                  <a:lnTo>
                    <a:pt x="196333" y="211181"/>
                  </a:lnTo>
                  <a:lnTo>
                    <a:pt x="197275" y="211892"/>
                  </a:lnTo>
                  <a:lnTo>
                    <a:pt x="198215" y="212603"/>
                  </a:lnTo>
                  <a:lnTo>
                    <a:pt x="199151" y="213314"/>
                  </a:lnTo>
                  <a:lnTo>
                    <a:pt x="200084" y="214025"/>
                  </a:lnTo>
                  <a:lnTo>
                    <a:pt x="201012" y="214736"/>
                  </a:lnTo>
                  <a:lnTo>
                    <a:pt x="201937" y="215447"/>
                  </a:lnTo>
                  <a:lnTo>
                    <a:pt x="202855" y="216158"/>
                  </a:lnTo>
                  <a:lnTo>
                    <a:pt x="203770" y="216869"/>
                  </a:lnTo>
                  <a:lnTo>
                    <a:pt x="204678" y="217580"/>
                  </a:lnTo>
                  <a:lnTo>
                    <a:pt x="205581" y="218291"/>
                  </a:lnTo>
                  <a:lnTo>
                    <a:pt x="206477" y="219002"/>
                  </a:lnTo>
                  <a:lnTo>
                    <a:pt x="207367" y="219713"/>
                  </a:lnTo>
                  <a:lnTo>
                    <a:pt x="208249" y="220424"/>
                  </a:lnTo>
                  <a:lnTo>
                    <a:pt x="209124" y="221135"/>
                  </a:lnTo>
                  <a:lnTo>
                    <a:pt x="209992" y="221847"/>
                  </a:lnTo>
                  <a:lnTo>
                    <a:pt x="210851" y="222558"/>
                  </a:lnTo>
                  <a:lnTo>
                    <a:pt x="211702" y="223269"/>
                  </a:lnTo>
                  <a:lnTo>
                    <a:pt x="212543" y="223980"/>
                  </a:lnTo>
                  <a:lnTo>
                    <a:pt x="213376" y="224691"/>
                  </a:lnTo>
                  <a:lnTo>
                    <a:pt x="214198" y="225402"/>
                  </a:lnTo>
                  <a:lnTo>
                    <a:pt x="215013" y="226113"/>
                  </a:lnTo>
                  <a:lnTo>
                    <a:pt x="215814" y="226824"/>
                  </a:lnTo>
                  <a:lnTo>
                    <a:pt x="216609" y="227535"/>
                  </a:lnTo>
                  <a:lnTo>
                    <a:pt x="217388" y="228246"/>
                  </a:lnTo>
                  <a:lnTo>
                    <a:pt x="218161" y="228957"/>
                  </a:lnTo>
                  <a:lnTo>
                    <a:pt x="218917" y="229668"/>
                  </a:lnTo>
                  <a:lnTo>
                    <a:pt x="219667" y="230379"/>
                  </a:lnTo>
                  <a:lnTo>
                    <a:pt x="220399" y="231090"/>
                  </a:lnTo>
                  <a:lnTo>
                    <a:pt x="221125" y="231801"/>
                  </a:lnTo>
                  <a:lnTo>
                    <a:pt x="221832" y="232512"/>
                  </a:lnTo>
                  <a:lnTo>
                    <a:pt x="222533" y="233223"/>
                  </a:lnTo>
                  <a:lnTo>
                    <a:pt x="223212" y="233934"/>
                  </a:lnTo>
                  <a:lnTo>
                    <a:pt x="223888" y="234645"/>
                  </a:lnTo>
                  <a:lnTo>
                    <a:pt x="224539" y="235356"/>
                  </a:lnTo>
                  <a:lnTo>
                    <a:pt x="225187" y="236067"/>
                  </a:lnTo>
                  <a:lnTo>
                    <a:pt x="225810" y="236779"/>
                  </a:lnTo>
                  <a:lnTo>
                    <a:pt x="226431" y="237490"/>
                  </a:lnTo>
                  <a:lnTo>
                    <a:pt x="227024" y="238201"/>
                  </a:lnTo>
                  <a:lnTo>
                    <a:pt x="227615" y="238912"/>
                  </a:lnTo>
                  <a:lnTo>
                    <a:pt x="228178" y="239623"/>
                  </a:lnTo>
                  <a:lnTo>
                    <a:pt x="228740" y="240334"/>
                  </a:lnTo>
                  <a:lnTo>
                    <a:pt x="229271" y="241045"/>
                  </a:lnTo>
                  <a:lnTo>
                    <a:pt x="229802" y="241756"/>
                  </a:lnTo>
                  <a:lnTo>
                    <a:pt x="230303" y="242467"/>
                  </a:lnTo>
                  <a:lnTo>
                    <a:pt x="230802" y="243178"/>
                  </a:lnTo>
                  <a:lnTo>
                    <a:pt x="231271" y="243889"/>
                  </a:lnTo>
                  <a:lnTo>
                    <a:pt x="231737" y="244600"/>
                  </a:lnTo>
                  <a:lnTo>
                    <a:pt x="232174" y="245311"/>
                  </a:lnTo>
                  <a:lnTo>
                    <a:pt x="232608" y="246022"/>
                  </a:lnTo>
                  <a:lnTo>
                    <a:pt x="233013" y="246733"/>
                  </a:lnTo>
                  <a:lnTo>
                    <a:pt x="233413" y="247444"/>
                  </a:lnTo>
                  <a:lnTo>
                    <a:pt x="233786" y="248155"/>
                  </a:lnTo>
                  <a:lnTo>
                    <a:pt x="234152" y="248866"/>
                  </a:lnTo>
                  <a:lnTo>
                    <a:pt x="234492" y="249577"/>
                  </a:lnTo>
                  <a:lnTo>
                    <a:pt x="234825" y="250288"/>
                  </a:lnTo>
                  <a:lnTo>
                    <a:pt x="235132" y="251000"/>
                  </a:lnTo>
                  <a:lnTo>
                    <a:pt x="235430" y="251711"/>
                  </a:lnTo>
                  <a:lnTo>
                    <a:pt x="235705" y="252422"/>
                  </a:lnTo>
                  <a:lnTo>
                    <a:pt x="235969" y="253133"/>
                  </a:lnTo>
                  <a:lnTo>
                    <a:pt x="236211" y="253844"/>
                  </a:lnTo>
                  <a:lnTo>
                    <a:pt x="236442" y="254555"/>
                  </a:lnTo>
                  <a:lnTo>
                    <a:pt x="236651" y="255266"/>
                  </a:lnTo>
                  <a:lnTo>
                    <a:pt x="236848" y="255977"/>
                  </a:lnTo>
                  <a:lnTo>
                    <a:pt x="237025" y="256688"/>
                  </a:lnTo>
                  <a:lnTo>
                    <a:pt x="237188" y="257399"/>
                  </a:lnTo>
                  <a:lnTo>
                    <a:pt x="237333" y="258110"/>
                  </a:lnTo>
                  <a:lnTo>
                    <a:pt x="237464" y="258821"/>
                  </a:lnTo>
                  <a:lnTo>
                    <a:pt x="237577" y="259532"/>
                  </a:lnTo>
                  <a:lnTo>
                    <a:pt x="237675" y="260243"/>
                  </a:lnTo>
                  <a:lnTo>
                    <a:pt x="237757" y="260954"/>
                  </a:lnTo>
                  <a:lnTo>
                    <a:pt x="237823" y="261665"/>
                  </a:lnTo>
                  <a:lnTo>
                    <a:pt x="237875" y="262376"/>
                  </a:lnTo>
                  <a:lnTo>
                    <a:pt x="237909" y="263087"/>
                  </a:lnTo>
                  <a:lnTo>
                    <a:pt x="237930" y="263798"/>
                  </a:lnTo>
                  <a:lnTo>
                    <a:pt x="237934" y="264509"/>
                  </a:lnTo>
                  <a:lnTo>
                    <a:pt x="237926" y="265220"/>
                  </a:lnTo>
                  <a:lnTo>
                    <a:pt x="237900" y="265932"/>
                  </a:lnTo>
                  <a:lnTo>
                    <a:pt x="237864" y="266643"/>
                  </a:lnTo>
                  <a:lnTo>
                    <a:pt x="237808" y="267354"/>
                  </a:lnTo>
                  <a:lnTo>
                    <a:pt x="237744" y="268065"/>
                  </a:lnTo>
                  <a:lnTo>
                    <a:pt x="237661" y="268776"/>
                  </a:lnTo>
                  <a:lnTo>
                    <a:pt x="237570" y="269487"/>
                  </a:lnTo>
                  <a:lnTo>
                    <a:pt x="237459" y="270198"/>
                  </a:lnTo>
                  <a:lnTo>
                    <a:pt x="237342" y="270909"/>
                  </a:lnTo>
                  <a:lnTo>
                    <a:pt x="237205" y="271620"/>
                  </a:lnTo>
                  <a:lnTo>
                    <a:pt x="237063" y="272331"/>
                  </a:lnTo>
                  <a:lnTo>
                    <a:pt x="236901" y="273042"/>
                  </a:lnTo>
                  <a:lnTo>
                    <a:pt x="236736" y="273753"/>
                  </a:lnTo>
                  <a:lnTo>
                    <a:pt x="236550" y="274464"/>
                  </a:lnTo>
                  <a:lnTo>
                    <a:pt x="236361" y="275175"/>
                  </a:lnTo>
                  <a:lnTo>
                    <a:pt x="236152" y="275886"/>
                  </a:lnTo>
                  <a:lnTo>
                    <a:pt x="235942" y="276597"/>
                  </a:lnTo>
                  <a:lnTo>
                    <a:pt x="235712" y="277308"/>
                  </a:lnTo>
                  <a:lnTo>
                    <a:pt x="235481" y="278019"/>
                  </a:lnTo>
                  <a:lnTo>
                    <a:pt x="235230" y="278730"/>
                  </a:lnTo>
                  <a:lnTo>
                    <a:pt x="234979" y="279441"/>
                  </a:lnTo>
                  <a:lnTo>
                    <a:pt x="234710" y="280152"/>
                  </a:lnTo>
                  <a:lnTo>
                    <a:pt x="234440" y="280864"/>
                  </a:lnTo>
                  <a:lnTo>
                    <a:pt x="234154" y="281575"/>
                  </a:lnTo>
                  <a:lnTo>
                    <a:pt x="233866" y="282286"/>
                  </a:lnTo>
                  <a:lnTo>
                    <a:pt x="233563" y="282997"/>
                  </a:lnTo>
                  <a:lnTo>
                    <a:pt x="233260" y="283708"/>
                  </a:lnTo>
                  <a:lnTo>
                    <a:pt x="232942" y="284419"/>
                  </a:lnTo>
                  <a:lnTo>
                    <a:pt x="232623" y="285130"/>
                  </a:lnTo>
                  <a:lnTo>
                    <a:pt x="232292" y="285841"/>
                  </a:lnTo>
                  <a:lnTo>
                    <a:pt x="231959" y="286552"/>
                  </a:lnTo>
                  <a:lnTo>
                    <a:pt x="231616" y="287263"/>
                  </a:lnTo>
                  <a:lnTo>
                    <a:pt x="231270" y="287974"/>
                  </a:lnTo>
                  <a:lnTo>
                    <a:pt x="230916" y="288685"/>
                  </a:lnTo>
                  <a:lnTo>
                    <a:pt x="230559" y="289396"/>
                  </a:lnTo>
                  <a:lnTo>
                    <a:pt x="230194" y="290107"/>
                  </a:lnTo>
                  <a:lnTo>
                    <a:pt x="229827" y="290818"/>
                  </a:lnTo>
                  <a:lnTo>
                    <a:pt x="229453" y="291529"/>
                  </a:lnTo>
                  <a:lnTo>
                    <a:pt x="229077" y="292240"/>
                  </a:lnTo>
                  <a:lnTo>
                    <a:pt x="228695" y="292951"/>
                  </a:lnTo>
                  <a:lnTo>
                    <a:pt x="228311" y="293662"/>
                  </a:lnTo>
                  <a:lnTo>
                    <a:pt x="227923" y="294373"/>
                  </a:lnTo>
                  <a:lnTo>
                    <a:pt x="227532" y="295084"/>
                  </a:lnTo>
                  <a:lnTo>
                    <a:pt x="227138" y="295796"/>
                  </a:lnTo>
                  <a:lnTo>
                    <a:pt x="226741" y="296507"/>
                  </a:lnTo>
                  <a:lnTo>
                    <a:pt x="226342" y="297218"/>
                  </a:lnTo>
                  <a:lnTo>
                    <a:pt x="225941" y="297929"/>
                  </a:lnTo>
                  <a:lnTo>
                    <a:pt x="225538" y="298640"/>
                  </a:lnTo>
                  <a:lnTo>
                    <a:pt x="225133" y="299351"/>
                  </a:lnTo>
                  <a:lnTo>
                    <a:pt x="224727" y="300062"/>
                  </a:lnTo>
                  <a:lnTo>
                    <a:pt x="224320" y="300773"/>
                  </a:lnTo>
                  <a:lnTo>
                    <a:pt x="223911" y="301484"/>
                  </a:lnTo>
                  <a:lnTo>
                    <a:pt x="223502" y="302195"/>
                  </a:lnTo>
                  <a:lnTo>
                    <a:pt x="223092" y="302906"/>
                  </a:lnTo>
                  <a:lnTo>
                    <a:pt x="222682" y="303617"/>
                  </a:lnTo>
                  <a:lnTo>
                    <a:pt x="222271" y="304328"/>
                  </a:lnTo>
                  <a:lnTo>
                    <a:pt x="221860" y="305039"/>
                  </a:lnTo>
                  <a:lnTo>
                    <a:pt x="221449" y="305750"/>
                  </a:lnTo>
                  <a:lnTo>
                    <a:pt x="221039" y="306461"/>
                  </a:lnTo>
                  <a:lnTo>
                    <a:pt x="220628" y="307172"/>
                  </a:lnTo>
                  <a:lnTo>
                    <a:pt x="220218" y="307883"/>
                  </a:lnTo>
                  <a:lnTo>
                    <a:pt x="219809" y="308594"/>
                  </a:lnTo>
                  <a:lnTo>
                    <a:pt x="219400" y="309305"/>
                  </a:lnTo>
                  <a:lnTo>
                    <a:pt x="218992" y="310016"/>
                  </a:lnTo>
                  <a:lnTo>
                    <a:pt x="218585" y="310728"/>
                  </a:lnTo>
                  <a:lnTo>
                    <a:pt x="218179" y="311439"/>
                  </a:lnTo>
                  <a:lnTo>
                    <a:pt x="217775" y="312150"/>
                  </a:lnTo>
                  <a:lnTo>
                    <a:pt x="217370" y="312861"/>
                  </a:lnTo>
                  <a:lnTo>
                    <a:pt x="216968" y="313572"/>
                  </a:lnTo>
                  <a:lnTo>
                    <a:pt x="216566" y="314283"/>
                  </a:lnTo>
                  <a:lnTo>
                    <a:pt x="216166" y="314994"/>
                  </a:lnTo>
                  <a:lnTo>
                    <a:pt x="215767" y="315705"/>
                  </a:lnTo>
                  <a:lnTo>
                    <a:pt x="215370" y="316416"/>
                  </a:lnTo>
                  <a:lnTo>
                    <a:pt x="214973" y="317127"/>
                  </a:lnTo>
                  <a:lnTo>
                    <a:pt x="214579" y="317838"/>
                  </a:lnTo>
                  <a:lnTo>
                    <a:pt x="214185" y="318549"/>
                  </a:lnTo>
                  <a:lnTo>
                    <a:pt x="213794" y="319260"/>
                  </a:lnTo>
                  <a:lnTo>
                    <a:pt x="213403" y="319971"/>
                  </a:lnTo>
                  <a:lnTo>
                    <a:pt x="213014" y="320682"/>
                  </a:lnTo>
                  <a:lnTo>
                    <a:pt x="212625" y="321393"/>
                  </a:lnTo>
                  <a:lnTo>
                    <a:pt x="212239" y="322104"/>
                  </a:lnTo>
                  <a:lnTo>
                    <a:pt x="211853" y="322815"/>
                  </a:lnTo>
                  <a:lnTo>
                    <a:pt x="211469" y="323526"/>
                  </a:lnTo>
                  <a:lnTo>
                    <a:pt x="211086" y="324237"/>
                  </a:lnTo>
                  <a:lnTo>
                    <a:pt x="210704" y="324949"/>
                  </a:lnTo>
                  <a:lnTo>
                    <a:pt x="210323" y="325660"/>
                  </a:lnTo>
                  <a:lnTo>
                    <a:pt x="209943" y="326371"/>
                  </a:lnTo>
                  <a:lnTo>
                    <a:pt x="209564" y="327082"/>
                  </a:lnTo>
                  <a:lnTo>
                    <a:pt x="209185" y="327793"/>
                  </a:lnTo>
                  <a:lnTo>
                    <a:pt x="208807" y="328504"/>
                  </a:lnTo>
                  <a:lnTo>
                    <a:pt x="208430" y="329215"/>
                  </a:lnTo>
                  <a:lnTo>
                    <a:pt x="208053" y="329926"/>
                  </a:lnTo>
                  <a:lnTo>
                    <a:pt x="207677" y="330637"/>
                  </a:lnTo>
                  <a:lnTo>
                    <a:pt x="207301" y="331348"/>
                  </a:lnTo>
                  <a:lnTo>
                    <a:pt x="206925" y="332059"/>
                  </a:lnTo>
                  <a:lnTo>
                    <a:pt x="206549" y="332770"/>
                  </a:lnTo>
                  <a:lnTo>
                    <a:pt x="206172" y="333481"/>
                  </a:lnTo>
                  <a:lnTo>
                    <a:pt x="205796" y="334192"/>
                  </a:lnTo>
                  <a:lnTo>
                    <a:pt x="205420" y="334903"/>
                  </a:lnTo>
                  <a:lnTo>
                    <a:pt x="205043" y="335614"/>
                  </a:lnTo>
                  <a:lnTo>
                    <a:pt x="204665" y="336325"/>
                  </a:lnTo>
                  <a:lnTo>
                    <a:pt x="204286" y="337036"/>
                  </a:lnTo>
                  <a:lnTo>
                    <a:pt x="203907" y="337747"/>
                  </a:lnTo>
                  <a:lnTo>
                    <a:pt x="203527" y="338458"/>
                  </a:lnTo>
                  <a:lnTo>
                    <a:pt x="203145" y="339169"/>
                  </a:lnTo>
                  <a:lnTo>
                    <a:pt x="202763" y="339881"/>
                  </a:lnTo>
                  <a:lnTo>
                    <a:pt x="202378" y="340592"/>
                  </a:lnTo>
                  <a:lnTo>
                    <a:pt x="201993" y="341303"/>
                  </a:lnTo>
                  <a:lnTo>
                    <a:pt x="201606" y="342014"/>
                  </a:lnTo>
                  <a:lnTo>
                    <a:pt x="201216" y="342725"/>
                  </a:lnTo>
                  <a:lnTo>
                    <a:pt x="200825" y="343436"/>
                  </a:lnTo>
                  <a:lnTo>
                    <a:pt x="200432" y="344147"/>
                  </a:lnTo>
                  <a:lnTo>
                    <a:pt x="200037" y="344858"/>
                  </a:lnTo>
                  <a:lnTo>
                    <a:pt x="199639" y="345569"/>
                  </a:lnTo>
                  <a:lnTo>
                    <a:pt x="199239" y="346280"/>
                  </a:lnTo>
                  <a:lnTo>
                    <a:pt x="198835" y="346991"/>
                  </a:lnTo>
                  <a:lnTo>
                    <a:pt x="198431" y="347702"/>
                  </a:lnTo>
                  <a:lnTo>
                    <a:pt x="198021" y="348413"/>
                  </a:lnTo>
                  <a:lnTo>
                    <a:pt x="197611" y="349124"/>
                  </a:lnTo>
                  <a:lnTo>
                    <a:pt x="197196" y="349835"/>
                  </a:lnTo>
                  <a:lnTo>
                    <a:pt x="196779" y="350546"/>
                  </a:lnTo>
                  <a:lnTo>
                    <a:pt x="196357" y="351257"/>
                  </a:lnTo>
                  <a:lnTo>
                    <a:pt x="195934" y="351968"/>
                  </a:lnTo>
                  <a:lnTo>
                    <a:pt x="195505" y="352679"/>
                  </a:lnTo>
                  <a:lnTo>
                    <a:pt x="195075" y="353390"/>
                  </a:lnTo>
                  <a:lnTo>
                    <a:pt x="194638" y="354101"/>
                  </a:lnTo>
                  <a:lnTo>
                    <a:pt x="194201" y="354813"/>
                  </a:lnTo>
                  <a:lnTo>
                    <a:pt x="193756" y="355524"/>
                  </a:lnTo>
                  <a:lnTo>
                    <a:pt x="193312" y="356235"/>
                  </a:lnTo>
                  <a:lnTo>
                    <a:pt x="192859" y="356946"/>
                  </a:lnTo>
                  <a:lnTo>
                    <a:pt x="192406" y="357657"/>
                  </a:lnTo>
                  <a:lnTo>
                    <a:pt x="191945" y="358368"/>
                  </a:lnTo>
                  <a:lnTo>
                    <a:pt x="191484" y="359079"/>
                  </a:lnTo>
                  <a:lnTo>
                    <a:pt x="191015" y="359790"/>
                  </a:lnTo>
                  <a:lnTo>
                    <a:pt x="190546" y="360501"/>
                  </a:lnTo>
                  <a:lnTo>
                    <a:pt x="190068" y="361212"/>
                  </a:lnTo>
                  <a:lnTo>
                    <a:pt x="189590" y="361923"/>
                  </a:lnTo>
                  <a:lnTo>
                    <a:pt x="189103" y="362634"/>
                  </a:lnTo>
                  <a:lnTo>
                    <a:pt x="188616" y="36334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420086" y="2602569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24498" y="2384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4498" y="244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24498" y="270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24498" y="23758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4498" y="255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4498" y="27184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24498" y="2726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24498" y="2703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24498" y="2703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24498" y="2723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24498" y="2472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24498" y="243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60126" y="244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0126" y="2684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60126" y="24365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60126" y="23316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60126" y="2442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60126" y="2509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60126" y="24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60126" y="256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460126" y="2452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60126" y="2415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0126" y="2723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24498" y="2374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0126" y="265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60126" y="2714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0126" y="2595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60126" y="24903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60126" y="24136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60126" y="2698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60126" y="24080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60126" y="2697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60126" y="2717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60126" y="2722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60126" y="2453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60126" y="2336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60126" y="2528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0126" y="2334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60126" y="2704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60126" y="2470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0126" y="26832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60126" y="2648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60126" y="27168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60126" y="2719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0126" y="2701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60126" y="2698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0126" y="2493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60126" y="27061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0126" y="2715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60126" y="2715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60126" y="2715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0126" y="2686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0126" y="26955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60126" y="2704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60126" y="2685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60126" y="2664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60126" y="2672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60126" y="26353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0126" y="26987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0126" y="2722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60126" y="2672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60126" y="2661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60126" y="2613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53241" y="2726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53241" y="24610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17613" y="2576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17613" y="2334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17613" y="260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17613" y="2612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7613" y="2391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7613" y="2698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7613" y="2567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88870" y="2387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88870" y="2548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17613" y="2682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63876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936070" y="2527624"/>
              <a:ext cx="1030434" cy="7459"/>
            </a:xfrm>
            <a:custGeom>
              <a:avLst/>
              <a:pathLst>
                <a:path w="1030434" h="7459">
                  <a:moveTo>
                    <a:pt x="4247" y="7459"/>
                  </a:moveTo>
                  <a:lnTo>
                    <a:pt x="3753" y="7444"/>
                  </a:lnTo>
                  <a:lnTo>
                    <a:pt x="3308" y="7430"/>
                  </a:lnTo>
                  <a:lnTo>
                    <a:pt x="2895" y="7415"/>
                  </a:lnTo>
                  <a:lnTo>
                    <a:pt x="2482" y="7400"/>
                  </a:lnTo>
                  <a:lnTo>
                    <a:pt x="2106" y="7386"/>
                  </a:lnTo>
                  <a:lnTo>
                    <a:pt x="1775" y="7371"/>
                  </a:lnTo>
                  <a:lnTo>
                    <a:pt x="1444" y="7357"/>
                  </a:lnTo>
                  <a:lnTo>
                    <a:pt x="1138" y="7342"/>
                  </a:lnTo>
                  <a:lnTo>
                    <a:pt x="890" y="7327"/>
                  </a:lnTo>
                  <a:lnTo>
                    <a:pt x="641" y="7313"/>
                  </a:lnTo>
                  <a:lnTo>
                    <a:pt x="405" y="7298"/>
                  </a:lnTo>
                  <a:lnTo>
                    <a:pt x="239" y="7284"/>
                  </a:lnTo>
                  <a:lnTo>
                    <a:pt x="74" y="7269"/>
                  </a:lnTo>
                  <a:lnTo>
                    <a:pt x="0" y="7108"/>
                  </a:lnTo>
                  <a:lnTo>
                    <a:pt x="166" y="7094"/>
                  </a:lnTo>
                  <a:lnTo>
                    <a:pt x="333" y="7079"/>
                  </a:lnTo>
                  <a:lnTo>
                    <a:pt x="529" y="7065"/>
                  </a:lnTo>
                  <a:lnTo>
                    <a:pt x="779" y="7050"/>
                  </a:lnTo>
                  <a:lnTo>
                    <a:pt x="1028" y="7035"/>
                  </a:lnTo>
                  <a:lnTo>
                    <a:pt x="1294" y="7021"/>
                  </a:lnTo>
                  <a:lnTo>
                    <a:pt x="1625" y="7006"/>
                  </a:lnTo>
                  <a:lnTo>
                    <a:pt x="1957" y="6992"/>
                  </a:lnTo>
                  <a:lnTo>
                    <a:pt x="2292" y="6977"/>
                  </a:lnTo>
                  <a:lnTo>
                    <a:pt x="2704" y="6962"/>
                  </a:lnTo>
                  <a:lnTo>
                    <a:pt x="3117" y="6948"/>
                  </a:lnTo>
                  <a:lnTo>
                    <a:pt x="3530" y="6933"/>
                  </a:lnTo>
                  <a:lnTo>
                    <a:pt x="4014" y="6919"/>
                  </a:lnTo>
                  <a:lnTo>
                    <a:pt x="4508" y="6904"/>
                  </a:lnTo>
                  <a:lnTo>
                    <a:pt x="5002" y="6889"/>
                  </a:lnTo>
                  <a:lnTo>
                    <a:pt x="5553" y="6875"/>
                  </a:lnTo>
                  <a:lnTo>
                    <a:pt x="6127" y="6860"/>
                  </a:lnTo>
                  <a:lnTo>
                    <a:pt x="6700" y="6846"/>
                  </a:lnTo>
                  <a:lnTo>
                    <a:pt x="7319" y="6831"/>
                  </a:lnTo>
                  <a:lnTo>
                    <a:pt x="7971" y="6816"/>
                  </a:lnTo>
                  <a:lnTo>
                    <a:pt x="8623" y="6802"/>
                  </a:lnTo>
                  <a:lnTo>
                    <a:pt x="9308" y="6787"/>
                  </a:lnTo>
                  <a:lnTo>
                    <a:pt x="10038" y="6773"/>
                  </a:lnTo>
                  <a:lnTo>
                    <a:pt x="10767" y="6758"/>
                  </a:lnTo>
                  <a:lnTo>
                    <a:pt x="11517" y="6743"/>
                  </a:lnTo>
                  <a:lnTo>
                    <a:pt x="12324" y="6729"/>
                  </a:lnTo>
                  <a:lnTo>
                    <a:pt x="13130" y="6714"/>
                  </a:lnTo>
                  <a:lnTo>
                    <a:pt x="13944" y="6700"/>
                  </a:lnTo>
                  <a:lnTo>
                    <a:pt x="14826" y="6685"/>
                  </a:lnTo>
                  <a:lnTo>
                    <a:pt x="15707" y="6670"/>
                  </a:lnTo>
                  <a:lnTo>
                    <a:pt x="16589" y="6656"/>
                  </a:lnTo>
                  <a:lnTo>
                    <a:pt x="17540" y="6641"/>
                  </a:lnTo>
                  <a:lnTo>
                    <a:pt x="18495" y="6627"/>
                  </a:lnTo>
                  <a:lnTo>
                    <a:pt x="19450" y="6612"/>
                  </a:lnTo>
                  <a:lnTo>
                    <a:pt x="20462" y="6598"/>
                  </a:lnTo>
                  <a:lnTo>
                    <a:pt x="21490" y="6583"/>
                  </a:lnTo>
                  <a:lnTo>
                    <a:pt x="22517" y="6568"/>
                  </a:lnTo>
                  <a:lnTo>
                    <a:pt x="23589" y="6554"/>
                  </a:lnTo>
                  <a:lnTo>
                    <a:pt x="24686" y="6539"/>
                  </a:lnTo>
                  <a:lnTo>
                    <a:pt x="25784" y="6525"/>
                  </a:lnTo>
                  <a:lnTo>
                    <a:pt x="26914" y="6510"/>
                  </a:lnTo>
                  <a:lnTo>
                    <a:pt x="28080" y="6495"/>
                  </a:lnTo>
                  <a:lnTo>
                    <a:pt x="29246" y="6481"/>
                  </a:lnTo>
                  <a:lnTo>
                    <a:pt x="30434" y="6466"/>
                  </a:lnTo>
                  <a:lnTo>
                    <a:pt x="31666" y="6452"/>
                  </a:lnTo>
                  <a:lnTo>
                    <a:pt x="32899" y="6437"/>
                  </a:lnTo>
                  <a:lnTo>
                    <a:pt x="34142" y="6422"/>
                  </a:lnTo>
                  <a:lnTo>
                    <a:pt x="35440" y="6408"/>
                  </a:lnTo>
                  <a:lnTo>
                    <a:pt x="36737" y="6393"/>
                  </a:lnTo>
                  <a:lnTo>
                    <a:pt x="38035" y="6379"/>
                  </a:lnTo>
                  <a:lnTo>
                    <a:pt x="39395" y="6364"/>
                  </a:lnTo>
                  <a:lnTo>
                    <a:pt x="40755" y="6349"/>
                  </a:lnTo>
                  <a:lnTo>
                    <a:pt x="42115" y="6335"/>
                  </a:lnTo>
                  <a:lnTo>
                    <a:pt x="43526" y="6320"/>
                  </a:lnTo>
                  <a:lnTo>
                    <a:pt x="44946" y="6306"/>
                  </a:lnTo>
                  <a:lnTo>
                    <a:pt x="46366" y="6291"/>
                  </a:lnTo>
                  <a:lnTo>
                    <a:pt x="47827" y="6276"/>
                  </a:lnTo>
                  <a:lnTo>
                    <a:pt x="49305" y="6262"/>
                  </a:lnTo>
                  <a:lnTo>
                    <a:pt x="50783" y="6247"/>
                  </a:lnTo>
                  <a:lnTo>
                    <a:pt x="52292" y="6233"/>
                  </a:lnTo>
                  <a:lnTo>
                    <a:pt x="53826" y="6218"/>
                  </a:lnTo>
                  <a:lnTo>
                    <a:pt x="55360" y="6203"/>
                  </a:lnTo>
                  <a:lnTo>
                    <a:pt x="56914" y="6189"/>
                  </a:lnTo>
                  <a:lnTo>
                    <a:pt x="58501" y="6174"/>
                  </a:lnTo>
                  <a:lnTo>
                    <a:pt x="60089" y="6160"/>
                  </a:lnTo>
                  <a:lnTo>
                    <a:pt x="61687" y="6145"/>
                  </a:lnTo>
                  <a:lnTo>
                    <a:pt x="63325" y="6130"/>
                  </a:lnTo>
                  <a:lnTo>
                    <a:pt x="64963" y="6116"/>
                  </a:lnTo>
                  <a:lnTo>
                    <a:pt x="66605" y="6101"/>
                  </a:lnTo>
                  <a:lnTo>
                    <a:pt x="68291" y="6087"/>
                  </a:lnTo>
                  <a:lnTo>
                    <a:pt x="69978" y="6072"/>
                  </a:lnTo>
                  <a:lnTo>
                    <a:pt x="71664" y="6057"/>
                  </a:lnTo>
                  <a:lnTo>
                    <a:pt x="73392" y="6043"/>
                  </a:lnTo>
                  <a:lnTo>
                    <a:pt x="75124" y="6028"/>
                  </a:lnTo>
                  <a:lnTo>
                    <a:pt x="76856" y="6014"/>
                  </a:lnTo>
                  <a:lnTo>
                    <a:pt x="78620" y="5999"/>
                  </a:lnTo>
                  <a:lnTo>
                    <a:pt x="80395" y="5984"/>
                  </a:lnTo>
                  <a:lnTo>
                    <a:pt x="82170" y="5970"/>
                  </a:lnTo>
                  <a:lnTo>
                    <a:pt x="83969" y="5955"/>
                  </a:lnTo>
                  <a:lnTo>
                    <a:pt x="85784" y="5941"/>
                  </a:lnTo>
                  <a:lnTo>
                    <a:pt x="87599" y="5926"/>
                  </a:lnTo>
                  <a:lnTo>
                    <a:pt x="89431" y="5911"/>
                  </a:lnTo>
                  <a:lnTo>
                    <a:pt x="91283" y="5897"/>
                  </a:lnTo>
                  <a:lnTo>
                    <a:pt x="93136" y="5882"/>
                  </a:lnTo>
                  <a:lnTo>
                    <a:pt x="94999" y="5868"/>
                  </a:lnTo>
                  <a:lnTo>
                    <a:pt x="96886" y="5853"/>
                  </a:lnTo>
                  <a:lnTo>
                    <a:pt x="98773" y="5838"/>
                  </a:lnTo>
                  <a:lnTo>
                    <a:pt x="100665" y="5824"/>
                  </a:lnTo>
                  <a:lnTo>
                    <a:pt x="102584" y="5809"/>
                  </a:lnTo>
                  <a:lnTo>
                    <a:pt x="104503" y="5795"/>
                  </a:lnTo>
                  <a:lnTo>
                    <a:pt x="106422" y="5780"/>
                  </a:lnTo>
                  <a:lnTo>
                    <a:pt x="108369" y="5765"/>
                  </a:lnTo>
                  <a:lnTo>
                    <a:pt x="110318" y="5751"/>
                  </a:lnTo>
                  <a:lnTo>
                    <a:pt x="112266" y="5736"/>
                  </a:lnTo>
                  <a:lnTo>
                    <a:pt x="114235" y="5722"/>
                  </a:lnTo>
                  <a:lnTo>
                    <a:pt x="116210" y="5707"/>
                  </a:lnTo>
                  <a:lnTo>
                    <a:pt x="118184" y="5692"/>
                  </a:lnTo>
                  <a:lnTo>
                    <a:pt x="120174" y="5678"/>
                  </a:lnTo>
                  <a:lnTo>
                    <a:pt x="122171" y="5663"/>
                  </a:lnTo>
                  <a:lnTo>
                    <a:pt x="124169" y="5649"/>
                  </a:lnTo>
                  <a:lnTo>
                    <a:pt x="126177" y="5634"/>
                  </a:lnTo>
                  <a:lnTo>
                    <a:pt x="128195" y="5619"/>
                  </a:lnTo>
                  <a:lnTo>
                    <a:pt x="130213" y="5605"/>
                  </a:lnTo>
                  <a:lnTo>
                    <a:pt x="132237" y="5590"/>
                  </a:lnTo>
                  <a:lnTo>
                    <a:pt x="134272" y="5576"/>
                  </a:lnTo>
                  <a:lnTo>
                    <a:pt x="136307" y="5561"/>
                  </a:lnTo>
                  <a:lnTo>
                    <a:pt x="138346" y="5546"/>
                  </a:lnTo>
                  <a:lnTo>
                    <a:pt x="140396" y="5532"/>
                  </a:lnTo>
                  <a:lnTo>
                    <a:pt x="142446" y="5517"/>
                  </a:lnTo>
                  <a:lnTo>
                    <a:pt x="144496" y="5503"/>
                  </a:lnTo>
                  <a:lnTo>
                    <a:pt x="146558" y="5488"/>
                  </a:lnTo>
                  <a:lnTo>
                    <a:pt x="148620" y="5474"/>
                  </a:lnTo>
                  <a:lnTo>
                    <a:pt x="150681" y="5459"/>
                  </a:lnTo>
                  <a:lnTo>
                    <a:pt x="152751" y="5444"/>
                  </a:lnTo>
                  <a:lnTo>
                    <a:pt x="154821" y="5430"/>
                  </a:lnTo>
                  <a:lnTo>
                    <a:pt x="156892" y="5415"/>
                  </a:lnTo>
                  <a:lnTo>
                    <a:pt x="158967" y="5401"/>
                  </a:lnTo>
                  <a:lnTo>
                    <a:pt x="161043" y="5386"/>
                  </a:lnTo>
                  <a:lnTo>
                    <a:pt x="163120" y="5371"/>
                  </a:lnTo>
                  <a:lnTo>
                    <a:pt x="165198" y="5357"/>
                  </a:lnTo>
                  <a:lnTo>
                    <a:pt x="167278" y="5342"/>
                  </a:lnTo>
                  <a:lnTo>
                    <a:pt x="169358" y="5328"/>
                  </a:lnTo>
                  <a:lnTo>
                    <a:pt x="171438" y="5313"/>
                  </a:lnTo>
                  <a:lnTo>
                    <a:pt x="173518" y="5298"/>
                  </a:lnTo>
                  <a:lnTo>
                    <a:pt x="175598" y="5284"/>
                  </a:lnTo>
                  <a:lnTo>
                    <a:pt x="177677" y="5269"/>
                  </a:lnTo>
                  <a:lnTo>
                    <a:pt x="179755" y="5255"/>
                  </a:lnTo>
                  <a:lnTo>
                    <a:pt x="181832" y="5240"/>
                  </a:lnTo>
                  <a:lnTo>
                    <a:pt x="183910" y="5225"/>
                  </a:lnTo>
                  <a:lnTo>
                    <a:pt x="185982" y="5211"/>
                  </a:lnTo>
                  <a:lnTo>
                    <a:pt x="188055" y="5196"/>
                  </a:lnTo>
                  <a:lnTo>
                    <a:pt x="190127" y="5182"/>
                  </a:lnTo>
                  <a:lnTo>
                    <a:pt x="192192" y="5167"/>
                  </a:lnTo>
                  <a:lnTo>
                    <a:pt x="194257" y="5152"/>
                  </a:lnTo>
                  <a:lnTo>
                    <a:pt x="196322" y="5138"/>
                  </a:lnTo>
                  <a:lnTo>
                    <a:pt x="198378" y="5123"/>
                  </a:lnTo>
                  <a:lnTo>
                    <a:pt x="200432" y="5109"/>
                  </a:lnTo>
                  <a:lnTo>
                    <a:pt x="202487" y="5094"/>
                  </a:lnTo>
                  <a:lnTo>
                    <a:pt x="204533" y="5079"/>
                  </a:lnTo>
                  <a:lnTo>
                    <a:pt x="206574" y="5065"/>
                  </a:lnTo>
                  <a:lnTo>
                    <a:pt x="208615" y="5050"/>
                  </a:lnTo>
                  <a:lnTo>
                    <a:pt x="210649" y="5036"/>
                  </a:lnTo>
                  <a:lnTo>
                    <a:pt x="212674" y="5021"/>
                  </a:lnTo>
                  <a:lnTo>
                    <a:pt x="214700" y="5006"/>
                  </a:lnTo>
                  <a:lnTo>
                    <a:pt x="216720" y="4992"/>
                  </a:lnTo>
                  <a:lnTo>
                    <a:pt x="218727" y="4977"/>
                  </a:lnTo>
                  <a:lnTo>
                    <a:pt x="220734" y="4963"/>
                  </a:lnTo>
                  <a:lnTo>
                    <a:pt x="222738" y="4948"/>
                  </a:lnTo>
                  <a:lnTo>
                    <a:pt x="224725" y="4933"/>
                  </a:lnTo>
                  <a:lnTo>
                    <a:pt x="226712" y="4919"/>
                  </a:lnTo>
                  <a:lnTo>
                    <a:pt x="228699" y="4904"/>
                  </a:lnTo>
                  <a:lnTo>
                    <a:pt x="230663" y="4890"/>
                  </a:lnTo>
                  <a:lnTo>
                    <a:pt x="232627" y="4875"/>
                  </a:lnTo>
                  <a:lnTo>
                    <a:pt x="234591" y="4860"/>
                  </a:lnTo>
                  <a:lnTo>
                    <a:pt x="236534" y="4846"/>
                  </a:lnTo>
                  <a:lnTo>
                    <a:pt x="238472" y="4831"/>
                  </a:lnTo>
                  <a:lnTo>
                    <a:pt x="240411" y="4817"/>
                  </a:lnTo>
                  <a:lnTo>
                    <a:pt x="242331" y="4802"/>
                  </a:lnTo>
                  <a:lnTo>
                    <a:pt x="244242" y="4787"/>
                  </a:lnTo>
                  <a:lnTo>
                    <a:pt x="246153" y="4773"/>
                  </a:lnTo>
                  <a:lnTo>
                    <a:pt x="248049" y="4758"/>
                  </a:lnTo>
                  <a:lnTo>
                    <a:pt x="249931" y="4744"/>
                  </a:lnTo>
                  <a:lnTo>
                    <a:pt x="251812" y="4729"/>
                  </a:lnTo>
                  <a:lnTo>
                    <a:pt x="253682" y="4714"/>
                  </a:lnTo>
                  <a:lnTo>
                    <a:pt x="255532" y="4700"/>
                  </a:lnTo>
                  <a:lnTo>
                    <a:pt x="257382" y="4685"/>
                  </a:lnTo>
                  <a:lnTo>
                    <a:pt x="259225" y="4671"/>
                  </a:lnTo>
                  <a:lnTo>
                    <a:pt x="261041" y="4656"/>
                  </a:lnTo>
                  <a:lnTo>
                    <a:pt x="262857" y="4641"/>
                  </a:lnTo>
                  <a:lnTo>
                    <a:pt x="264672" y="4627"/>
                  </a:lnTo>
                  <a:lnTo>
                    <a:pt x="266452" y="4612"/>
                  </a:lnTo>
                  <a:lnTo>
                    <a:pt x="268233" y="4598"/>
                  </a:lnTo>
                  <a:lnTo>
                    <a:pt x="270014" y="4583"/>
                  </a:lnTo>
                  <a:lnTo>
                    <a:pt x="271760" y="4568"/>
                  </a:lnTo>
                  <a:lnTo>
                    <a:pt x="273504" y="4554"/>
                  </a:lnTo>
                  <a:lnTo>
                    <a:pt x="275247" y="4539"/>
                  </a:lnTo>
                  <a:lnTo>
                    <a:pt x="276961" y="4525"/>
                  </a:lnTo>
                  <a:lnTo>
                    <a:pt x="278664" y="4510"/>
                  </a:lnTo>
                  <a:lnTo>
                    <a:pt x="280368" y="4495"/>
                  </a:lnTo>
                  <a:lnTo>
                    <a:pt x="282048" y="4481"/>
                  </a:lnTo>
                  <a:lnTo>
                    <a:pt x="283711" y="4466"/>
                  </a:lnTo>
                  <a:lnTo>
                    <a:pt x="285374" y="4452"/>
                  </a:lnTo>
                  <a:lnTo>
                    <a:pt x="287019" y="4437"/>
                  </a:lnTo>
                  <a:lnTo>
                    <a:pt x="288639" y="4423"/>
                  </a:lnTo>
                  <a:lnTo>
                    <a:pt x="290259" y="4408"/>
                  </a:lnTo>
                  <a:lnTo>
                    <a:pt x="291868" y="4393"/>
                  </a:lnTo>
                  <a:lnTo>
                    <a:pt x="293444" y="4379"/>
                  </a:lnTo>
                  <a:lnTo>
                    <a:pt x="295020" y="4364"/>
                  </a:lnTo>
                  <a:lnTo>
                    <a:pt x="296591" y="4350"/>
                  </a:lnTo>
                  <a:lnTo>
                    <a:pt x="298122" y="4335"/>
                  </a:lnTo>
                  <a:lnTo>
                    <a:pt x="299653" y="4320"/>
                  </a:lnTo>
                  <a:lnTo>
                    <a:pt x="301183" y="4306"/>
                  </a:lnTo>
                  <a:lnTo>
                    <a:pt x="302669" y="4291"/>
                  </a:lnTo>
                  <a:lnTo>
                    <a:pt x="304153" y="4277"/>
                  </a:lnTo>
                  <a:lnTo>
                    <a:pt x="305637" y="4262"/>
                  </a:lnTo>
                  <a:lnTo>
                    <a:pt x="307082" y="4247"/>
                  </a:lnTo>
                  <a:lnTo>
                    <a:pt x="308518" y="4233"/>
                  </a:lnTo>
                  <a:lnTo>
                    <a:pt x="309953" y="4218"/>
                  </a:lnTo>
                  <a:lnTo>
                    <a:pt x="311357" y="4204"/>
                  </a:lnTo>
                  <a:lnTo>
                    <a:pt x="312744" y="4189"/>
                  </a:lnTo>
                  <a:lnTo>
                    <a:pt x="314130" y="4174"/>
                  </a:lnTo>
                  <a:lnTo>
                    <a:pt x="315492" y="4160"/>
                  </a:lnTo>
                  <a:lnTo>
                    <a:pt x="316828" y="4145"/>
                  </a:lnTo>
                  <a:lnTo>
                    <a:pt x="318164" y="4131"/>
                  </a:lnTo>
                  <a:lnTo>
                    <a:pt x="319483" y="4116"/>
                  </a:lnTo>
                  <a:lnTo>
                    <a:pt x="320768" y="4101"/>
                  </a:lnTo>
                  <a:lnTo>
                    <a:pt x="322052" y="4087"/>
                  </a:lnTo>
                  <a:lnTo>
                    <a:pt x="323328" y="4072"/>
                  </a:lnTo>
                  <a:lnTo>
                    <a:pt x="324560" y="4058"/>
                  </a:lnTo>
                  <a:lnTo>
                    <a:pt x="325793" y="4043"/>
                  </a:lnTo>
                  <a:lnTo>
                    <a:pt x="327024" y="4028"/>
                  </a:lnTo>
                  <a:lnTo>
                    <a:pt x="328203" y="4014"/>
                  </a:lnTo>
                  <a:lnTo>
                    <a:pt x="329383" y="3999"/>
                  </a:lnTo>
                  <a:lnTo>
                    <a:pt x="330562" y="3985"/>
                  </a:lnTo>
                  <a:lnTo>
                    <a:pt x="331695" y="3970"/>
                  </a:lnTo>
                  <a:lnTo>
                    <a:pt x="332820" y="3955"/>
                  </a:lnTo>
                  <a:lnTo>
                    <a:pt x="333945" y="3941"/>
                  </a:lnTo>
                  <a:lnTo>
                    <a:pt x="335032" y="3926"/>
                  </a:lnTo>
                  <a:lnTo>
                    <a:pt x="336103" y="3912"/>
                  </a:lnTo>
                  <a:lnTo>
                    <a:pt x="337174" y="3897"/>
                  </a:lnTo>
                  <a:lnTo>
                    <a:pt x="338215" y="3882"/>
                  </a:lnTo>
                  <a:lnTo>
                    <a:pt x="339231" y="3868"/>
                  </a:lnTo>
                  <a:lnTo>
                    <a:pt x="340247" y="3853"/>
                  </a:lnTo>
                  <a:lnTo>
                    <a:pt x="341241" y="3839"/>
                  </a:lnTo>
                  <a:lnTo>
                    <a:pt x="342201" y="3824"/>
                  </a:lnTo>
                  <a:lnTo>
                    <a:pt x="343162" y="3809"/>
                  </a:lnTo>
                  <a:lnTo>
                    <a:pt x="344109" y="3795"/>
                  </a:lnTo>
                  <a:lnTo>
                    <a:pt x="345014" y="3780"/>
                  </a:lnTo>
                  <a:lnTo>
                    <a:pt x="345918" y="3766"/>
                  </a:lnTo>
                  <a:lnTo>
                    <a:pt x="346818" y="3751"/>
                  </a:lnTo>
                  <a:lnTo>
                    <a:pt x="347666" y="3736"/>
                  </a:lnTo>
                  <a:lnTo>
                    <a:pt x="348515" y="3722"/>
                  </a:lnTo>
                  <a:lnTo>
                    <a:pt x="349363" y="3707"/>
                  </a:lnTo>
                  <a:lnTo>
                    <a:pt x="350159" y="3693"/>
                  </a:lnTo>
                  <a:lnTo>
                    <a:pt x="350951" y="3678"/>
                  </a:lnTo>
                  <a:lnTo>
                    <a:pt x="351743" y="3663"/>
                  </a:lnTo>
                  <a:lnTo>
                    <a:pt x="352492" y="3649"/>
                  </a:lnTo>
                  <a:lnTo>
                    <a:pt x="353227" y="3634"/>
                  </a:lnTo>
                  <a:lnTo>
                    <a:pt x="353962" y="3620"/>
                  </a:lnTo>
                  <a:lnTo>
                    <a:pt x="354663" y="3605"/>
                  </a:lnTo>
                  <a:lnTo>
                    <a:pt x="355342" y="3590"/>
                  </a:lnTo>
                  <a:lnTo>
                    <a:pt x="356021" y="3576"/>
                  </a:lnTo>
                  <a:lnTo>
                    <a:pt x="356674" y="3561"/>
                  </a:lnTo>
                  <a:lnTo>
                    <a:pt x="357296" y="3547"/>
                  </a:lnTo>
                  <a:lnTo>
                    <a:pt x="357919" y="3532"/>
                  </a:lnTo>
                  <a:lnTo>
                    <a:pt x="358524" y="3517"/>
                  </a:lnTo>
                  <a:lnTo>
                    <a:pt x="359090" y="3503"/>
                  </a:lnTo>
                  <a:lnTo>
                    <a:pt x="359656" y="3488"/>
                  </a:lnTo>
                  <a:lnTo>
                    <a:pt x="360214" y="3474"/>
                  </a:lnTo>
                  <a:lnTo>
                    <a:pt x="360723" y="3459"/>
                  </a:lnTo>
                  <a:lnTo>
                    <a:pt x="361233" y="3444"/>
                  </a:lnTo>
                  <a:lnTo>
                    <a:pt x="361743" y="3430"/>
                  </a:lnTo>
                  <a:lnTo>
                    <a:pt x="362197" y="3415"/>
                  </a:lnTo>
                  <a:lnTo>
                    <a:pt x="362651" y="3401"/>
                  </a:lnTo>
                  <a:lnTo>
                    <a:pt x="363104" y="3386"/>
                  </a:lnTo>
                  <a:lnTo>
                    <a:pt x="363512" y="3371"/>
                  </a:lnTo>
                  <a:lnTo>
                    <a:pt x="363910" y="3357"/>
                  </a:lnTo>
                  <a:lnTo>
                    <a:pt x="364308" y="3342"/>
                  </a:lnTo>
                  <a:lnTo>
                    <a:pt x="364669" y="3328"/>
                  </a:lnTo>
                  <a:lnTo>
                    <a:pt x="365012" y="3313"/>
                  </a:lnTo>
                  <a:lnTo>
                    <a:pt x="365355" y="3299"/>
                  </a:lnTo>
                  <a:lnTo>
                    <a:pt x="365670" y="3284"/>
                  </a:lnTo>
                  <a:lnTo>
                    <a:pt x="365958" y="3269"/>
                  </a:lnTo>
                  <a:lnTo>
                    <a:pt x="366246" y="3255"/>
                  </a:lnTo>
                  <a:lnTo>
                    <a:pt x="366515" y="3240"/>
                  </a:lnTo>
                  <a:lnTo>
                    <a:pt x="366749" y="3226"/>
                  </a:lnTo>
                  <a:lnTo>
                    <a:pt x="366983" y="3211"/>
                  </a:lnTo>
                  <a:lnTo>
                    <a:pt x="367206" y="3196"/>
                  </a:lnTo>
                  <a:lnTo>
                    <a:pt x="367387" y="3182"/>
                  </a:lnTo>
                  <a:lnTo>
                    <a:pt x="367567" y="3167"/>
                  </a:lnTo>
                  <a:lnTo>
                    <a:pt x="367746" y="3153"/>
                  </a:lnTo>
                  <a:lnTo>
                    <a:pt x="367874" y="3138"/>
                  </a:lnTo>
                  <a:lnTo>
                    <a:pt x="368001" y="3123"/>
                  </a:lnTo>
                  <a:lnTo>
                    <a:pt x="367867" y="2890"/>
                  </a:lnTo>
                  <a:lnTo>
                    <a:pt x="367739" y="2875"/>
                  </a:lnTo>
                  <a:lnTo>
                    <a:pt x="367569" y="2861"/>
                  </a:lnTo>
                  <a:lnTo>
                    <a:pt x="367399" y="2846"/>
                  </a:lnTo>
                  <a:lnTo>
                    <a:pt x="367229" y="2831"/>
                  </a:lnTo>
                  <a:lnTo>
                    <a:pt x="367016" y="2817"/>
                  </a:lnTo>
                  <a:lnTo>
                    <a:pt x="366800" y="2802"/>
                  </a:lnTo>
                  <a:lnTo>
                    <a:pt x="366584" y="2788"/>
                  </a:lnTo>
                  <a:lnTo>
                    <a:pt x="366333" y="2773"/>
                  </a:lnTo>
                  <a:lnTo>
                    <a:pt x="366072" y="2758"/>
                  </a:lnTo>
                  <a:lnTo>
                    <a:pt x="365811" y="2744"/>
                  </a:lnTo>
                  <a:lnTo>
                    <a:pt x="365523" y="2729"/>
                  </a:lnTo>
                  <a:lnTo>
                    <a:pt x="365219" y="2715"/>
                  </a:lnTo>
                  <a:lnTo>
                    <a:pt x="364915" y="2700"/>
                  </a:lnTo>
                  <a:lnTo>
                    <a:pt x="364591" y="2685"/>
                  </a:lnTo>
                  <a:lnTo>
                    <a:pt x="364245" y="2671"/>
                  </a:lnTo>
                  <a:lnTo>
                    <a:pt x="363898" y="2656"/>
                  </a:lnTo>
                  <a:lnTo>
                    <a:pt x="363539" y="2642"/>
                  </a:lnTo>
                  <a:lnTo>
                    <a:pt x="363152" y="2627"/>
                  </a:lnTo>
                  <a:lnTo>
                    <a:pt x="362765" y="2612"/>
                  </a:lnTo>
                  <a:lnTo>
                    <a:pt x="362371" y="2598"/>
                  </a:lnTo>
                  <a:lnTo>
                    <a:pt x="361945" y="2583"/>
                  </a:lnTo>
                  <a:lnTo>
                    <a:pt x="361519" y="2569"/>
                  </a:lnTo>
                  <a:lnTo>
                    <a:pt x="361092" y="2554"/>
                  </a:lnTo>
                  <a:lnTo>
                    <a:pt x="360628" y="2539"/>
                  </a:lnTo>
                  <a:lnTo>
                    <a:pt x="360164" y="2525"/>
                  </a:lnTo>
                  <a:lnTo>
                    <a:pt x="359699" y="2510"/>
                  </a:lnTo>
                  <a:lnTo>
                    <a:pt x="359204" y="2496"/>
                  </a:lnTo>
                  <a:lnTo>
                    <a:pt x="358704" y="2481"/>
                  </a:lnTo>
                  <a:lnTo>
                    <a:pt x="358203" y="2466"/>
                  </a:lnTo>
                  <a:lnTo>
                    <a:pt x="357678" y="2452"/>
                  </a:lnTo>
                  <a:lnTo>
                    <a:pt x="357143" y="2437"/>
                  </a:lnTo>
                  <a:lnTo>
                    <a:pt x="356607" y="2423"/>
                  </a:lnTo>
                  <a:lnTo>
                    <a:pt x="356054" y="2408"/>
                  </a:lnTo>
                  <a:lnTo>
                    <a:pt x="355486" y="2393"/>
                  </a:lnTo>
                  <a:lnTo>
                    <a:pt x="354917" y="2379"/>
                  </a:lnTo>
                  <a:lnTo>
                    <a:pt x="354336" y="2364"/>
                  </a:lnTo>
                  <a:lnTo>
                    <a:pt x="353736" y="2350"/>
                  </a:lnTo>
                  <a:lnTo>
                    <a:pt x="353136" y="2335"/>
                  </a:lnTo>
                  <a:lnTo>
                    <a:pt x="352529" y="2320"/>
                  </a:lnTo>
                  <a:lnTo>
                    <a:pt x="351899" y="2306"/>
                  </a:lnTo>
                  <a:lnTo>
                    <a:pt x="351269" y="2291"/>
                  </a:lnTo>
                  <a:lnTo>
                    <a:pt x="350637" y="2277"/>
                  </a:lnTo>
                  <a:lnTo>
                    <a:pt x="349978" y="2262"/>
                  </a:lnTo>
                  <a:lnTo>
                    <a:pt x="349320" y="2247"/>
                  </a:lnTo>
                  <a:lnTo>
                    <a:pt x="348661" y="2233"/>
                  </a:lnTo>
                  <a:lnTo>
                    <a:pt x="347979" y="2218"/>
                  </a:lnTo>
                  <a:lnTo>
                    <a:pt x="347294" y="2204"/>
                  </a:lnTo>
                  <a:lnTo>
                    <a:pt x="346609" y="2189"/>
                  </a:lnTo>
                  <a:lnTo>
                    <a:pt x="345906" y="2175"/>
                  </a:lnTo>
                  <a:lnTo>
                    <a:pt x="345196" y="2160"/>
                  </a:lnTo>
                  <a:lnTo>
                    <a:pt x="344487" y="2145"/>
                  </a:lnTo>
                  <a:lnTo>
                    <a:pt x="343763" y="2131"/>
                  </a:lnTo>
                  <a:lnTo>
                    <a:pt x="343031" y="2116"/>
                  </a:lnTo>
                  <a:lnTo>
                    <a:pt x="342298" y="2102"/>
                  </a:lnTo>
                  <a:lnTo>
                    <a:pt x="341556" y="2087"/>
                  </a:lnTo>
                  <a:lnTo>
                    <a:pt x="340803" y="2072"/>
                  </a:lnTo>
                  <a:lnTo>
                    <a:pt x="340049" y="2058"/>
                  </a:lnTo>
                  <a:lnTo>
                    <a:pt x="339290" y="2043"/>
                  </a:lnTo>
                  <a:lnTo>
                    <a:pt x="338517" y="2029"/>
                  </a:lnTo>
                  <a:lnTo>
                    <a:pt x="337744" y="2014"/>
                  </a:lnTo>
                  <a:lnTo>
                    <a:pt x="336969" y="1999"/>
                  </a:lnTo>
                  <a:lnTo>
                    <a:pt x="336179" y="1985"/>
                  </a:lnTo>
                  <a:lnTo>
                    <a:pt x="335388" y="1970"/>
                  </a:lnTo>
                  <a:lnTo>
                    <a:pt x="334598" y="1956"/>
                  </a:lnTo>
                  <a:lnTo>
                    <a:pt x="333792" y="1941"/>
                  </a:lnTo>
                  <a:lnTo>
                    <a:pt x="332987" y="1926"/>
                  </a:lnTo>
                  <a:lnTo>
                    <a:pt x="332181" y="1912"/>
                  </a:lnTo>
                  <a:lnTo>
                    <a:pt x="331363" y="1897"/>
                  </a:lnTo>
                  <a:lnTo>
                    <a:pt x="330544" y="1883"/>
                  </a:lnTo>
                  <a:lnTo>
                    <a:pt x="329724" y="1868"/>
                  </a:lnTo>
                  <a:lnTo>
                    <a:pt x="328897" y="1853"/>
                  </a:lnTo>
                  <a:lnTo>
                    <a:pt x="328065" y="1839"/>
                  </a:lnTo>
                  <a:lnTo>
                    <a:pt x="327234" y="1824"/>
                  </a:lnTo>
                  <a:lnTo>
                    <a:pt x="326398" y="1810"/>
                  </a:lnTo>
                  <a:lnTo>
                    <a:pt x="325556" y="1795"/>
                  </a:lnTo>
                  <a:lnTo>
                    <a:pt x="324715" y="1780"/>
                  </a:lnTo>
                  <a:lnTo>
                    <a:pt x="323871" y="1766"/>
                  </a:lnTo>
                  <a:lnTo>
                    <a:pt x="323022" y="1751"/>
                  </a:lnTo>
                  <a:lnTo>
                    <a:pt x="322172" y="1737"/>
                  </a:lnTo>
                  <a:lnTo>
                    <a:pt x="321322" y="1722"/>
                  </a:lnTo>
                  <a:lnTo>
                    <a:pt x="320467" y="1707"/>
                  </a:lnTo>
                  <a:lnTo>
                    <a:pt x="319611" y="1693"/>
                  </a:lnTo>
                  <a:lnTo>
                    <a:pt x="318756" y="1678"/>
                  </a:lnTo>
                  <a:lnTo>
                    <a:pt x="317896" y="1664"/>
                  </a:lnTo>
                  <a:lnTo>
                    <a:pt x="317037" y="1649"/>
                  </a:lnTo>
                  <a:lnTo>
                    <a:pt x="316177" y="1634"/>
                  </a:lnTo>
                  <a:lnTo>
                    <a:pt x="315316" y="1620"/>
                  </a:lnTo>
                  <a:lnTo>
                    <a:pt x="314454" y="1605"/>
                  </a:lnTo>
                  <a:lnTo>
                    <a:pt x="313592" y="1591"/>
                  </a:lnTo>
                  <a:lnTo>
                    <a:pt x="312730" y="1576"/>
                  </a:lnTo>
                  <a:lnTo>
                    <a:pt x="311868" y="1561"/>
                  </a:lnTo>
                  <a:lnTo>
                    <a:pt x="311006" y="1547"/>
                  </a:lnTo>
                  <a:lnTo>
                    <a:pt x="310144" y="1532"/>
                  </a:lnTo>
                  <a:lnTo>
                    <a:pt x="309284" y="1518"/>
                  </a:lnTo>
                  <a:lnTo>
                    <a:pt x="308423" y="1503"/>
                  </a:lnTo>
                  <a:lnTo>
                    <a:pt x="307564" y="1488"/>
                  </a:lnTo>
                  <a:lnTo>
                    <a:pt x="306707" y="1474"/>
                  </a:lnTo>
                  <a:lnTo>
                    <a:pt x="305849" y="1459"/>
                  </a:lnTo>
                  <a:lnTo>
                    <a:pt x="304993" y="1445"/>
                  </a:lnTo>
                  <a:lnTo>
                    <a:pt x="304141" y="1430"/>
                  </a:lnTo>
                  <a:lnTo>
                    <a:pt x="303289" y="1415"/>
                  </a:lnTo>
                  <a:lnTo>
                    <a:pt x="302438" y="1401"/>
                  </a:lnTo>
                  <a:lnTo>
                    <a:pt x="301593" y="1386"/>
                  </a:lnTo>
                  <a:lnTo>
                    <a:pt x="300748" y="1372"/>
                  </a:lnTo>
                  <a:lnTo>
                    <a:pt x="299904" y="1357"/>
                  </a:lnTo>
                  <a:lnTo>
                    <a:pt x="299067" y="1342"/>
                  </a:lnTo>
                  <a:lnTo>
                    <a:pt x="298231" y="1328"/>
                  </a:lnTo>
                  <a:lnTo>
                    <a:pt x="297395" y="1313"/>
                  </a:lnTo>
                  <a:lnTo>
                    <a:pt x="296568" y="1299"/>
                  </a:lnTo>
                  <a:lnTo>
                    <a:pt x="295743" y="1284"/>
                  </a:lnTo>
                  <a:lnTo>
                    <a:pt x="294917" y="1269"/>
                  </a:lnTo>
                  <a:lnTo>
                    <a:pt x="294100" y="1255"/>
                  </a:lnTo>
                  <a:lnTo>
                    <a:pt x="293287" y="1240"/>
                  </a:lnTo>
                  <a:lnTo>
                    <a:pt x="292475" y="1226"/>
                  </a:lnTo>
                  <a:lnTo>
                    <a:pt x="291669" y="1211"/>
                  </a:lnTo>
                  <a:lnTo>
                    <a:pt x="290870" y="1196"/>
                  </a:lnTo>
                  <a:lnTo>
                    <a:pt x="290072" y="1182"/>
                  </a:lnTo>
                  <a:lnTo>
                    <a:pt x="289278" y="1167"/>
                  </a:lnTo>
                  <a:lnTo>
                    <a:pt x="288496" y="1153"/>
                  </a:lnTo>
                  <a:lnTo>
                    <a:pt x="287714" y="1138"/>
                  </a:lnTo>
                  <a:lnTo>
                    <a:pt x="286934" y="1123"/>
                  </a:lnTo>
                  <a:lnTo>
                    <a:pt x="286169" y="1109"/>
                  </a:lnTo>
                  <a:lnTo>
                    <a:pt x="285404" y="1094"/>
                  </a:lnTo>
                  <a:lnTo>
                    <a:pt x="284640" y="1080"/>
                  </a:lnTo>
                  <a:lnTo>
                    <a:pt x="283894" y="1065"/>
                  </a:lnTo>
                  <a:lnTo>
                    <a:pt x="283149" y="1051"/>
                  </a:lnTo>
                  <a:lnTo>
                    <a:pt x="282403" y="1036"/>
                  </a:lnTo>
                  <a:lnTo>
                    <a:pt x="281675" y="1021"/>
                  </a:lnTo>
                  <a:lnTo>
                    <a:pt x="280951" y="1007"/>
                  </a:lnTo>
                  <a:lnTo>
                    <a:pt x="280226" y="992"/>
                  </a:lnTo>
                  <a:lnTo>
                    <a:pt x="279517" y="978"/>
                  </a:lnTo>
                  <a:lnTo>
                    <a:pt x="278814" y="963"/>
                  </a:lnTo>
                  <a:lnTo>
                    <a:pt x="278112" y="948"/>
                  </a:lnTo>
                  <a:lnTo>
                    <a:pt x="277423" y="934"/>
                  </a:lnTo>
                  <a:lnTo>
                    <a:pt x="276745" y="919"/>
                  </a:lnTo>
                  <a:lnTo>
                    <a:pt x="276066" y="905"/>
                  </a:lnTo>
                  <a:lnTo>
                    <a:pt x="275398" y="890"/>
                  </a:lnTo>
                  <a:lnTo>
                    <a:pt x="274745" y="875"/>
                  </a:lnTo>
                  <a:lnTo>
                    <a:pt x="274092" y="861"/>
                  </a:lnTo>
                  <a:lnTo>
                    <a:pt x="273445" y="846"/>
                  </a:lnTo>
                  <a:lnTo>
                    <a:pt x="272819" y="832"/>
                  </a:lnTo>
                  <a:lnTo>
                    <a:pt x="272193" y="817"/>
                  </a:lnTo>
                  <a:lnTo>
                    <a:pt x="271569" y="802"/>
                  </a:lnTo>
                  <a:lnTo>
                    <a:pt x="270971" y="788"/>
                  </a:lnTo>
                  <a:lnTo>
                    <a:pt x="270373" y="773"/>
                  </a:lnTo>
                  <a:lnTo>
                    <a:pt x="269775" y="759"/>
                  </a:lnTo>
                  <a:lnTo>
                    <a:pt x="269204" y="744"/>
                  </a:lnTo>
                  <a:lnTo>
                    <a:pt x="268636" y="729"/>
                  </a:lnTo>
                  <a:lnTo>
                    <a:pt x="268067" y="715"/>
                  </a:lnTo>
                  <a:lnTo>
                    <a:pt x="267522" y="700"/>
                  </a:lnTo>
                  <a:lnTo>
                    <a:pt x="266984" y="686"/>
                  </a:lnTo>
                  <a:lnTo>
                    <a:pt x="266446" y="671"/>
                  </a:lnTo>
                  <a:lnTo>
                    <a:pt x="265928" y="656"/>
                  </a:lnTo>
                  <a:lnTo>
                    <a:pt x="265422" y="642"/>
                  </a:lnTo>
                  <a:lnTo>
                    <a:pt x="264916" y="627"/>
                  </a:lnTo>
                  <a:lnTo>
                    <a:pt x="264425" y="613"/>
                  </a:lnTo>
                  <a:lnTo>
                    <a:pt x="263952" y="598"/>
                  </a:lnTo>
                  <a:lnTo>
                    <a:pt x="263479" y="583"/>
                  </a:lnTo>
                  <a:lnTo>
                    <a:pt x="263016" y="569"/>
                  </a:lnTo>
                  <a:lnTo>
                    <a:pt x="262577" y="554"/>
                  </a:lnTo>
                  <a:lnTo>
                    <a:pt x="262138" y="540"/>
                  </a:lnTo>
                  <a:lnTo>
                    <a:pt x="261704" y="525"/>
                  </a:lnTo>
                  <a:lnTo>
                    <a:pt x="261300" y="510"/>
                  </a:lnTo>
                  <a:lnTo>
                    <a:pt x="260897" y="496"/>
                  </a:lnTo>
                  <a:lnTo>
                    <a:pt x="260493" y="481"/>
                  </a:lnTo>
                  <a:lnTo>
                    <a:pt x="260124" y="467"/>
                  </a:lnTo>
                  <a:lnTo>
                    <a:pt x="259756" y="452"/>
                  </a:lnTo>
                  <a:lnTo>
                    <a:pt x="259389" y="437"/>
                  </a:lnTo>
                  <a:lnTo>
                    <a:pt x="259051" y="423"/>
                  </a:lnTo>
                  <a:lnTo>
                    <a:pt x="258720" y="408"/>
                  </a:lnTo>
                  <a:lnTo>
                    <a:pt x="258389" y="394"/>
                  </a:lnTo>
                  <a:lnTo>
                    <a:pt x="258083" y="379"/>
                  </a:lnTo>
                  <a:lnTo>
                    <a:pt x="257790" y="364"/>
                  </a:lnTo>
                  <a:lnTo>
                    <a:pt x="257496" y="350"/>
                  </a:lnTo>
                  <a:lnTo>
                    <a:pt x="257222" y="335"/>
                  </a:lnTo>
                  <a:lnTo>
                    <a:pt x="256967" y="321"/>
                  </a:lnTo>
                  <a:lnTo>
                    <a:pt x="256712" y="306"/>
                  </a:lnTo>
                  <a:lnTo>
                    <a:pt x="256470" y="291"/>
                  </a:lnTo>
                  <a:lnTo>
                    <a:pt x="256255" y="277"/>
                  </a:lnTo>
                  <a:lnTo>
                    <a:pt x="256039" y="262"/>
                  </a:lnTo>
                  <a:lnTo>
                    <a:pt x="255830" y="248"/>
                  </a:lnTo>
                  <a:lnTo>
                    <a:pt x="255653" y="233"/>
                  </a:lnTo>
                  <a:lnTo>
                    <a:pt x="255477" y="218"/>
                  </a:lnTo>
                  <a:lnTo>
                    <a:pt x="255301" y="204"/>
                  </a:lnTo>
                  <a:lnTo>
                    <a:pt x="255165" y="189"/>
                  </a:lnTo>
                  <a:lnTo>
                    <a:pt x="255029" y="175"/>
                  </a:lnTo>
                  <a:lnTo>
                    <a:pt x="254390" y="0"/>
                  </a:lnTo>
                  <a:lnTo>
                    <a:pt x="775451" y="160"/>
                  </a:lnTo>
                  <a:lnTo>
                    <a:pt x="775314" y="175"/>
                  </a:lnTo>
                  <a:lnTo>
                    <a:pt x="775178" y="189"/>
                  </a:lnTo>
                  <a:lnTo>
                    <a:pt x="775042" y="204"/>
                  </a:lnTo>
                  <a:lnTo>
                    <a:pt x="774866" y="218"/>
                  </a:lnTo>
                  <a:lnTo>
                    <a:pt x="774690" y="233"/>
                  </a:lnTo>
                  <a:lnTo>
                    <a:pt x="774513" y="248"/>
                  </a:lnTo>
                  <a:lnTo>
                    <a:pt x="774304" y="262"/>
                  </a:lnTo>
                  <a:lnTo>
                    <a:pt x="774089" y="277"/>
                  </a:lnTo>
                  <a:lnTo>
                    <a:pt x="773873" y="291"/>
                  </a:lnTo>
                  <a:lnTo>
                    <a:pt x="773631" y="306"/>
                  </a:lnTo>
                  <a:lnTo>
                    <a:pt x="773376" y="321"/>
                  </a:lnTo>
                  <a:lnTo>
                    <a:pt x="773121" y="335"/>
                  </a:lnTo>
                  <a:lnTo>
                    <a:pt x="772847" y="350"/>
                  </a:lnTo>
                  <a:lnTo>
                    <a:pt x="772554" y="364"/>
                  </a:lnTo>
                  <a:lnTo>
                    <a:pt x="772260" y="379"/>
                  </a:lnTo>
                  <a:lnTo>
                    <a:pt x="771954" y="394"/>
                  </a:lnTo>
                  <a:lnTo>
                    <a:pt x="771623" y="408"/>
                  </a:lnTo>
                  <a:lnTo>
                    <a:pt x="771292" y="423"/>
                  </a:lnTo>
                  <a:lnTo>
                    <a:pt x="770954" y="437"/>
                  </a:lnTo>
                  <a:lnTo>
                    <a:pt x="770587" y="452"/>
                  </a:lnTo>
                  <a:lnTo>
                    <a:pt x="770219" y="467"/>
                  </a:lnTo>
                  <a:lnTo>
                    <a:pt x="769850" y="481"/>
                  </a:lnTo>
                  <a:lnTo>
                    <a:pt x="769446" y="496"/>
                  </a:lnTo>
                  <a:lnTo>
                    <a:pt x="769043" y="510"/>
                  </a:lnTo>
                  <a:lnTo>
                    <a:pt x="768639" y="525"/>
                  </a:lnTo>
                  <a:lnTo>
                    <a:pt x="768205" y="540"/>
                  </a:lnTo>
                  <a:lnTo>
                    <a:pt x="767766" y="554"/>
                  </a:lnTo>
                  <a:lnTo>
                    <a:pt x="767327" y="569"/>
                  </a:lnTo>
                  <a:lnTo>
                    <a:pt x="766864" y="583"/>
                  </a:lnTo>
                  <a:lnTo>
                    <a:pt x="766391" y="598"/>
                  </a:lnTo>
                  <a:lnTo>
                    <a:pt x="765919" y="613"/>
                  </a:lnTo>
                  <a:lnTo>
                    <a:pt x="765427" y="627"/>
                  </a:lnTo>
                  <a:lnTo>
                    <a:pt x="764921" y="642"/>
                  </a:lnTo>
                  <a:lnTo>
                    <a:pt x="764416" y="656"/>
                  </a:lnTo>
                  <a:lnTo>
                    <a:pt x="763897" y="671"/>
                  </a:lnTo>
                  <a:lnTo>
                    <a:pt x="763359" y="686"/>
                  </a:lnTo>
                  <a:lnTo>
                    <a:pt x="762821" y="700"/>
                  </a:lnTo>
                  <a:lnTo>
                    <a:pt x="762276" y="715"/>
                  </a:lnTo>
                  <a:lnTo>
                    <a:pt x="761708" y="729"/>
                  </a:lnTo>
                  <a:lnTo>
                    <a:pt x="761139" y="744"/>
                  </a:lnTo>
                  <a:lnTo>
                    <a:pt x="760568" y="759"/>
                  </a:lnTo>
                  <a:lnTo>
                    <a:pt x="759970" y="773"/>
                  </a:lnTo>
                  <a:lnTo>
                    <a:pt x="759372" y="788"/>
                  </a:lnTo>
                  <a:lnTo>
                    <a:pt x="758775" y="802"/>
                  </a:lnTo>
                  <a:lnTo>
                    <a:pt x="758150" y="817"/>
                  </a:lnTo>
                  <a:lnTo>
                    <a:pt x="757524" y="832"/>
                  </a:lnTo>
                  <a:lnTo>
                    <a:pt x="756898" y="846"/>
                  </a:lnTo>
                  <a:lnTo>
                    <a:pt x="756251" y="861"/>
                  </a:lnTo>
                  <a:lnTo>
                    <a:pt x="755598" y="875"/>
                  </a:lnTo>
                  <a:lnTo>
                    <a:pt x="754946" y="890"/>
                  </a:lnTo>
                  <a:lnTo>
                    <a:pt x="754277" y="905"/>
                  </a:lnTo>
                  <a:lnTo>
                    <a:pt x="753599" y="919"/>
                  </a:lnTo>
                  <a:lnTo>
                    <a:pt x="752920" y="934"/>
                  </a:lnTo>
                  <a:lnTo>
                    <a:pt x="752231" y="948"/>
                  </a:lnTo>
                  <a:lnTo>
                    <a:pt x="751529" y="963"/>
                  </a:lnTo>
                  <a:lnTo>
                    <a:pt x="750826" y="978"/>
                  </a:lnTo>
                  <a:lnTo>
                    <a:pt x="750117" y="992"/>
                  </a:lnTo>
                  <a:lnTo>
                    <a:pt x="749393" y="1007"/>
                  </a:lnTo>
                  <a:lnTo>
                    <a:pt x="748668" y="1021"/>
                  </a:lnTo>
                  <a:lnTo>
                    <a:pt x="747940" y="1036"/>
                  </a:lnTo>
                  <a:lnTo>
                    <a:pt x="747195" y="1051"/>
                  </a:lnTo>
                  <a:lnTo>
                    <a:pt x="746449" y="1065"/>
                  </a:lnTo>
                  <a:lnTo>
                    <a:pt x="745704" y="1080"/>
                  </a:lnTo>
                  <a:lnTo>
                    <a:pt x="744939" y="1094"/>
                  </a:lnTo>
                  <a:lnTo>
                    <a:pt x="744174" y="1109"/>
                  </a:lnTo>
                  <a:lnTo>
                    <a:pt x="743409" y="1123"/>
                  </a:lnTo>
                  <a:lnTo>
                    <a:pt x="742629" y="1138"/>
                  </a:lnTo>
                  <a:lnTo>
                    <a:pt x="741847" y="1153"/>
                  </a:lnTo>
                  <a:lnTo>
                    <a:pt x="741065" y="1167"/>
                  </a:lnTo>
                  <a:lnTo>
                    <a:pt x="740271" y="1182"/>
                  </a:lnTo>
                  <a:lnTo>
                    <a:pt x="739473" y="1196"/>
                  </a:lnTo>
                  <a:lnTo>
                    <a:pt x="738674" y="1211"/>
                  </a:lnTo>
                  <a:lnTo>
                    <a:pt x="737868" y="1226"/>
                  </a:lnTo>
                  <a:lnTo>
                    <a:pt x="737056" y="1240"/>
                  </a:lnTo>
                  <a:lnTo>
                    <a:pt x="736243" y="1255"/>
                  </a:lnTo>
                  <a:lnTo>
                    <a:pt x="735426" y="1269"/>
                  </a:lnTo>
                  <a:lnTo>
                    <a:pt x="734601" y="1284"/>
                  </a:lnTo>
                  <a:lnTo>
                    <a:pt x="733775" y="1299"/>
                  </a:lnTo>
                  <a:lnTo>
                    <a:pt x="732948" y="1313"/>
                  </a:lnTo>
                  <a:lnTo>
                    <a:pt x="732112" y="1328"/>
                  </a:lnTo>
                  <a:lnTo>
                    <a:pt x="731276" y="1342"/>
                  </a:lnTo>
                  <a:lnTo>
                    <a:pt x="730440" y="1357"/>
                  </a:lnTo>
                  <a:lnTo>
                    <a:pt x="729595" y="1372"/>
                  </a:lnTo>
                  <a:lnTo>
                    <a:pt x="728750" y="1386"/>
                  </a:lnTo>
                  <a:lnTo>
                    <a:pt x="727905" y="1401"/>
                  </a:lnTo>
                  <a:lnTo>
                    <a:pt x="727054" y="1415"/>
                  </a:lnTo>
                  <a:lnTo>
                    <a:pt x="726202" y="1430"/>
                  </a:lnTo>
                  <a:lnTo>
                    <a:pt x="725350" y="1445"/>
                  </a:lnTo>
                  <a:lnTo>
                    <a:pt x="724494" y="1459"/>
                  </a:lnTo>
                  <a:lnTo>
                    <a:pt x="723637" y="1474"/>
                  </a:lnTo>
                  <a:lnTo>
                    <a:pt x="722779" y="1488"/>
                  </a:lnTo>
                  <a:lnTo>
                    <a:pt x="721920" y="1503"/>
                  </a:lnTo>
                  <a:lnTo>
                    <a:pt x="721059" y="1518"/>
                  </a:lnTo>
                  <a:lnTo>
                    <a:pt x="720199" y="1532"/>
                  </a:lnTo>
                  <a:lnTo>
                    <a:pt x="719337" y="1547"/>
                  </a:lnTo>
                  <a:lnTo>
                    <a:pt x="718475" y="1561"/>
                  </a:lnTo>
                  <a:lnTo>
                    <a:pt x="717613" y="1576"/>
                  </a:lnTo>
                  <a:lnTo>
                    <a:pt x="716751" y="1591"/>
                  </a:lnTo>
                  <a:lnTo>
                    <a:pt x="715889" y="1605"/>
                  </a:lnTo>
                  <a:lnTo>
                    <a:pt x="715028" y="1620"/>
                  </a:lnTo>
                  <a:lnTo>
                    <a:pt x="714166" y="1634"/>
                  </a:lnTo>
                  <a:lnTo>
                    <a:pt x="713306" y="1649"/>
                  </a:lnTo>
                  <a:lnTo>
                    <a:pt x="712447" y="1664"/>
                  </a:lnTo>
                  <a:lnTo>
                    <a:pt x="711587" y="1678"/>
                  </a:lnTo>
                  <a:lnTo>
                    <a:pt x="710732" y="1693"/>
                  </a:lnTo>
                  <a:lnTo>
                    <a:pt x="709876" y="1707"/>
                  </a:lnTo>
                  <a:lnTo>
                    <a:pt x="709021" y="1722"/>
                  </a:lnTo>
                  <a:lnTo>
                    <a:pt x="708171" y="1737"/>
                  </a:lnTo>
                  <a:lnTo>
                    <a:pt x="707321" y="1751"/>
                  </a:lnTo>
                  <a:lnTo>
                    <a:pt x="706472" y="1766"/>
                  </a:lnTo>
                  <a:lnTo>
                    <a:pt x="705628" y="1780"/>
                  </a:lnTo>
                  <a:lnTo>
                    <a:pt x="704787" y="1795"/>
                  </a:lnTo>
                  <a:lnTo>
                    <a:pt x="703945" y="1810"/>
                  </a:lnTo>
                  <a:lnTo>
                    <a:pt x="703109" y="1824"/>
                  </a:lnTo>
                  <a:lnTo>
                    <a:pt x="702278" y="1839"/>
                  </a:lnTo>
                  <a:lnTo>
                    <a:pt x="701446" y="1853"/>
                  </a:lnTo>
                  <a:lnTo>
                    <a:pt x="700619" y="1868"/>
                  </a:lnTo>
                  <a:lnTo>
                    <a:pt x="699799" y="1883"/>
                  </a:lnTo>
                  <a:lnTo>
                    <a:pt x="698980" y="1897"/>
                  </a:lnTo>
                  <a:lnTo>
                    <a:pt x="698163" y="1912"/>
                  </a:lnTo>
                  <a:lnTo>
                    <a:pt x="697357" y="1926"/>
                  </a:lnTo>
                  <a:lnTo>
                    <a:pt x="696551" y="1941"/>
                  </a:lnTo>
                  <a:lnTo>
                    <a:pt x="695745" y="1956"/>
                  </a:lnTo>
                  <a:lnTo>
                    <a:pt x="694955" y="1970"/>
                  </a:lnTo>
                  <a:lnTo>
                    <a:pt x="694164" y="1985"/>
                  </a:lnTo>
                  <a:lnTo>
                    <a:pt x="693374" y="1999"/>
                  </a:lnTo>
                  <a:lnTo>
                    <a:pt x="692599" y="2014"/>
                  </a:lnTo>
                  <a:lnTo>
                    <a:pt x="691826" y="2029"/>
                  </a:lnTo>
                  <a:lnTo>
                    <a:pt x="691053" y="2043"/>
                  </a:lnTo>
                  <a:lnTo>
                    <a:pt x="690294" y="2058"/>
                  </a:lnTo>
                  <a:lnTo>
                    <a:pt x="689540" y="2072"/>
                  </a:lnTo>
                  <a:lnTo>
                    <a:pt x="688787" y="2087"/>
                  </a:lnTo>
                  <a:lnTo>
                    <a:pt x="688045" y="2102"/>
                  </a:lnTo>
                  <a:lnTo>
                    <a:pt x="687312" y="2116"/>
                  </a:lnTo>
                  <a:lnTo>
                    <a:pt x="686580" y="2131"/>
                  </a:lnTo>
                  <a:lnTo>
                    <a:pt x="685857" y="2145"/>
                  </a:lnTo>
                  <a:lnTo>
                    <a:pt x="685147" y="2160"/>
                  </a:lnTo>
                  <a:lnTo>
                    <a:pt x="684437" y="2175"/>
                  </a:lnTo>
                  <a:lnTo>
                    <a:pt x="683734" y="2189"/>
                  </a:lnTo>
                  <a:lnTo>
                    <a:pt x="683049" y="2204"/>
                  </a:lnTo>
                  <a:lnTo>
                    <a:pt x="682364" y="2218"/>
                  </a:lnTo>
                  <a:lnTo>
                    <a:pt x="681682" y="2233"/>
                  </a:lnTo>
                  <a:lnTo>
                    <a:pt x="681023" y="2247"/>
                  </a:lnTo>
                  <a:lnTo>
                    <a:pt x="680365" y="2262"/>
                  </a:lnTo>
                  <a:lnTo>
                    <a:pt x="679707" y="2277"/>
                  </a:lnTo>
                  <a:lnTo>
                    <a:pt x="679075" y="2291"/>
                  </a:lnTo>
                  <a:lnTo>
                    <a:pt x="678444" y="2306"/>
                  </a:lnTo>
                  <a:lnTo>
                    <a:pt x="677814" y="2320"/>
                  </a:lnTo>
                  <a:lnTo>
                    <a:pt x="677207" y="2335"/>
                  </a:lnTo>
                  <a:lnTo>
                    <a:pt x="676607" y="2350"/>
                  </a:lnTo>
                  <a:lnTo>
                    <a:pt x="676007" y="2364"/>
                  </a:lnTo>
                  <a:lnTo>
                    <a:pt x="675426" y="2379"/>
                  </a:lnTo>
                  <a:lnTo>
                    <a:pt x="674858" y="2393"/>
                  </a:lnTo>
                  <a:lnTo>
                    <a:pt x="674289" y="2408"/>
                  </a:lnTo>
                  <a:lnTo>
                    <a:pt x="673736" y="2423"/>
                  </a:lnTo>
                  <a:lnTo>
                    <a:pt x="673200" y="2437"/>
                  </a:lnTo>
                  <a:lnTo>
                    <a:pt x="672665" y="2452"/>
                  </a:lnTo>
                  <a:lnTo>
                    <a:pt x="672140" y="2466"/>
                  </a:lnTo>
                  <a:lnTo>
                    <a:pt x="671639" y="2481"/>
                  </a:lnTo>
                  <a:lnTo>
                    <a:pt x="671139" y="2496"/>
                  </a:lnTo>
                  <a:lnTo>
                    <a:pt x="670644" y="2510"/>
                  </a:lnTo>
                  <a:lnTo>
                    <a:pt x="670179" y="2525"/>
                  </a:lnTo>
                  <a:lnTo>
                    <a:pt x="669715" y="2539"/>
                  </a:lnTo>
                  <a:lnTo>
                    <a:pt x="669251" y="2554"/>
                  </a:lnTo>
                  <a:lnTo>
                    <a:pt x="668824" y="2569"/>
                  </a:lnTo>
                  <a:lnTo>
                    <a:pt x="668398" y="2583"/>
                  </a:lnTo>
                  <a:lnTo>
                    <a:pt x="667972" y="2598"/>
                  </a:lnTo>
                  <a:lnTo>
                    <a:pt x="667578" y="2612"/>
                  </a:lnTo>
                  <a:lnTo>
                    <a:pt x="667191" y="2627"/>
                  </a:lnTo>
                  <a:lnTo>
                    <a:pt x="666804" y="2642"/>
                  </a:lnTo>
                  <a:lnTo>
                    <a:pt x="666445" y="2656"/>
                  </a:lnTo>
                  <a:lnTo>
                    <a:pt x="666099" y="2671"/>
                  </a:lnTo>
                  <a:lnTo>
                    <a:pt x="665752" y="2685"/>
                  </a:lnTo>
                  <a:lnTo>
                    <a:pt x="665428" y="2700"/>
                  </a:lnTo>
                  <a:lnTo>
                    <a:pt x="665124" y="2715"/>
                  </a:lnTo>
                  <a:lnTo>
                    <a:pt x="664820" y="2729"/>
                  </a:lnTo>
                  <a:lnTo>
                    <a:pt x="664532" y="2744"/>
                  </a:lnTo>
                  <a:lnTo>
                    <a:pt x="664271" y="2758"/>
                  </a:lnTo>
                  <a:lnTo>
                    <a:pt x="664010" y="2773"/>
                  </a:lnTo>
                  <a:lnTo>
                    <a:pt x="663759" y="2788"/>
                  </a:lnTo>
                  <a:lnTo>
                    <a:pt x="663543" y="2802"/>
                  </a:lnTo>
                  <a:lnTo>
                    <a:pt x="663327" y="2817"/>
                  </a:lnTo>
                  <a:lnTo>
                    <a:pt x="663114" y="2831"/>
                  </a:lnTo>
                  <a:lnTo>
                    <a:pt x="662944" y="2846"/>
                  </a:lnTo>
                  <a:lnTo>
                    <a:pt x="662774" y="2861"/>
                  </a:lnTo>
                  <a:lnTo>
                    <a:pt x="662604" y="2875"/>
                  </a:lnTo>
                  <a:lnTo>
                    <a:pt x="662214" y="3109"/>
                  </a:lnTo>
                  <a:lnTo>
                    <a:pt x="662342" y="3123"/>
                  </a:lnTo>
                  <a:lnTo>
                    <a:pt x="662469" y="3138"/>
                  </a:lnTo>
                  <a:lnTo>
                    <a:pt x="662597" y="3153"/>
                  </a:lnTo>
                  <a:lnTo>
                    <a:pt x="662776" y="3167"/>
                  </a:lnTo>
                  <a:lnTo>
                    <a:pt x="662956" y="3182"/>
                  </a:lnTo>
                  <a:lnTo>
                    <a:pt x="663137" y="3196"/>
                  </a:lnTo>
                  <a:lnTo>
                    <a:pt x="663360" y="3211"/>
                  </a:lnTo>
                  <a:lnTo>
                    <a:pt x="663594" y="3226"/>
                  </a:lnTo>
                  <a:lnTo>
                    <a:pt x="663828" y="3240"/>
                  </a:lnTo>
                  <a:lnTo>
                    <a:pt x="664097" y="3255"/>
                  </a:lnTo>
                  <a:lnTo>
                    <a:pt x="664385" y="3269"/>
                  </a:lnTo>
                  <a:lnTo>
                    <a:pt x="664673" y="3284"/>
                  </a:lnTo>
                  <a:lnTo>
                    <a:pt x="664988" y="3299"/>
                  </a:lnTo>
                  <a:lnTo>
                    <a:pt x="665331" y="3313"/>
                  </a:lnTo>
                  <a:lnTo>
                    <a:pt x="665674" y="3328"/>
                  </a:lnTo>
                  <a:lnTo>
                    <a:pt x="666035" y="3342"/>
                  </a:lnTo>
                  <a:lnTo>
                    <a:pt x="666433" y="3357"/>
                  </a:lnTo>
                  <a:lnTo>
                    <a:pt x="666831" y="3371"/>
                  </a:lnTo>
                  <a:lnTo>
                    <a:pt x="667239" y="3386"/>
                  </a:lnTo>
                  <a:lnTo>
                    <a:pt x="667692" y="3401"/>
                  </a:lnTo>
                  <a:lnTo>
                    <a:pt x="668146" y="3415"/>
                  </a:lnTo>
                  <a:lnTo>
                    <a:pt x="668600" y="3430"/>
                  </a:lnTo>
                  <a:lnTo>
                    <a:pt x="669110" y="3444"/>
                  </a:lnTo>
                  <a:lnTo>
                    <a:pt x="669620" y="3459"/>
                  </a:lnTo>
                  <a:lnTo>
                    <a:pt x="670129" y="3474"/>
                  </a:lnTo>
                  <a:lnTo>
                    <a:pt x="670687" y="3488"/>
                  </a:lnTo>
                  <a:lnTo>
                    <a:pt x="671253" y="3503"/>
                  </a:lnTo>
                  <a:lnTo>
                    <a:pt x="671819" y="3517"/>
                  </a:lnTo>
                  <a:lnTo>
                    <a:pt x="672424" y="3532"/>
                  </a:lnTo>
                  <a:lnTo>
                    <a:pt x="673047" y="3547"/>
                  </a:lnTo>
                  <a:lnTo>
                    <a:pt x="673669" y="3561"/>
                  </a:lnTo>
                  <a:lnTo>
                    <a:pt x="674322" y="3576"/>
                  </a:lnTo>
                  <a:lnTo>
                    <a:pt x="675001" y="3590"/>
                  </a:lnTo>
                  <a:lnTo>
                    <a:pt x="675680" y="3605"/>
                  </a:lnTo>
                  <a:lnTo>
                    <a:pt x="676381" y="3620"/>
                  </a:lnTo>
                  <a:lnTo>
                    <a:pt x="677116" y="3634"/>
                  </a:lnTo>
                  <a:lnTo>
                    <a:pt x="677851" y="3649"/>
                  </a:lnTo>
                  <a:lnTo>
                    <a:pt x="678600" y="3663"/>
                  </a:lnTo>
                  <a:lnTo>
                    <a:pt x="679392" y="3678"/>
                  </a:lnTo>
                  <a:lnTo>
                    <a:pt x="680184" y="3693"/>
                  </a:lnTo>
                  <a:lnTo>
                    <a:pt x="680980" y="3707"/>
                  </a:lnTo>
                  <a:lnTo>
                    <a:pt x="681828" y="3722"/>
                  </a:lnTo>
                  <a:lnTo>
                    <a:pt x="682677" y="3736"/>
                  </a:lnTo>
                  <a:lnTo>
                    <a:pt x="683525" y="3751"/>
                  </a:lnTo>
                  <a:lnTo>
                    <a:pt x="684425" y="3766"/>
                  </a:lnTo>
                  <a:lnTo>
                    <a:pt x="685330" y="3780"/>
                  </a:lnTo>
                  <a:lnTo>
                    <a:pt x="686234" y="3795"/>
                  </a:lnTo>
                  <a:lnTo>
                    <a:pt x="687181" y="3809"/>
                  </a:lnTo>
                  <a:lnTo>
                    <a:pt x="688142" y="3824"/>
                  </a:lnTo>
                  <a:lnTo>
                    <a:pt x="689102" y="3839"/>
                  </a:lnTo>
                  <a:lnTo>
                    <a:pt x="690096" y="3853"/>
                  </a:lnTo>
                  <a:lnTo>
                    <a:pt x="691112" y="3868"/>
                  </a:lnTo>
                  <a:lnTo>
                    <a:pt x="692128" y="3882"/>
                  </a:lnTo>
                  <a:lnTo>
                    <a:pt x="693169" y="3897"/>
                  </a:lnTo>
                  <a:lnTo>
                    <a:pt x="694240" y="3912"/>
                  </a:lnTo>
                  <a:lnTo>
                    <a:pt x="695311" y="3926"/>
                  </a:lnTo>
                  <a:lnTo>
                    <a:pt x="696398" y="3941"/>
                  </a:lnTo>
                  <a:lnTo>
                    <a:pt x="697523" y="3955"/>
                  </a:lnTo>
                  <a:lnTo>
                    <a:pt x="698648" y="3970"/>
                  </a:lnTo>
                  <a:lnTo>
                    <a:pt x="699781" y="3985"/>
                  </a:lnTo>
                  <a:lnTo>
                    <a:pt x="700961" y="3999"/>
                  </a:lnTo>
                  <a:lnTo>
                    <a:pt x="702140" y="4014"/>
                  </a:lnTo>
                  <a:lnTo>
                    <a:pt x="703319" y="4028"/>
                  </a:lnTo>
                  <a:lnTo>
                    <a:pt x="704550" y="4043"/>
                  </a:lnTo>
                  <a:lnTo>
                    <a:pt x="705783" y="4058"/>
                  </a:lnTo>
                  <a:lnTo>
                    <a:pt x="707015" y="4072"/>
                  </a:lnTo>
                  <a:lnTo>
                    <a:pt x="708291" y="4087"/>
                  </a:lnTo>
                  <a:lnTo>
                    <a:pt x="709575" y="4101"/>
                  </a:lnTo>
                  <a:lnTo>
                    <a:pt x="710860" y="4116"/>
                  </a:lnTo>
                  <a:lnTo>
                    <a:pt x="712179" y="4131"/>
                  </a:lnTo>
                  <a:lnTo>
                    <a:pt x="713515" y="4145"/>
                  </a:lnTo>
                  <a:lnTo>
                    <a:pt x="714851" y="4160"/>
                  </a:lnTo>
                  <a:lnTo>
                    <a:pt x="716213" y="4174"/>
                  </a:lnTo>
                  <a:lnTo>
                    <a:pt x="717599" y="4189"/>
                  </a:lnTo>
                  <a:lnTo>
                    <a:pt x="718986" y="4204"/>
                  </a:lnTo>
                  <a:lnTo>
                    <a:pt x="720390" y="4218"/>
                  </a:lnTo>
                  <a:lnTo>
                    <a:pt x="721825" y="4233"/>
                  </a:lnTo>
                  <a:lnTo>
                    <a:pt x="723261" y="4247"/>
                  </a:lnTo>
                  <a:lnTo>
                    <a:pt x="724706" y="4262"/>
                  </a:lnTo>
                  <a:lnTo>
                    <a:pt x="726190" y="4277"/>
                  </a:lnTo>
                  <a:lnTo>
                    <a:pt x="727674" y="4291"/>
                  </a:lnTo>
                  <a:lnTo>
                    <a:pt x="729160" y="4306"/>
                  </a:lnTo>
                  <a:lnTo>
                    <a:pt x="730691" y="4320"/>
                  </a:lnTo>
                  <a:lnTo>
                    <a:pt x="732221" y="4335"/>
                  </a:lnTo>
                  <a:lnTo>
                    <a:pt x="733752" y="4350"/>
                  </a:lnTo>
                  <a:lnTo>
                    <a:pt x="735323" y="4364"/>
                  </a:lnTo>
                  <a:lnTo>
                    <a:pt x="736899" y="4379"/>
                  </a:lnTo>
                  <a:lnTo>
                    <a:pt x="738475" y="4393"/>
                  </a:lnTo>
                  <a:lnTo>
                    <a:pt x="740084" y="4408"/>
                  </a:lnTo>
                  <a:lnTo>
                    <a:pt x="741704" y="4423"/>
                  </a:lnTo>
                  <a:lnTo>
                    <a:pt x="743324" y="4437"/>
                  </a:lnTo>
                  <a:lnTo>
                    <a:pt x="744969" y="4452"/>
                  </a:lnTo>
                  <a:lnTo>
                    <a:pt x="746632" y="4466"/>
                  </a:lnTo>
                  <a:lnTo>
                    <a:pt x="748295" y="4481"/>
                  </a:lnTo>
                  <a:lnTo>
                    <a:pt x="749975" y="4495"/>
                  </a:lnTo>
                  <a:lnTo>
                    <a:pt x="751679" y="4510"/>
                  </a:lnTo>
                  <a:lnTo>
                    <a:pt x="753382" y="4525"/>
                  </a:lnTo>
                  <a:lnTo>
                    <a:pt x="755096" y="4539"/>
                  </a:lnTo>
                  <a:lnTo>
                    <a:pt x="756840" y="4554"/>
                  </a:lnTo>
                  <a:lnTo>
                    <a:pt x="758583" y="4568"/>
                  </a:lnTo>
                  <a:lnTo>
                    <a:pt x="760330" y="4583"/>
                  </a:lnTo>
                  <a:lnTo>
                    <a:pt x="762110" y="4598"/>
                  </a:lnTo>
                  <a:lnTo>
                    <a:pt x="763891" y="4612"/>
                  </a:lnTo>
                  <a:lnTo>
                    <a:pt x="765671" y="4627"/>
                  </a:lnTo>
                  <a:lnTo>
                    <a:pt x="767486" y="4641"/>
                  </a:lnTo>
                  <a:lnTo>
                    <a:pt x="769302" y="4656"/>
                  </a:lnTo>
                  <a:lnTo>
                    <a:pt x="771118" y="4671"/>
                  </a:lnTo>
                  <a:lnTo>
                    <a:pt x="772961" y="4685"/>
                  </a:lnTo>
                  <a:lnTo>
                    <a:pt x="774811" y="4700"/>
                  </a:lnTo>
                  <a:lnTo>
                    <a:pt x="776661" y="4714"/>
                  </a:lnTo>
                  <a:lnTo>
                    <a:pt x="778531" y="4729"/>
                  </a:lnTo>
                  <a:lnTo>
                    <a:pt x="780412" y="4744"/>
                  </a:lnTo>
                  <a:lnTo>
                    <a:pt x="782294" y="4758"/>
                  </a:lnTo>
                  <a:lnTo>
                    <a:pt x="784190" y="4773"/>
                  </a:lnTo>
                  <a:lnTo>
                    <a:pt x="786101" y="4787"/>
                  </a:lnTo>
                  <a:lnTo>
                    <a:pt x="788012" y="4802"/>
                  </a:lnTo>
                  <a:lnTo>
                    <a:pt x="789932" y="4817"/>
                  </a:lnTo>
                  <a:lnTo>
                    <a:pt x="791871" y="4831"/>
                  </a:lnTo>
                  <a:lnTo>
                    <a:pt x="793810" y="4846"/>
                  </a:lnTo>
                  <a:lnTo>
                    <a:pt x="795752" y="4860"/>
                  </a:lnTo>
                  <a:lnTo>
                    <a:pt x="797716" y="4875"/>
                  </a:lnTo>
                  <a:lnTo>
                    <a:pt x="799680" y="4890"/>
                  </a:lnTo>
                  <a:lnTo>
                    <a:pt x="801644" y="4904"/>
                  </a:lnTo>
                  <a:lnTo>
                    <a:pt x="803631" y="4919"/>
                  </a:lnTo>
                  <a:lnTo>
                    <a:pt x="805618" y="4933"/>
                  </a:lnTo>
                  <a:lnTo>
                    <a:pt x="807605" y="4948"/>
                  </a:lnTo>
                  <a:lnTo>
                    <a:pt x="809609" y="4963"/>
                  </a:lnTo>
                  <a:lnTo>
                    <a:pt x="811616" y="4977"/>
                  </a:lnTo>
                  <a:lnTo>
                    <a:pt x="813624" y="4992"/>
                  </a:lnTo>
                  <a:lnTo>
                    <a:pt x="815643" y="5006"/>
                  </a:lnTo>
                  <a:lnTo>
                    <a:pt x="817669" y="5021"/>
                  </a:lnTo>
                  <a:lnTo>
                    <a:pt x="819694" y="5036"/>
                  </a:lnTo>
                  <a:lnTo>
                    <a:pt x="821728" y="5050"/>
                  </a:lnTo>
                  <a:lnTo>
                    <a:pt x="823769" y="5065"/>
                  </a:lnTo>
                  <a:lnTo>
                    <a:pt x="825810" y="5079"/>
                  </a:lnTo>
                  <a:lnTo>
                    <a:pt x="827857" y="5094"/>
                  </a:lnTo>
                  <a:lnTo>
                    <a:pt x="829911" y="5109"/>
                  </a:lnTo>
                  <a:lnTo>
                    <a:pt x="831965" y="5123"/>
                  </a:lnTo>
                  <a:lnTo>
                    <a:pt x="834021" y="5138"/>
                  </a:lnTo>
                  <a:lnTo>
                    <a:pt x="836086" y="5152"/>
                  </a:lnTo>
                  <a:lnTo>
                    <a:pt x="838151" y="5167"/>
                  </a:lnTo>
                  <a:lnTo>
                    <a:pt x="840216" y="5182"/>
                  </a:lnTo>
                  <a:lnTo>
                    <a:pt x="842288" y="5196"/>
                  </a:lnTo>
                  <a:lnTo>
                    <a:pt x="844361" y="5211"/>
                  </a:lnTo>
                  <a:lnTo>
                    <a:pt x="846433" y="5225"/>
                  </a:lnTo>
                  <a:lnTo>
                    <a:pt x="848511" y="5240"/>
                  </a:lnTo>
                  <a:lnTo>
                    <a:pt x="850588" y="5255"/>
                  </a:lnTo>
                  <a:lnTo>
                    <a:pt x="852666" y="5269"/>
                  </a:lnTo>
                  <a:lnTo>
                    <a:pt x="854745" y="5284"/>
                  </a:lnTo>
                  <a:lnTo>
                    <a:pt x="856826" y="5298"/>
                  </a:lnTo>
                  <a:lnTo>
                    <a:pt x="858906" y="5313"/>
                  </a:lnTo>
                  <a:lnTo>
                    <a:pt x="860985" y="5328"/>
                  </a:lnTo>
                  <a:lnTo>
                    <a:pt x="863065" y="5342"/>
                  </a:lnTo>
                  <a:lnTo>
                    <a:pt x="865145" y="5357"/>
                  </a:lnTo>
                  <a:lnTo>
                    <a:pt x="867223" y="5371"/>
                  </a:lnTo>
                  <a:lnTo>
                    <a:pt x="869300" y="5386"/>
                  </a:lnTo>
                  <a:lnTo>
                    <a:pt x="871376" y="5401"/>
                  </a:lnTo>
                  <a:lnTo>
                    <a:pt x="873451" y="5415"/>
                  </a:lnTo>
                  <a:lnTo>
                    <a:pt x="875522" y="5430"/>
                  </a:lnTo>
                  <a:lnTo>
                    <a:pt x="877592" y="5444"/>
                  </a:lnTo>
                  <a:lnTo>
                    <a:pt x="879662" y="5459"/>
                  </a:lnTo>
                  <a:lnTo>
                    <a:pt x="881724" y="5474"/>
                  </a:lnTo>
                  <a:lnTo>
                    <a:pt x="883785" y="5488"/>
                  </a:lnTo>
                  <a:lnTo>
                    <a:pt x="885847" y="5503"/>
                  </a:lnTo>
                  <a:lnTo>
                    <a:pt x="887897" y="5517"/>
                  </a:lnTo>
                  <a:lnTo>
                    <a:pt x="889947" y="5532"/>
                  </a:lnTo>
                  <a:lnTo>
                    <a:pt x="891998" y="5546"/>
                  </a:lnTo>
                  <a:lnTo>
                    <a:pt x="894036" y="5561"/>
                  </a:lnTo>
                  <a:lnTo>
                    <a:pt x="896071" y="5576"/>
                  </a:lnTo>
                  <a:lnTo>
                    <a:pt x="898107" y="5590"/>
                  </a:lnTo>
                  <a:lnTo>
                    <a:pt x="900131" y="5605"/>
                  </a:lnTo>
                  <a:lnTo>
                    <a:pt x="902149" y="5619"/>
                  </a:lnTo>
                  <a:lnTo>
                    <a:pt x="904166" y="5634"/>
                  </a:lnTo>
                  <a:lnTo>
                    <a:pt x="906174" y="5649"/>
                  </a:lnTo>
                  <a:lnTo>
                    <a:pt x="908172" y="5663"/>
                  </a:lnTo>
                  <a:lnTo>
                    <a:pt x="910169" y="5678"/>
                  </a:lnTo>
                  <a:lnTo>
                    <a:pt x="912159" y="5692"/>
                  </a:lnTo>
                  <a:lnTo>
                    <a:pt x="914133" y="5707"/>
                  </a:lnTo>
                  <a:lnTo>
                    <a:pt x="916108" y="5722"/>
                  </a:lnTo>
                  <a:lnTo>
                    <a:pt x="918077" y="5736"/>
                  </a:lnTo>
                  <a:lnTo>
                    <a:pt x="920025" y="5751"/>
                  </a:lnTo>
                  <a:lnTo>
                    <a:pt x="921974" y="5765"/>
                  </a:lnTo>
                  <a:lnTo>
                    <a:pt x="923921" y="5780"/>
                  </a:lnTo>
                  <a:lnTo>
                    <a:pt x="925840" y="5795"/>
                  </a:lnTo>
                  <a:lnTo>
                    <a:pt x="927759" y="5809"/>
                  </a:lnTo>
                  <a:lnTo>
                    <a:pt x="929679" y="5824"/>
                  </a:lnTo>
                  <a:lnTo>
                    <a:pt x="931570" y="5838"/>
                  </a:lnTo>
                  <a:lnTo>
                    <a:pt x="933457" y="5853"/>
                  </a:lnTo>
                  <a:lnTo>
                    <a:pt x="935345" y="5868"/>
                  </a:lnTo>
                  <a:lnTo>
                    <a:pt x="937207" y="5882"/>
                  </a:lnTo>
                  <a:lnTo>
                    <a:pt x="939060" y="5897"/>
                  </a:lnTo>
                  <a:lnTo>
                    <a:pt x="940912" y="5911"/>
                  </a:lnTo>
                  <a:lnTo>
                    <a:pt x="942744" y="5926"/>
                  </a:lnTo>
                  <a:lnTo>
                    <a:pt x="944559" y="5941"/>
                  </a:lnTo>
                  <a:lnTo>
                    <a:pt x="946374" y="5955"/>
                  </a:lnTo>
                  <a:lnTo>
                    <a:pt x="948173" y="5970"/>
                  </a:lnTo>
                  <a:lnTo>
                    <a:pt x="949948" y="5984"/>
                  </a:lnTo>
                  <a:lnTo>
                    <a:pt x="951723" y="5999"/>
                  </a:lnTo>
                  <a:lnTo>
                    <a:pt x="953487" y="6014"/>
                  </a:lnTo>
                  <a:lnTo>
                    <a:pt x="955219" y="6028"/>
                  </a:lnTo>
                  <a:lnTo>
                    <a:pt x="956951" y="6043"/>
                  </a:lnTo>
                  <a:lnTo>
                    <a:pt x="958679" y="6057"/>
                  </a:lnTo>
                  <a:lnTo>
                    <a:pt x="960366" y="6072"/>
                  </a:lnTo>
                  <a:lnTo>
                    <a:pt x="962052" y="6087"/>
                  </a:lnTo>
                  <a:lnTo>
                    <a:pt x="963738" y="6101"/>
                  </a:lnTo>
                  <a:lnTo>
                    <a:pt x="965380" y="6116"/>
                  </a:lnTo>
                  <a:lnTo>
                    <a:pt x="967018" y="6130"/>
                  </a:lnTo>
                  <a:lnTo>
                    <a:pt x="968656" y="6145"/>
                  </a:lnTo>
                  <a:lnTo>
                    <a:pt x="970255" y="6160"/>
                  </a:lnTo>
                  <a:lnTo>
                    <a:pt x="971842" y="6174"/>
                  </a:lnTo>
                  <a:lnTo>
                    <a:pt x="973429" y="6189"/>
                  </a:lnTo>
                  <a:lnTo>
                    <a:pt x="974983" y="6203"/>
                  </a:lnTo>
                  <a:lnTo>
                    <a:pt x="976517" y="6218"/>
                  </a:lnTo>
                  <a:lnTo>
                    <a:pt x="978052" y="6233"/>
                  </a:lnTo>
                  <a:lnTo>
                    <a:pt x="979560" y="6247"/>
                  </a:lnTo>
                  <a:lnTo>
                    <a:pt x="981038" y="6262"/>
                  </a:lnTo>
                  <a:lnTo>
                    <a:pt x="982516" y="6276"/>
                  </a:lnTo>
                  <a:lnTo>
                    <a:pt x="983977" y="6291"/>
                  </a:lnTo>
                  <a:lnTo>
                    <a:pt x="985397" y="6306"/>
                  </a:lnTo>
                  <a:lnTo>
                    <a:pt x="986817" y="6320"/>
                  </a:lnTo>
                  <a:lnTo>
                    <a:pt x="988228" y="6335"/>
                  </a:lnTo>
                  <a:lnTo>
                    <a:pt x="989588" y="6349"/>
                  </a:lnTo>
                  <a:lnTo>
                    <a:pt x="990948" y="6364"/>
                  </a:lnTo>
                  <a:lnTo>
                    <a:pt x="992308" y="6379"/>
                  </a:lnTo>
                  <a:lnTo>
                    <a:pt x="993606" y="6393"/>
                  </a:lnTo>
                  <a:lnTo>
                    <a:pt x="994903" y="6408"/>
                  </a:lnTo>
                  <a:lnTo>
                    <a:pt x="996201" y="6422"/>
                  </a:lnTo>
                  <a:lnTo>
                    <a:pt x="997444" y="6437"/>
                  </a:lnTo>
                  <a:lnTo>
                    <a:pt x="998677" y="6452"/>
                  </a:lnTo>
                  <a:lnTo>
                    <a:pt x="999910" y="6466"/>
                  </a:lnTo>
                  <a:lnTo>
                    <a:pt x="1001097" y="6481"/>
                  </a:lnTo>
                  <a:lnTo>
                    <a:pt x="1002263" y="6495"/>
                  </a:lnTo>
                  <a:lnTo>
                    <a:pt x="1003429" y="6510"/>
                  </a:lnTo>
                  <a:lnTo>
                    <a:pt x="1004559" y="6525"/>
                  </a:lnTo>
                  <a:lnTo>
                    <a:pt x="1005657" y="6539"/>
                  </a:lnTo>
                  <a:lnTo>
                    <a:pt x="1006755" y="6554"/>
                  </a:lnTo>
                  <a:lnTo>
                    <a:pt x="1007826" y="6568"/>
                  </a:lnTo>
                  <a:lnTo>
                    <a:pt x="1008854" y="6583"/>
                  </a:lnTo>
                  <a:lnTo>
                    <a:pt x="1009881" y="6598"/>
                  </a:lnTo>
                  <a:lnTo>
                    <a:pt x="1010893" y="6612"/>
                  </a:lnTo>
                  <a:lnTo>
                    <a:pt x="1011848" y="6627"/>
                  </a:lnTo>
                  <a:lnTo>
                    <a:pt x="1012803" y="6641"/>
                  </a:lnTo>
                  <a:lnTo>
                    <a:pt x="1013754" y="6656"/>
                  </a:lnTo>
                  <a:lnTo>
                    <a:pt x="1014636" y="6670"/>
                  </a:lnTo>
                  <a:lnTo>
                    <a:pt x="1015517" y="6685"/>
                  </a:lnTo>
                  <a:lnTo>
                    <a:pt x="1016399" y="6700"/>
                  </a:lnTo>
                  <a:lnTo>
                    <a:pt x="1017213" y="6714"/>
                  </a:lnTo>
                  <a:lnTo>
                    <a:pt x="1018019" y="6729"/>
                  </a:lnTo>
                  <a:lnTo>
                    <a:pt x="1018826" y="6743"/>
                  </a:lnTo>
                  <a:lnTo>
                    <a:pt x="1019576" y="6758"/>
                  </a:lnTo>
                  <a:lnTo>
                    <a:pt x="1020306" y="6773"/>
                  </a:lnTo>
                  <a:lnTo>
                    <a:pt x="1021036" y="6787"/>
                  </a:lnTo>
                  <a:lnTo>
                    <a:pt x="1021720" y="6802"/>
                  </a:lnTo>
                  <a:lnTo>
                    <a:pt x="1022372" y="6816"/>
                  </a:lnTo>
                  <a:lnTo>
                    <a:pt x="1023025" y="6831"/>
                  </a:lnTo>
                  <a:lnTo>
                    <a:pt x="1023643" y="6846"/>
                  </a:lnTo>
                  <a:lnTo>
                    <a:pt x="1024216" y="6860"/>
                  </a:lnTo>
                  <a:lnTo>
                    <a:pt x="1024790" y="6875"/>
                  </a:lnTo>
                  <a:lnTo>
                    <a:pt x="1025342" y="6889"/>
                  </a:lnTo>
                  <a:lnTo>
                    <a:pt x="1025835" y="6904"/>
                  </a:lnTo>
                  <a:lnTo>
                    <a:pt x="1026329" y="6919"/>
                  </a:lnTo>
                  <a:lnTo>
                    <a:pt x="1026813" y="6933"/>
                  </a:lnTo>
                  <a:lnTo>
                    <a:pt x="1027226" y="6948"/>
                  </a:lnTo>
                  <a:lnTo>
                    <a:pt x="1027639" y="6962"/>
                  </a:lnTo>
                  <a:lnTo>
                    <a:pt x="1028052" y="6977"/>
                  </a:lnTo>
                  <a:lnTo>
                    <a:pt x="1028386" y="6992"/>
                  </a:lnTo>
                  <a:lnTo>
                    <a:pt x="1028718" y="7006"/>
                  </a:lnTo>
                  <a:lnTo>
                    <a:pt x="1029049" y="7021"/>
                  </a:lnTo>
                  <a:lnTo>
                    <a:pt x="1029315" y="7035"/>
                  </a:lnTo>
                  <a:lnTo>
                    <a:pt x="1029564" y="7050"/>
                  </a:lnTo>
                  <a:lnTo>
                    <a:pt x="1029814" y="7065"/>
                  </a:lnTo>
                  <a:lnTo>
                    <a:pt x="1030010" y="7079"/>
                  </a:lnTo>
                  <a:lnTo>
                    <a:pt x="1030177" y="7094"/>
                  </a:lnTo>
                  <a:lnTo>
                    <a:pt x="1030434" y="7254"/>
                  </a:lnTo>
                  <a:lnTo>
                    <a:pt x="1030269" y="7269"/>
                  </a:lnTo>
                  <a:lnTo>
                    <a:pt x="1030104" y="7284"/>
                  </a:lnTo>
                  <a:lnTo>
                    <a:pt x="1029939" y="7298"/>
                  </a:lnTo>
                  <a:lnTo>
                    <a:pt x="1029702" y="7313"/>
                  </a:lnTo>
                  <a:lnTo>
                    <a:pt x="1029454" y="7327"/>
                  </a:lnTo>
                  <a:lnTo>
                    <a:pt x="1029205" y="7342"/>
                  </a:lnTo>
                  <a:lnTo>
                    <a:pt x="1028899" y="7357"/>
                  </a:lnTo>
                  <a:lnTo>
                    <a:pt x="1028568" y="7371"/>
                  </a:lnTo>
                  <a:lnTo>
                    <a:pt x="1028237" y="7386"/>
                  </a:lnTo>
                  <a:lnTo>
                    <a:pt x="1027861" y="7400"/>
                  </a:lnTo>
                  <a:lnTo>
                    <a:pt x="1027448" y="7415"/>
                  </a:lnTo>
                  <a:lnTo>
                    <a:pt x="1027035" y="7430"/>
                  </a:lnTo>
                  <a:lnTo>
                    <a:pt x="1026590" y="7444"/>
                  </a:lnTo>
                  <a:lnTo>
                    <a:pt x="1026096" y="74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33285" y="2532756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433191" y="2517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33191" y="2509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433191" y="2516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3" name="rc263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65" name="rc265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430910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0583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43071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600000">
              <a:off x="306824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(27)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600000">
              <a:off x="902163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(8)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1875232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25015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750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 rot="-600000">
              <a:off x="1579078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600000">
              <a:off x="2090156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(12)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319554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4781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4254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06920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129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356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600000">
              <a:off x="2840549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600000">
              <a:off x="3100601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(13)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600000">
              <a:off x="3385982" y="2894421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(2)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600000">
              <a:off x="3604125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600000">
              <a:off x="3935847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(8)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763876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124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600000">
              <a:off x="4784075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30910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730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9546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81935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60925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600000">
              <a:off x="102957" y="1451677"/>
              <a:ext cx="5311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(16)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600000">
              <a:off x="274736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600000">
              <a:off x="623100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600000">
              <a:off x="971477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(2)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75232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5015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750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 rot="-600000">
              <a:off x="1759417" y="1448737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(13)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600000">
              <a:off x="2098796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3319554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1594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326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7057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97896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 rot="-600000">
              <a:off x="2903462" y="1459388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(9)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600000">
              <a:off x="313409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(8)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600000">
              <a:off x="3490918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(1)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600000">
              <a:off x="3809793" y="1466004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(1)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4763876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13880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6368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 rot="-600000">
              <a:off x="4429640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600000">
              <a:off x="4941210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430910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317480" y="1276083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15880" y="956424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15880" y="63676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15880" y="31710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396116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6116" y="992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6116" y="672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6116" y="353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30910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317480" y="271037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15880" y="239071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15880" y="207105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15880" y="175139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396116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6116" y="2426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96116" y="2107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96116" y="1787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 rot="-5400000">
              <a:off x="-611237" y="1475379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886" y="335281"/>
              <a:ext cx="290051" cy="581954"/>
            </a:xfrm>
            <a:custGeom>
              <a:avLst/>
              <a:pathLst>
                <a:path w="290051" h="581954">
                  <a:moveTo>
                    <a:pt x="73728" y="581954"/>
                  </a:moveTo>
                  <a:lnTo>
                    <a:pt x="73150" y="580815"/>
                  </a:lnTo>
                  <a:lnTo>
                    <a:pt x="72572" y="579676"/>
                  </a:lnTo>
                  <a:lnTo>
                    <a:pt x="71995" y="578537"/>
                  </a:lnTo>
                  <a:lnTo>
                    <a:pt x="71418" y="577399"/>
                  </a:lnTo>
                  <a:lnTo>
                    <a:pt x="70843" y="576260"/>
                  </a:lnTo>
                  <a:lnTo>
                    <a:pt x="70267" y="575121"/>
                  </a:lnTo>
                  <a:lnTo>
                    <a:pt x="69694" y="573982"/>
                  </a:lnTo>
                  <a:lnTo>
                    <a:pt x="69122" y="572843"/>
                  </a:lnTo>
                  <a:lnTo>
                    <a:pt x="68550" y="571704"/>
                  </a:lnTo>
                  <a:lnTo>
                    <a:pt x="67980" y="570565"/>
                  </a:lnTo>
                  <a:lnTo>
                    <a:pt x="67411" y="569427"/>
                  </a:lnTo>
                  <a:lnTo>
                    <a:pt x="66844" y="568288"/>
                  </a:lnTo>
                  <a:lnTo>
                    <a:pt x="66278" y="567149"/>
                  </a:lnTo>
                  <a:lnTo>
                    <a:pt x="65713" y="566010"/>
                  </a:lnTo>
                  <a:lnTo>
                    <a:pt x="65150" y="564871"/>
                  </a:lnTo>
                  <a:lnTo>
                    <a:pt x="64589" y="563732"/>
                  </a:lnTo>
                  <a:lnTo>
                    <a:pt x="64030" y="562593"/>
                  </a:lnTo>
                  <a:lnTo>
                    <a:pt x="63471" y="561455"/>
                  </a:lnTo>
                  <a:lnTo>
                    <a:pt x="62916" y="560316"/>
                  </a:lnTo>
                  <a:lnTo>
                    <a:pt x="62361" y="559177"/>
                  </a:lnTo>
                  <a:lnTo>
                    <a:pt x="61809" y="558038"/>
                  </a:lnTo>
                  <a:lnTo>
                    <a:pt x="61259" y="556899"/>
                  </a:lnTo>
                  <a:lnTo>
                    <a:pt x="60710" y="555760"/>
                  </a:lnTo>
                  <a:lnTo>
                    <a:pt x="60165" y="554621"/>
                  </a:lnTo>
                  <a:lnTo>
                    <a:pt x="59621" y="553483"/>
                  </a:lnTo>
                  <a:lnTo>
                    <a:pt x="59080" y="552344"/>
                  </a:lnTo>
                  <a:lnTo>
                    <a:pt x="58541" y="551205"/>
                  </a:lnTo>
                  <a:lnTo>
                    <a:pt x="58004" y="550066"/>
                  </a:lnTo>
                  <a:lnTo>
                    <a:pt x="57471" y="548927"/>
                  </a:lnTo>
                  <a:lnTo>
                    <a:pt x="56937" y="547788"/>
                  </a:lnTo>
                  <a:lnTo>
                    <a:pt x="56410" y="546649"/>
                  </a:lnTo>
                  <a:lnTo>
                    <a:pt x="55883" y="545511"/>
                  </a:lnTo>
                  <a:lnTo>
                    <a:pt x="55359" y="544372"/>
                  </a:lnTo>
                  <a:lnTo>
                    <a:pt x="54839" y="543233"/>
                  </a:lnTo>
                  <a:lnTo>
                    <a:pt x="54319" y="542094"/>
                  </a:lnTo>
                  <a:lnTo>
                    <a:pt x="53805" y="540955"/>
                  </a:lnTo>
                  <a:lnTo>
                    <a:pt x="53292" y="539816"/>
                  </a:lnTo>
                  <a:lnTo>
                    <a:pt x="52783" y="538678"/>
                  </a:lnTo>
                  <a:lnTo>
                    <a:pt x="52277" y="537539"/>
                  </a:lnTo>
                  <a:lnTo>
                    <a:pt x="51773" y="536400"/>
                  </a:lnTo>
                  <a:lnTo>
                    <a:pt x="51274" y="535261"/>
                  </a:lnTo>
                  <a:lnTo>
                    <a:pt x="50775" y="534122"/>
                  </a:lnTo>
                  <a:lnTo>
                    <a:pt x="50283" y="532983"/>
                  </a:lnTo>
                  <a:lnTo>
                    <a:pt x="49792" y="531844"/>
                  </a:lnTo>
                  <a:lnTo>
                    <a:pt x="49305" y="530706"/>
                  </a:lnTo>
                  <a:lnTo>
                    <a:pt x="48822" y="529567"/>
                  </a:lnTo>
                  <a:lnTo>
                    <a:pt x="48340" y="528428"/>
                  </a:lnTo>
                  <a:lnTo>
                    <a:pt x="47865" y="527289"/>
                  </a:lnTo>
                  <a:lnTo>
                    <a:pt x="47389" y="526150"/>
                  </a:lnTo>
                  <a:lnTo>
                    <a:pt x="46922" y="525011"/>
                  </a:lnTo>
                  <a:lnTo>
                    <a:pt x="46455" y="523872"/>
                  </a:lnTo>
                  <a:lnTo>
                    <a:pt x="45992" y="522734"/>
                  </a:lnTo>
                  <a:lnTo>
                    <a:pt x="45534" y="521595"/>
                  </a:lnTo>
                  <a:lnTo>
                    <a:pt x="45077" y="520456"/>
                  </a:lnTo>
                  <a:lnTo>
                    <a:pt x="44628" y="519317"/>
                  </a:lnTo>
                  <a:lnTo>
                    <a:pt x="44178" y="518178"/>
                  </a:lnTo>
                  <a:lnTo>
                    <a:pt x="43736" y="517039"/>
                  </a:lnTo>
                  <a:lnTo>
                    <a:pt x="43296" y="515900"/>
                  </a:lnTo>
                  <a:lnTo>
                    <a:pt x="42859" y="514762"/>
                  </a:lnTo>
                  <a:lnTo>
                    <a:pt x="42428" y="513623"/>
                  </a:lnTo>
                  <a:lnTo>
                    <a:pt x="41998" y="512484"/>
                  </a:lnTo>
                  <a:lnTo>
                    <a:pt x="41576" y="511345"/>
                  </a:lnTo>
                  <a:lnTo>
                    <a:pt x="41155" y="510206"/>
                  </a:lnTo>
                  <a:lnTo>
                    <a:pt x="40739" y="509067"/>
                  </a:lnTo>
                  <a:lnTo>
                    <a:pt x="40328" y="507928"/>
                  </a:lnTo>
                  <a:lnTo>
                    <a:pt x="39918" y="506790"/>
                  </a:lnTo>
                  <a:lnTo>
                    <a:pt x="39516" y="505651"/>
                  </a:lnTo>
                  <a:lnTo>
                    <a:pt x="39114" y="504512"/>
                  </a:lnTo>
                  <a:lnTo>
                    <a:pt x="38721" y="503373"/>
                  </a:lnTo>
                  <a:lnTo>
                    <a:pt x="38329" y="502234"/>
                  </a:lnTo>
                  <a:lnTo>
                    <a:pt x="37941" y="501095"/>
                  </a:lnTo>
                  <a:lnTo>
                    <a:pt x="37560" y="499956"/>
                  </a:lnTo>
                  <a:lnTo>
                    <a:pt x="37178" y="498818"/>
                  </a:lnTo>
                  <a:lnTo>
                    <a:pt x="36807" y="497679"/>
                  </a:lnTo>
                  <a:lnTo>
                    <a:pt x="36436" y="496540"/>
                  </a:lnTo>
                  <a:lnTo>
                    <a:pt x="36071" y="495401"/>
                  </a:lnTo>
                  <a:lnTo>
                    <a:pt x="35709" y="494262"/>
                  </a:lnTo>
                  <a:lnTo>
                    <a:pt x="35351" y="493123"/>
                  </a:lnTo>
                  <a:lnTo>
                    <a:pt x="35000" y="491984"/>
                  </a:lnTo>
                  <a:lnTo>
                    <a:pt x="34649" y="490846"/>
                  </a:lnTo>
                  <a:lnTo>
                    <a:pt x="34307" y="489707"/>
                  </a:lnTo>
                  <a:lnTo>
                    <a:pt x="33967" y="488568"/>
                  </a:lnTo>
                  <a:lnTo>
                    <a:pt x="33631" y="487429"/>
                  </a:lnTo>
                  <a:lnTo>
                    <a:pt x="33301" y="486290"/>
                  </a:lnTo>
                  <a:lnTo>
                    <a:pt x="32972" y="485151"/>
                  </a:lnTo>
                  <a:lnTo>
                    <a:pt x="32653" y="484013"/>
                  </a:lnTo>
                  <a:lnTo>
                    <a:pt x="32333" y="482874"/>
                  </a:lnTo>
                  <a:lnTo>
                    <a:pt x="32021" y="481735"/>
                  </a:lnTo>
                  <a:lnTo>
                    <a:pt x="31711" y="480596"/>
                  </a:lnTo>
                  <a:lnTo>
                    <a:pt x="31406" y="479457"/>
                  </a:lnTo>
                  <a:lnTo>
                    <a:pt x="31107" y="478318"/>
                  </a:lnTo>
                  <a:lnTo>
                    <a:pt x="30808" y="477179"/>
                  </a:lnTo>
                  <a:lnTo>
                    <a:pt x="30519" y="476041"/>
                  </a:lnTo>
                  <a:lnTo>
                    <a:pt x="30231" y="474902"/>
                  </a:lnTo>
                  <a:lnTo>
                    <a:pt x="29948" y="473763"/>
                  </a:lnTo>
                  <a:lnTo>
                    <a:pt x="29670" y="472624"/>
                  </a:lnTo>
                  <a:lnTo>
                    <a:pt x="29393" y="471485"/>
                  </a:lnTo>
                  <a:lnTo>
                    <a:pt x="29126" y="470346"/>
                  </a:lnTo>
                  <a:lnTo>
                    <a:pt x="28858" y="469207"/>
                  </a:lnTo>
                  <a:lnTo>
                    <a:pt x="28598" y="468069"/>
                  </a:lnTo>
                  <a:lnTo>
                    <a:pt x="28340" y="466930"/>
                  </a:lnTo>
                  <a:lnTo>
                    <a:pt x="28087" y="465791"/>
                  </a:lnTo>
                  <a:lnTo>
                    <a:pt x="27839" y="464652"/>
                  </a:lnTo>
                  <a:lnTo>
                    <a:pt x="27592" y="463513"/>
                  </a:lnTo>
                  <a:lnTo>
                    <a:pt x="27354" y="462374"/>
                  </a:lnTo>
                  <a:lnTo>
                    <a:pt x="27117" y="461235"/>
                  </a:lnTo>
                  <a:lnTo>
                    <a:pt x="26886" y="460097"/>
                  </a:lnTo>
                  <a:lnTo>
                    <a:pt x="26658" y="458958"/>
                  </a:lnTo>
                  <a:lnTo>
                    <a:pt x="26433" y="457819"/>
                  </a:lnTo>
                  <a:lnTo>
                    <a:pt x="26215" y="456680"/>
                  </a:lnTo>
                  <a:lnTo>
                    <a:pt x="25997" y="455541"/>
                  </a:lnTo>
                  <a:lnTo>
                    <a:pt x="25787" y="454402"/>
                  </a:lnTo>
                  <a:lnTo>
                    <a:pt x="25579" y="453263"/>
                  </a:lnTo>
                  <a:lnTo>
                    <a:pt x="25375" y="452125"/>
                  </a:lnTo>
                  <a:lnTo>
                    <a:pt x="25176" y="450986"/>
                  </a:lnTo>
                  <a:lnTo>
                    <a:pt x="24977" y="449847"/>
                  </a:lnTo>
                  <a:lnTo>
                    <a:pt x="24788" y="448708"/>
                  </a:lnTo>
                  <a:lnTo>
                    <a:pt x="24598" y="447569"/>
                  </a:lnTo>
                  <a:lnTo>
                    <a:pt x="24414" y="446430"/>
                  </a:lnTo>
                  <a:lnTo>
                    <a:pt x="24234" y="445291"/>
                  </a:lnTo>
                  <a:lnTo>
                    <a:pt x="24056" y="444153"/>
                  </a:lnTo>
                  <a:lnTo>
                    <a:pt x="23884" y="443014"/>
                  </a:lnTo>
                  <a:lnTo>
                    <a:pt x="23712" y="441875"/>
                  </a:lnTo>
                  <a:lnTo>
                    <a:pt x="23548" y="440736"/>
                  </a:lnTo>
                  <a:lnTo>
                    <a:pt x="23385" y="439597"/>
                  </a:lnTo>
                  <a:lnTo>
                    <a:pt x="23226" y="438458"/>
                  </a:lnTo>
                  <a:lnTo>
                    <a:pt x="23071" y="437319"/>
                  </a:lnTo>
                  <a:lnTo>
                    <a:pt x="22917" y="436181"/>
                  </a:lnTo>
                  <a:lnTo>
                    <a:pt x="22770" y="435042"/>
                  </a:lnTo>
                  <a:lnTo>
                    <a:pt x="22623" y="433903"/>
                  </a:lnTo>
                  <a:lnTo>
                    <a:pt x="22482" y="432764"/>
                  </a:lnTo>
                  <a:lnTo>
                    <a:pt x="22343" y="431625"/>
                  </a:lnTo>
                  <a:lnTo>
                    <a:pt x="22207" y="430486"/>
                  </a:lnTo>
                  <a:lnTo>
                    <a:pt x="22076" y="429348"/>
                  </a:lnTo>
                  <a:lnTo>
                    <a:pt x="21945" y="428209"/>
                  </a:lnTo>
                  <a:lnTo>
                    <a:pt x="21820" y="427070"/>
                  </a:lnTo>
                  <a:lnTo>
                    <a:pt x="21696" y="425931"/>
                  </a:lnTo>
                  <a:lnTo>
                    <a:pt x="21577" y="424792"/>
                  </a:lnTo>
                  <a:lnTo>
                    <a:pt x="21460" y="423653"/>
                  </a:lnTo>
                  <a:lnTo>
                    <a:pt x="21344" y="422514"/>
                  </a:lnTo>
                  <a:lnTo>
                    <a:pt x="21234" y="421376"/>
                  </a:lnTo>
                  <a:lnTo>
                    <a:pt x="21123" y="420237"/>
                  </a:lnTo>
                  <a:lnTo>
                    <a:pt x="21019" y="419098"/>
                  </a:lnTo>
                  <a:lnTo>
                    <a:pt x="20915" y="417959"/>
                  </a:lnTo>
                  <a:lnTo>
                    <a:pt x="20814" y="416820"/>
                  </a:lnTo>
                  <a:lnTo>
                    <a:pt x="20716" y="415681"/>
                  </a:lnTo>
                  <a:lnTo>
                    <a:pt x="20619" y="414542"/>
                  </a:lnTo>
                  <a:lnTo>
                    <a:pt x="20527" y="413404"/>
                  </a:lnTo>
                  <a:lnTo>
                    <a:pt x="20435" y="412265"/>
                  </a:lnTo>
                  <a:lnTo>
                    <a:pt x="20347" y="411126"/>
                  </a:lnTo>
                  <a:lnTo>
                    <a:pt x="20261" y="409987"/>
                  </a:lnTo>
                  <a:lnTo>
                    <a:pt x="20176" y="408848"/>
                  </a:lnTo>
                  <a:lnTo>
                    <a:pt x="20095" y="407709"/>
                  </a:lnTo>
                  <a:lnTo>
                    <a:pt x="20014" y="406570"/>
                  </a:lnTo>
                  <a:lnTo>
                    <a:pt x="19938" y="405432"/>
                  </a:lnTo>
                  <a:lnTo>
                    <a:pt x="19862" y="404293"/>
                  </a:lnTo>
                  <a:lnTo>
                    <a:pt x="19788" y="403154"/>
                  </a:lnTo>
                  <a:lnTo>
                    <a:pt x="19717" y="402015"/>
                  </a:lnTo>
                  <a:lnTo>
                    <a:pt x="19646" y="400876"/>
                  </a:lnTo>
                  <a:lnTo>
                    <a:pt x="19578" y="399737"/>
                  </a:lnTo>
                  <a:lnTo>
                    <a:pt x="19511" y="398598"/>
                  </a:lnTo>
                  <a:lnTo>
                    <a:pt x="19447" y="397460"/>
                  </a:lnTo>
                  <a:lnTo>
                    <a:pt x="19384" y="396321"/>
                  </a:lnTo>
                  <a:lnTo>
                    <a:pt x="19322" y="395182"/>
                  </a:lnTo>
                  <a:lnTo>
                    <a:pt x="19262" y="394043"/>
                  </a:lnTo>
                  <a:lnTo>
                    <a:pt x="19203" y="392904"/>
                  </a:lnTo>
                  <a:lnTo>
                    <a:pt x="19146" y="391765"/>
                  </a:lnTo>
                  <a:lnTo>
                    <a:pt x="19090" y="390626"/>
                  </a:lnTo>
                  <a:lnTo>
                    <a:pt x="19036" y="389488"/>
                  </a:lnTo>
                  <a:lnTo>
                    <a:pt x="18983" y="388349"/>
                  </a:lnTo>
                  <a:lnTo>
                    <a:pt x="18930" y="387210"/>
                  </a:lnTo>
                  <a:lnTo>
                    <a:pt x="18880" y="386071"/>
                  </a:lnTo>
                  <a:lnTo>
                    <a:pt x="18829" y="384932"/>
                  </a:lnTo>
                  <a:lnTo>
                    <a:pt x="18781" y="383793"/>
                  </a:lnTo>
                  <a:lnTo>
                    <a:pt x="18732" y="382654"/>
                  </a:lnTo>
                  <a:lnTo>
                    <a:pt x="18685" y="381516"/>
                  </a:lnTo>
                  <a:lnTo>
                    <a:pt x="18639" y="380377"/>
                  </a:lnTo>
                  <a:lnTo>
                    <a:pt x="18594" y="379238"/>
                  </a:lnTo>
                  <a:lnTo>
                    <a:pt x="18549" y="378099"/>
                  </a:lnTo>
                  <a:lnTo>
                    <a:pt x="18505" y="376960"/>
                  </a:lnTo>
                  <a:lnTo>
                    <a:pt x="18462" y="375821"/>
                  </a:lnTo>
                  <a:lnTo>
                    <a:pt x="18420" y="374683"/>
                  </a:lnTo>
                  <a:lnTo>
                    <a:pt x="18378" y="373544"/>
                  </a:lnTo>
                  <a:lnTo>
                    <a:pt x="18336" y="372405"/>
                  </a:lnTo>
                  <a:lnTo>
                    <a:pt x="18295" y="371266"/>
                  </a:lnTo>
                  <a:lnTo>
                    <a:pt x="18255" y="370127"/>
                  </a:lnTo>
                  <a:lnTo>
                    <a:pt x="18214" y="368988"/>
                  </a:lnTo>
                  <a:lnTo>
                    <a:pt x="18174" y="367849"/>
                  </a:lnTo>
                  <a:lnTo>
                    <a:pt x="18135" y="366711"/>
                  </a:lnTo>
                  <a:lnTo>
                    <a:pt x="18095" y="365572"/>
                  </a:lnTo>
                  <a:lnTo>
                    <a:pt x="18056" y="364433"/>
                  </a:lnTo>
                  <a:lnTo>
                    <a:pt x="18017" y="363294"/>
                  </a:lnTo>
                  <a:lnTo>
                    <a:pt x="17979" y="362155"/>
                  </a:lnTo>
                  <a:lnTo>
                    <a:pt x="17940" y="361016"/>
                  </a:lnTo>
                  <a:lnTo>
                    <a:pt x="17901" y="359877"/>
                  </a:lnTo>
                  <a:lnTo>
                    <a:pt x="17862" y="358739"/>
                  </a:lnTo>
                  <a:lnTo>
                    <a:pt x="17824" y="357600"/>
                  </a:lnTo>
                  <a:lnTo>
                    <a:pt x="17785" y="356461"/>
                  </a:lnTo>
                  <a:lnTo>
                    <a:pt x="17746" y="355322"/>
                  </a:lnTo>
                  <a:lnTo>
                    <a:pt x="17707" y="354183"/>
                  </a:lnTo>
                  <a:lnTo>
                    <a:pt x="17667" y="353044"/>
                  </a:lnTo>
                  <a:lnTo>
                    <a:pt x="17628" y="351905"/>
                  </a:lnTo>
                  <a:lnTo>
                    <a:pt x="17588" y="350767"/>
                  </a:lnTo>
                  <a:lnTo>
                    <a:pt x="17548" y="349628"/>
                  </a:lnTo>
                  <a:lnTo>
                    <a:pt x="17508" y="348489"/>
                  </a:lnTo>
                  <a:lnTo>
                    <a:pt x="17467" y="347350"/>
                  </a:lnTo>
                  <a:lnTo>
                    <a:pt x="17426" y="346211"/>
                  </a:lnTo>
                  <a:lnTo>
                    <a:pt x="17384" y="345072"/>
                  </a:lnTo>
                  <a:lnTo>
                    <a:pt x="17343" y="343933"/>
                  </a:lnTo>
                  <a:lnTo>
                    <a:pt x="17300" y="342795"/>
                  </a:lnTo>
                  <a:lnTo>
                    <a:pt x="17258" y="341656"/>
                  </a:lnTo>
                  <a:lnTo>
                    <a:pt x="17214" y="340517"/>
                  </a:lnTo>
                  <a:lnTo>
                    <a:pt x="17170" y="339378"/>
                  </a:lnTo>
                  <a:lnTo>
                    <a:pt x="17126" y="338239"/>
                  </a:lnTo>
                  <a:lnTo>
                    <a:pt x="17081" y="337100"/>
                  </a:lnTo>
                  <a:lnTo>
                    <a:pt x="17036" y="335961"/>
                  </a:lnTo>
                  <a:lnTo>
                    <a:pt x="16989" y="334823"/>
                  </a:lnTo>
                  <a:lnTo>
                    <a:pt x="16943" y="333684"/>
                  </a:lnTo>
                  <a:lnTo>
                    <a:pt x="16895" y="332545"/>
                  </a:lnTo>
                  <a:lnTo>
                    <a:pt x="16847" y="331406"/>
                  </a:lnTo>
                  <a:lnTo>
                    <a:pt x="16799" y="330267"/>
                  </a:lnTo>
                  <a:lnTo>
                    <a:pt x="16749" y="329128"/>
                  </a:lnTo>
                  <a:lnTo>
                    <a:pt x="16699" y="327989"/>
                  </a:lnTo>
                  <a:lnTo>
                    <a:pt x="16648" y="326851"/>
                  </a:lnTo>
                  <a:lnTo>
                    <a:pt x="16597" y="325712"/>
                  </a:lnTo>
                  <a:lnTo>
                    <a:pt x="16545" y="324573"/>
                  </a:lnTo>
                  <a:lnTo>
                    <a:pt x="16491" y="323434"/>
                  </a:lnTo>
                  <a:lnTo>
                    <a:pt x="16438" y="322295"/>
                  </a:lnTo>
                  <a:lnTo>
                    <a:pt x="16383" y="321156"/>
                  </a:lnTo>
                  <a:lnTo>
                    <a:pt x="16328" y="320018"/>
                  </a:lnTo>
                  <a:lnTo>
                    <a:pt x="16272" y="318879"/>
                  </a:lnTo>
                  <a:lnTo>
                    <a:pt x="16215" y="317740"/>
                  </a:lnTo>
                  <a:lnTo>
                    <a:pt x="16157" y="316601"/>
                  </a:lnTo>
                  <a:lnTo>
                    <a:pt x="16098" y="315462"/>
                  </a:lnTo>
                  <a:lnTo>
                    <a:pt x="16039" y="314323"/>
                  </a:lnTo>
                  <a:lnTo>
                    <a:pt x="15979" y="313184"/>
                  </a:lnTo>
                  <a:lnTo>
                    <a:pt x="15918" y="312046"/>
                  </a:lnTo>
                  <a:lnTo>
                    <a:pt x="15857" y="310907"/>
                  </a:lnTo>
                  <a:lnTo>
                    <a:pt x="15794" y="309768"/>
                  </a:lnTo>
                  <a:lnTo>
                    <a:pt x="15731" y="308629"/>
                  </a:lnTo>
                  <a:lnTo>
                    <a:pt x="15667" y="307490"/>
                  </a:lnTo>
                  <a:lnTo>
                    <a:pt x="15602" y="306351"/>
                  </a:lnTo>
                  <a:lnTo>
                    <a:pt x="15536" y="305212"/>
                  </a:lnTo>
                  <a:lnTo>
                    <a:pt x="15470" y="304074"/>
                  </a:lnTo>
                  <a:lnTo>
                    <a:pt x="15403" y="302935"/>
                  </a:lnTo>
                  <a:lnTo>
                    <a:pt x="15334" y="301796"/>
                  </a:lnTo>
                  <a:lnTo>
                    <a:pt x="15266" y="300657"/>
                  </a:lnTo>
                  <a:lnTo>
                    <a:pt x="15196" y="299518"/>
                  </a:lnTo>
                  <a:lnTo>
                    <a:pt x="15126" y="298379"/>
                  </a:lnTo>
                  <a:lnTo>
                    <a:pt x="15054" y="297240"/>
                  </a:lnTo>
                  <a:lnTo>
                    <a:pt x="14982" y="296102"/>
                  </a:lnTo>
                  <a:lnTo>
                    <a:pt x="14910" y="294963"/>
                  </a:lnTo>
                  <a:lnTo>
                    <a:pt x="14836" y="293824"/>
                  </a:lnTo>
                  <a:lnTo>
                    <a:pt x="14762" y="292685"/>
                  </a:lnTo>
                  <a:lnTo>
                    <a:pt x="14687" y="291546"/>
                  </a:lnTo>
                  <a:lnTo>
                    <a:pt x="14612" y="290407"/>
                  </a:lnTo>
                  <a:lnTo>
                    <a:pt x="14536" y="289268"/>
                  </a:lnTo>
                  <a:lnTo>
                    <a:pt x="14459" y="288130"/>
                  </a:lnTo>
                  <a:lnTo>
                    <a:pt x="14381" y="286991"/>
                  </a:lnTo>
                  <a:lnTo>
                    <a:pt x="14303" y="285852"/>
                  </a:lnTo>
                  <a:lnTo>
                    <a:pt x="14224" y="284713"/>
                  </a:lnTo>
                  <a:lnTo>
                    <a:pt x="14144" y="283574"/>
                  </a:lnTo>
                  <a:lnTo>
                    <a:pt x="14064" y="282435"/>
                  </a:lnTo>
                  <a:lnTo>
                    <a:pt x="13983" y="281296"/>
                  </a:lnTo>
                  <a:lnTo>
                    <a:pt x="13901" y="280158"/>
                  </a:lnTo>
                  <a:lnTo>
                    <a:pt x="13820" y="279019"/>
                  </a:lnTo>
                  <a:lnTo>
                    <a:pt x="13737" y="277880"/>
                  </a:lnTo>
                  <a:lnTo>
                    <a:pt x="13653" y="276741"/>
                  </a:lnTo>
                  <a:lnTo>
                    <a:pt x="13569" y="275602"/>
                  </a:lnTo>
                  <a:lnTo>
                    <a:pt x="13485" y="274463"/>
                  </a:lnTo>
                  <a:lnTo>
                    <a:pt x="13400" y="273324"/>
                  </a:lnTo>
                  <a:lnTo>
                    <a:pt x="13314" y="272186"/>
                  </a:lnTo>
                  <a:lnTo>
                    <a:pt x="13228" y="271047"/>
                  </a:lnTo>
                  <a:lnTo>
                    <a:pt x="13142" y="269908"/>
                  </a:lnTo>
                  <a:lnTo>
                    <a:pt x="13054" y="268769"/>
                  </a:lnTo>
                  <a:lnTo>
                    <a:pt x="12967" y="267630"/>
                  </a:lnTo>
                  <a:lnTo>
                    <a:pt x="12879" y="266491"/>
                  </a:lnTo>
                  <a:lnTo>
                    <a:pt x="12790" y="265353"/>
                  </a:lnTo>
                  <a:lnTo>
                    <a:pt x="12701" y="264214"/>
                  </a:lnTo>
                  <a:lnTo>
                    <a:pt x="12612" y="263075"/>
                  </a:lnTo>
                  <a:lnTo>
                    <a:pt x="12522" y="261936"/>
                  </a:lnTo>
                  <a:lnTo>
                    <a:pt x="12431" y="260797"/>
                  </a:lnTo>
                  <a:lnTo>
                    <a:pt x="12341" y="259658"/>
                  </a:lnTo>
                  <a:lnTo>
                    <a:pt x="12249" y="258519"/>
                  </a:lnTo>
                  <a:lnTo>
                    <a:pt x="12158" y="257381"/>
                  </a:lnTo>
                  <a:lnTo>
                    <a:pt x="12066" y="256242"/>
                  </a:lnTo>
                  <a:lnTo>
                    <a:pt x="11973" y="255103"/>
                  </a:lnTo>
                  <a:lnTo>
                    <a:pt x="11880" y="253964"/>
                  </a:lnTo>
                  <a:lnTo>
                    <a:pt x="11787" y="252825"/>
                  </a:lnTo>
                  <a:lnTo>
                    <a:pt x="11694" y="251686"/>
                  </a:lnTo>
                  <a:lnTo>
                    <a:pt x="11600" y="250547"/>
                  </a:lnTo>
                  <a:lnTo>
                    <a:pt x="11506" y="249409"/>
                  </a:lnTo>
                  <a:lnTo>
                    <a:pt x="11411" y="248270"/>
                  </a:lnTo>
                  <a:lnTo>
                    <a:pt x="11316" y="247131"/>
                  </a:lnTo>
                  <a:lnTo>
                    <a:pt x="11221" y="245992"/>
                  </a:lnTo>
                  <a:lnTo>
                    <a:pt x="11125" y="244853"/>
                  </a:lnTo>
                  <a:lnTo>
                    <a:pt x="11030" y="243714"/>
                  </a:lnTo>
                  <a:lnTo>
                    <a:pt x="10934" y="242575"/>
                  </a:lnTo>
                  <a:lnTo>
                    <a:pt x="10837" y="241437"/>
                  </a:lnTo>
                  <a:lnTo>
                    <a:pt x="10741" y="240298"/>
                  </a:lnTo>
                  <a:lnTo>
                    <a:pt x="10643" y="239159"/>
                  </a:lnTo>
                  <a:lnTo>
                    <a:pt x="10546" y="238020"/>
                  </a:lnTo>
                  <a:lnTo>
                    <a:pt x="10449" y="236881"/>
                  </a:lnTo>
                  <a:lnTo>
                    <a:pt x="10351" y="235742"/>
                  </a:lnTo>
                  <a:lnTo>
                    <a:pt x="10253" y="234603"/>
                  </a:lnTo>
                  <a:lnTo>
                    <a:pt x="10154" y="233465"/>
                  </a:lnTo>
                  <a:lnTo>
                    <a:pt x="10056" y="232326"/>
                  </a:lnTo>
                  <a:lnTo>
                    <a:pt x="9957" y="231187"/>
                  </a:lnTo>
                  <a:lnTo>
                    <a:pt x="9858" y="230048"/>
                  </a:lnTo>
                  <a:lnTo>
                    <a:pt x="9758" y="228909"/>
                  </a:lnTo>
                  <a:lnTo>
                    <a:pt x="9659" y="227770"/>
                  </a:lnTo>
                  <a:lnTo>
                    <a:pt x="9559" y="226631"/>
                  </a:lnTo>
                  <a:lnTo>
                    <a:pt x="9459" y="225493"/>
                  </a:lnTo>
                  <a:lnTo>
                    <a:pt x="9358" y="224354"/>
                  </a:lnTo>
                  <a:lnTo>
                    <a:pt x="9258" y="223215"/>
                  </a:lnTo>
                  <a:lnTo>
                    <a:pt x="9157" y="222076"/>
                  </a:lnTo>
                  <a:lnTo>
                    <a:pt x="9056" y="220937"/>
                  </a:lnTo>
                  <a:lnTo>
                    <a:pt x="8954" y="219798"/>
                  </a:lnTo>
                  <a:lnTo>
                    <a:pt x="8853" y="218659"/>
                  </a:lnTo>
                  <a:lnTo>
                    <a:pt x="8751" y="217521"/>
                  </a:lnTo>
                  <a:lnTo>
                    <a:pt x="8649" y="216382"/>
                  </a:lnTo>
                  <a:lnTo>
                    <a:pt x="8547" y="215243"/>
                  </a:lnTo>
                  <a:lnTo>
                    <a:pt x="8444" y="214104"/>
                  </a:lnTo>
                  <a:lnTo>
                    <a:pt x="8341" y="212965"/>
                  </a:lnTo>
                  <a:lnTo>
                    <a:pt x="8238" y="211826"/>
                  </a:lnTo>
                  <a:lnTo>
                    <a:pt x="8135" y="210688"/>
                  </a:lnTo>
                  <a:lnTo>
                    <a:pt x="8032" y="209549"/>
                  </a:lnTo>
                  <a:lnTo>
                    <a:pt x="7928" y="208410"/>
                  </a:lnTo>
                  <a:lnTo>
                    <a:pt x="7824" y="207271"/>
                  </a:lnTo>
                  <a:lnTo>
                    <a:pt x="7720" y="206132"/>
                  </a:lnTo>
                  <a:lnTo>
                    <a:pt x="7616" y="204993"/>
                  </a:lnTo>
                  <a:lnTo>
                    <a:pt x="7511" y="203854"/>
                  </a:lnTo>
                  <a:lnTo>
                    <a:pt x="7407" y="202716"/>
                  </a:lnTo>
                  <a:lnTo>
                    <a:pt x="7301" y="201577"/>
                  </a:lnTo>
                  <a:lnTo>
                    <a:pt x="7196" y="200438"/>
                  </a:lnTo>
                  <a:lnTo>
                    <a:pt x="7091" y="199299"/>
                  </a:lnTo>
                  <a:lnTo>
                    <a:pt x="6985" y="198160"/>
                  </a:lnTo>
                  <a:lnTo>
                    <a:pt x="6880" y="197021"/>
                  </a:lnTo>
                  <a:lnTo>
                    <a:pt x="6774" y="195882"/>
                  </a:lnTo>
                  <a:lnTo>
                    <a:pt x="6668" y="194744"/>
                  </a:lnTo>
                  <a:lnTo>
                    <a:pt x="6561" y="193605"/>
                  </a:lnTo>
                  <a:lnTo>
                    <a:pt x="6455" y="192466"/>
                  </a:lnTo>
                  <a:lnTo>
                    <a:pt x="6348" y="191327"/>
                  </a:lnTo>
                  <a:lnTo>
                    <a:pt x="6242" y="190188"/>
                  </a:lnTo>
                  <a:lnTo>
                    <a:pt x="6135" y="189049"/>
                  </a:lnTo>
                  <a:lnTo>
                    <a:pt x="6028" y="187910"/>
                  </a:lnTo>
                  <a:lnTo>
                    <a:pt x="5921" y="186772"/>
                  </a:lnTo>
                  <a:lnTo>
                    <a:pt x="5813" y="185633"/>
                  </a:lnTo>
                  <a:lnTo>
                    <a:pt x="5706" y="184494"/>
                  </a:lnTo>
                  <a:lnTo>
                    <a:pt x="5599" y="183355"/>
                  </a:lnTo>
                  <a:lnTo>
                    <a:pt x="5491" y="182216"/>
                  </a:lnTo>
                  <a:lnTo>
                    <a:pt x="5384" y="181077"/>
                  </a:lnTo>
                  <a:lnTo>
                    <a:pt x="5276" y="179938"/>
                  </a:lnTo>
                  <a:lnTo>
                    <a:pt x="5169" y="178800"/>
                  </a:lnTo>
                  <a:lnTo>
                    <a:pt x="5061" y="177661"/>
                  </a:lnTo>
                  <a:lnTo>
                    <a:pt x="4954" y="176522"/>
                  </a:lnTo>
                  <a:lnTo>
                    <a:pt x="4846" y="175383"/>
                  </a:lnTo>
                  <a:lnTo>
                    <a:pt x="4739" y="174244"/>
                  </a:lnTo>
                  <a:lnTo>
                    <a:pt x="4631" y="173105"/>
                  </a:lnTo>
                  <a:lnTo>
                    <a:pt x="4524" y="171966"/>
                  </a:lnTo>
                  <a:lnTo>
                    <a:pt x="4417" y="170828"/>
                  </a:lnTo>
                  <a:lnTo>
                    <a:pt x="4310" y="169689"/>
                  </a:lnTo>
                  <a:lnTo>
                    <a:pt x="4203" y="168550"/>
                  </a:lnTo>
                  <a:lnTo>
                    <a:pt x="4097" y="167411"/>
                  </a:lnTo>
                  <a:lnTo>
                    <a:pt x="3990" y="166272"/>
                  </a:lnTo>
                  <a:lnTo>
                    <a:pt x="3884" y="165133"/>
                  </a:lnTo>
                  <a:lnTo>
                    <a:pt x="3779" y="163994"/>
                  </a:lnTo>
                  <a:lnTo>
                    <a:pt x="3673" y="162856"/>
                  </a:lnTo>
                  <a:lnTo>
                    <a:pt x="3568" y="161717"/>
                  </a:lnTo>
                  <a:lnTo>
                    <a:pt x="3464" y="160578"/>
                  </a:lnTo>
                  <a:lnTo>
                    <a:pt x="3359" y="159439"/>
                  </a:lnTo>
                  <a:lnTo>
                    <a:pt x="3256" y="158300"/>
                  </a:lnTo>
                  <a:lnTo>
                    <a:pt x="3153" y="157161"/>
                  </a:lnTo>
                  <a:lnTo>
                    <a:pt x="3050" y="156023"/>
                  </a:lnTo>
                  <a:lnTo>
                    <a:pt x="2948" y="154884"/>
                  </a:lnTo>
                  <a:lnTo>
                    <a:pt x="2847" y="153745"/>
                  </a:lnTo>
                  <a:lnTo>
                    <a:pt x="2747" y="152606"/>
                  </a:lnTo>
                  <a:lnTo>
                    <a:pt x="2647" y="151467"/>
                  </a:lnTo>
                  <a:lnTo>
                    <a:pt x="2548" y="150328"/>
                  </a:lnTo>
                  <a:lnTo>
                    <a:pt x="2450" y="149189"/>
                  </a:lnTo>
                  <a:lnTo>
                    <a:pt x="2352" y="148051"/>
                  </a:lnTo>
                  <a:lnTo>
                    <a:pt x="2256" y="146912"/>
                  </a:lnTo>
                  <a:lnTo>
                    <a:pt x="2161" y="145773"/>
                  </a:lnTo>
                  <a:lnTo>
                    <a:pt x="2067" y="144634"/>
                  </a:lnTo>
                  <a:lnTo>
                    <a:pt x="1974" y="143495"/>
                  </a:lnTo>
                  <a:lnTo>
                    <a:pt x="1882" y="142356"/>
                  </a:lnTo>
                  <a:lnTo>
                    <a:pt x="1792" y="141217"/>
                  </a:lnTo>
                  <a:lnTo>
                    <a:pt x="1702" y="140079"/>
                  </a:lnTo>
                  <a:lnTo>
                    <a:pt x="1615" y="138940"/>
                  </a:lnTo>
                  <a:lnTo>
                    <a:pt x="1528" y="137801"/>
                  </a:lnTo>
                  <a:lnTo>
                    <a:pt x="1444" y="136662"/>
                  </a:lnTo>
                  <a:lnTo>
                    <a:pt x="1360" y="135523"/>
                  </a:lnTo>
                  <a:lnTo>
                    <a:pt x="1278" y="134384"/>
                  </a:lnTo>
                  <a:lnTo>
                    <a:pt x="1199" y="133245"/>
                  </a:lnTo>
                  <a:lnTo>
                    <a:pt x="1120" y="132107"/>
                  </a:lnTo>
                  <a:lnTo>
                    <a:pt x="1045" y="130968"/>
                  </a:lnTo>
                  <a:lnTo>
                    <a:pt x="971" y="129829"/>
                  </a:lnTo>
                  <a:lnTo>
                    <a:pt x="899" y="128690"/>
                  </a:lnTo>
                  <a:lnTo>
                    <a:pt x="829" y="127551"/>
                  </a:lnTo>
                  <a:lnTo>
                    <a:pt x="760" y="126412"/>
                  </a:lnTo>
                  <a:lnTo>
                    <a:pt x="696" y="125273"/>
                  </a:lnTo>
                  <a:lnTo>
                    <a:pt x="632" y="124135"/>
                  </a:lnTo>
                  <a:lnTo>
                    <a:pt x="572" y="122996"/>
                  </a:lnTo>
                  <a:lnTo>
                    <a:pt x="514" y="121857"/>
                  </a:lnTo>
                  <a:lnTo>
                    <a:pt x="458" y="120718"/>
                  </a:lnTo>
                  <a:lnTo>
                    <a:pt x="406" y="119579"/>
                  </a:lnTo>
                  <a:lnTo>
                    <a:pt x="354" y="118440"/>
                  </a:lnTo>
                  <a:lnTo>
                    <a:pt x="309" y="117301"/>
                  </a:lnTo>
                  <a:lnTo>
                    <a:pt x="264" y="116163"/>
                  </a:lnTo>
                  <a:lnTo>
                    <a:pt x="223" y="115024"/>
                  </a:lnTo>
                  <a:lnTo>
                    <a:pt x="185" y="113885"/>
                  </a:lnTo>
                  <a:lnTo>
                    <a:pt x="149" y="112746"/>
                  </a:lnTo>
                  <a:lnTo>
                    <a:pt x="120" y="111607"/>
                  </a:lnTo>
                  <a:lnTo>
                    <a:pt x="90" y="110468"/>
                  </a:lnTo>
                  <a:lnTo>
                    <a:pt x="67" y="109329"/>
                  </a:lnTo>
                  <a:lnTo>
                    <a:pt x="46" y="108191"/>
                  </a:lnTo>
                  <a:lnTo>
                    <a:pt x="29" y="107052"/>
                  </a:lnTo>
                  <a:lnTo>
                    <a:pt x="16" y="105913"/>
                  </a:lnTo>
                  <a:lnTo>
                    <a:pt x="5" y="104774"/>
                  </a:lnTo>
                  <a:lnTo>
                    <a:pt x="2" y="103635"/>
                  </a:lnTo>
                  <a:lnTo>
                    <a:pt x="0" y="102496"/>
                  </a:lnTo>
                  <a:lnTo>
                    <a:pt x="4" y="101358"/>
                  </a:lnTo>
                  <a:lnTo>
                    <a:pt x="11" y="100219"/>
                  </a:lnTo>
                  <a:lnTo>
                    <a:pt x="22" y="99080"/>
                  </a:lnTo>
                  <a:lnTo>
                    <a:pt x="40" y="97941"/>
                  </a:lnTo>
                  <a:lnTo>
                    <a:pt x="58" y="96802"/>
                  </a:lnTo>
                  <a:lnTo>
                    <a:pt x="86" y="95663"/>
                  </a:lnTo>
                  <a:lnTo>
                    <a:pt x="116" y="94524"/>
                  </a:lnTo>
                  <a:lnTo>
                    <a:pt x="151" y="93386"/>
                  </a:lnTo>
                  <a:lnTo>
                    <a:pt x="193" y="92247"/>
                  </a:lnTo>
                  <a:lnTo>
                    <a:pt x="236" y="91108"/>
                  </a:lnTo>
                  <a:lnTo>
                    <a:pt x="289" y="89969"/>
                  </a:lnTo>
                  <a:lnTo>
                    <a:pt x="343" y="88830"/>
                  </a:lnTo>
                  <a:lnTo>
                    <a:pt x="406" y="87691"/>
                  </a:lnTo>
                  <a:lnTo>
                    <a:pt x="473" y="86552"/>
                  </a:lnTo>
                  <a:lnTo>
                    <a:pt x="544" y="85414"/>
                  </a:lnTo>
                  <a:lnTo>
                    <a:pt x="624" y="84275"/>
                  </a:lnTo>
                  <a:lnTo>
                    <a:pt x="704" y="83136"/>
                  </a:lnTo>
                  <a:lnTo>
                    <a:pt x="798" y="81997"/>
                  </a:lnTo>
                  <a:lnTo>
                    <a:pt x="892" y="80858"/>
                  </a:lnTo>
                  <a:lnTo>
                    <a:pt x="995" y="79719"/>
                  </a:lnTo>
                  <a:lnTo>
                    <a:pt x="1103" y="78580"/>
                  </a:lnTo>
                  <a:lnTo>
                    <a:pt x="1215" y="77442"/>
                  </a:lnTo>
                  <a:lnTo>
                    <a:pt x="1339" y="76303"/>
                  </a:lnTo>
                  <a:lnTo>
                    <a:pt x="1462" y="75164"/>
                  </a:lnTo>
                  <a:lnTo>
                    <a:pt x="1599" y="74025"/>
                  </a:lnTo>
                  <a:lnTo>
                    <a:pt x="1738" y="72886"/>
                  </a:lnTo>
                  <a:lnTo>
                    <a:pt x="1884" y="71747"/>
                  </a:lnTo>
                  <a:lnTo>
                    <a:pt x="2040" y="70608"/>
                  </a:lnTo>
                  <a:lnTo>
                    <a:pt x="2196" y="69470"/>
                  </a:lnTo>
                  <a:lnTo>
                    <a:pt x="2367" y="68331"/>
                  </a:lnTo>
                  <a:lnTo>
                    <a:pt x="2539" y="67192"/>
                  </a:lnTo>
                  <a:lnTo>
                    <a:pt x="2722" y="66053"/>
                  </a:lnTo>
                  <a:lnTo>
                    <a:pt x="2911" y="64914"/>
                  </a:lnTo>
                  <a:lnTo>
                    <a:pt x="3104" y="63775"/>
                  </a:lnTo>
                  <a:lnTo>
                    <a:pt x="3310" y="62636"/>
                  </a:lnTo>
                  <a:lnTo>
                    <a:pt x="3516" y="61498"/>
                  </a:lnTo>
                  <a:lnTo>
                    <a:pt x="3738" y="60359"/>
                  </a:lnTo>
                  <a:lnTo>
                    <a:pt x="3961" y="59220"/>
                  </a:lnTo>
                  <a:lnTo>
                    <a:pt x="4194" y="58081"/>
                  </a:lnTo>
                  <a:lnTo>
                    <a:pt x="4436" y="56942"/>
                  </a:lnTo>
                  <a:lnTo>
                    <a:pt x="4680" y="55803"/>
                  </a:lnTo>
                  <a:lnTo>
                    <a:pt x="4940" y="54664"/>
                  </a:lnTo>
                  <a:lnTo>
                    <a:pt x="5200" y="53526"/>
                  </a:lnTo>
                  <a:lnTo>
                    <a:pt x="5474" y="52387"/>
                  </a:lnTo>
                  <a:lnTo>
                    <a:pt x="5752" y="51248"/>
                  </a:lnTo>
                  <a:lnTo>
                    <a:pt x="6038" y="50109"/>
                  </a:lnTo>
                  <a:lnTo>
                    <a:pt x="6335" y="48970"/>
                  </a:lnTo>
                  <a:lnTo>
                    <a:pt x="6633" y="47831"/>
                  </a:lnTo>
                  <a:lnTo>
                    <a:pt x="6949" y="46693"/>
                  </a:lnTo>
                  <a:lnTo>
                    <a:pt x="7266" y="45554"/>
                  </a:lnTo>
                  <a:lnTo>
                    <a:pt x="7594" y="44415"/>
                  </a:lnTo>
                  <a:lnTo>
                    <a:pt x="7930" y="43276"/>
                  </a:lnTo>
                  <a:lnTo>
                    <a:pt x="8270" y="42137"/>
                  </a:lnTo>
                  <a:lnTo>
                    <a:pt x="8625" y="40998"/>
                  </a:lnTo>
                  <a:lnTo>
                    <a:pt x="8981" y="39859"/>
                  </a:lnTo>
                  <a:lnTo>
                    <a:pt x="9352" y="38721"/>
                  </a:lnTo>
                  <a:lnTo>
                    <a:pt x="9727" y="37582"/>
                  </a:lnTo>
                  <a:lnTo>
                    <a:pt x="10111" y="36443"/>
                  </a:lnTo>
                  <a:lnTo>
                    <a:pt x="10505" y="35304"/>
                  </a:lnTo>
                  <a:lnTo>
                    <a:pt x="10901" y="34165"/>
                  </a:lnTo>
                  <a:lnTo>
                    <a:pt x="11315" y="33026"/>
                  </a:lnTo>
                  <a:lnTo>
                    <a:pt x="11730" y="31887"/>
                  </a:lnTo>
                  <a:lnTo>
                    <a:pt x="12157" y="30749"/>
                  </a:lnTo>
                  <a:lnTo>
                    <a:pt x="12591" y="29610"/>
                  </a:lnTo>
                  <a:lnTo>
                    <a:pt x="13030" y="28471"/>
                  </a:lnTo>
                  <a:lnTo>
                    <a:pt x="13483" y="27332"/>
                  </a:lnTo>
                  <a:lnTo>
                    <a:pt x="13937" y="26193"/>
                  </a:lnTo>
                  <a:lnTo>
                    <a:pt x="14408" y="25054"/>
                  </a:lnTo>
                  <a:lnTo>
                    <a:pt x="14881" y="23915"/>
                  </a:lnTo>
                  <a:lnTo>
                    <a:pt x="15363" y="22777"/>
                  </a:lnTo>
                  <a:lnTo>
                    <a:pt x="15855" y="21638"/>
                  </a:lnTo>
                  <a:lnTo>
                    <a:pt x="16350" y="20499"/>
                  </a:lnTo>
                  <a:lnTo>
                    <a:pt x="16861" y="19360"/>
                  </a:lnTo>
                  <a:lnTo>
                    <a:pt x="17373" y="18221"/>
                  </a:lnTo>
                  <a:lnTo>
                    <a:pt x="17897" y="17082"/>
                  </a:lnTo>
                  <a:lnTo>
                    <a:pt x="18428" y="15943"/>
                  </a:lnTo>
                  <a:lnTo>
                    <a:pt x="18964" y="14805"/>
                  </a:lnTo>
                  <a:lnTo>
                    <a:pt x="19513" y="13666"/>
                  </a:lnTo>
                  <a:lnTo>
                    <a:pt x="20062" y="12527"/>
                  </a:lnTo>
                  <a:lnTo>
                    <a:pt x="20628" y="11388"/>
                  </a:lnTo>
                  <a:lnTo>
                    <a:pt x="21195" y="10249"/>
                  </a:lnTo>
                  <a:lnTo>
                    <a:pt x="21772" y="9110"/>
                  </a:lnTo>
                  <a:lnTo>
                    <a:pt x="22357" y="7971"/>
                  </a:lnTo>
                  <a:lnTo>
                    <a:pt x="22946" y="6833"/>
                  </a:lnTo>
                  <a:lnTo>
                    <a:pt x="23548" y="5694"/>
                  </a:lnTo>
                  <a:lnTo>
                    <a:pt x="24151" y="4555"/>
                  </a:lnTo>
                  <a:lnTo>
                    <a:pt x="24767" y="3416"/>
                  </a:lnTo>
                  <a:lnTo>
                    <a:pt x="25386" y="2277"/>
                  </a:lnTo>
                  <a:lnTo>
                    <a:pt x="26012" y="1138"/>
                  </a:lnTo>
                  <a:lnTo>
                    <a:pt x="26649" y="0"/>
                  </a:lnTo>
                  <a:lnTo>
                    <a:pt x="263402" y="0"/>
                  </a:lnTo>
                  <a:lnTo>
                    <a:pt x="264038" y="1138"/>
                  </a:lnTo>
                  <a:lnTo>
                    <a:pt x="264664" y="2277"/>
                  </a:lnTo>
                  <a:lnTo>
                    <a:pt x="265284" y="3416"/>
                  </a:lnTo>
                  <a:lnTo>
                    <a:pt x="265900" y="4555"/>
                  </a:lnTo>
                  <a:lnTo>
                    <a:pt x="266503" y="5694"/>
                  </a:lnTo>
                  <a:lnTo>
                    <a:pt x="267105" y="6833"/>
                  </a:lnTo>
                  <a:lnTo>
                    <a:pt x="267693" y="7971"/>
                  </a:lnTo>
                  <a:lnTo>
                    <a:pt x="268278" y="9110"/>
                  </a:lnTo>
                  <a:lnTo>
                    <a:pt x="268855" y="10249"/>
                  </a:lnTo>
                  <a:lnTo>
                    <a:pt x="269423" y="11388"/>
                  </a:lnTo>
                  <a:lnTo>
                    <a:pt x="269989" y="12527"/>
                  </a:lnTo>
                  <a:lnTo>
                    <a:pt x="270538" y="13666"/>
                  </a:lnTo>
                  <a:lnTo>
                    <a:pt x="271086" y="14805"/>
                  </a:lnTo>
                  <a:lnTo>
                    <a:pt x="271623" y="15943"/>
                  </a:lnTo>
                  <a:lnTo>
                    <a:pt x="272153" y="17082"/>
                  </a:lnTo>
                  <a:lnTo>
                    <a:pt x="272678" y="18221"/>
                  </a:lnTo>
                  <a:lnTo>
                    <a:pt x="273190" y="19360"/>
                  </a:lnTo>
                  <a:lnTo>
                    <a:pt x="273701" y="20499"/>
                  </a:lnTo>
                  <a:lnTo>
                    <a:pt x="274195" y="21638"/>
                  </a:lnTo>
                  <a:lnTo>
                    <a:pt x="274688" y="22777"/>
                  </a:lnTo>
                  <a:lnTo>
                    <a:pt x="275170" y="23915"/>
                  </a:lnTo>
                  <a:lnTo>
                    <a:pt x="275643" y="25054"/>
                  </a:lnTo>
                  <a:lnTo>
                    <a:pt x="276114" y="26193"/>
                  </a:lnTo>
                  <a:lnTo>
                    <a:pt x="276567" y="27332"/>
                  </a:lnTo>
                  <a:lnTo>
                    <a:pt x="277021" y="28471"/>
                  </a:lnTo>
                  <a:lnTo>
                    <a:pt x="277460" y="29610"/>
                  </a:lnTo>
                  <a:lnTo>
                    <a:pt x="277894" y="30749"/>
                  </a:lnTo>
                  <a:lnTo>
                    <a:pt x="278321" y="31887"/>
                  </a:lnTo>
                  <a:lnTo>
                    <a:pt x="278735" y="33026"/>
                  </a:lnTo>
                  <a:lnTo>
                    <a:pt x="279150" y="34165"/>
                  </a:lnTo>
                  <a:lnTo>
                    <a:pt x="279545" y="35304"/>
                  </a:lnTo>
                  <a:lnTo>
                    <a:pt x="279940" y="36443"/>
                  </a:lnTo>
                  <a:lnTo>
                    <a:pt x="280323" y="37582"/>
                  </a:lnTo>
                  <a:lnTo>
                    <a:pt x="280698" y="38721"/>
                  </a:lnTo>
                  <a:lnTo>
                    <a:pt x="281070" y="39859"/>
                  </a:lnTo>
                  <a:lnTo>
                    <a:pt x="281425" y="40998"/>
                  </a:lnTo>
                  <a:lnTo>
                    <a:pt x="281781" y="42137"/>
                  </a:lnTo>
                  <a:lnTo>
                    <a:pt x="282121" y="43276"/>
                  </a:lnTo>
                  <a:lnTo>
                    <a:pt x="282457" y="44415"/>
                  </a:lnTo>
                  <a:lnTo>
                    <a:pt x="282785" y="45554"/>
                  </a:lnTo>
                  <a:lnTo>
                    <a:pt x="283101" y="46693"/>
                  </a:lnTo>
                  <a:lnTo>
                    <a:pt x="283417" y="47831"/>
                  </a:lnTo>
                  <a:lnTo>
                    <a:pt x="283715" y="48970"/>
                  </a:lnTo>
                  <a:lnTo>
                    <a:pt x="284013" y="50109"/>
                  </a:lnTo>
                  <a:lnTo>
                    <a:pt x="284298" y="51248"/>
                  </a:lnTo>
                  <a:lnTo>
                    <a:pt x="284577" y="52387"/>
                  </a:lnTo>
                  <a:lnTo>
                    <a:pt x="284851" y="53526"/>
                  </a:lnTo>
                  <a:lnTo>
                    <a:pt x="285111" y="54664"/>
                  </a:lnTo>
                  <a:lnTo>
                    <a:pt x="285371" y="55803"/>
                  </a:lnTo>
                  <a:lnTo>
                    <a:pt x="285615" y="56942"/>
                  </a:lnTo>
                  <a:lnTo>
                    <a:pt x="285856" y="58081"/>
                  </a:lnTo>
                  <a:lnTo>
                    <a:pt x="286089" y="59220"/>
                  </a:lnTo>
                  <a:lnTo>
                    <a:pt x="286313" y="60359"/>
                  </a:lnTo>
                  <a:lnTo>
                    <a:pt x="286535" y="61498"/>
                  </a:lnTo>
                  <a:lnTo>
                    <a:pt x="286741" y="62636"/>
                  </a:lnTo>
                  <a:lnTo>
                    <a:pt x="286947" y="63775"/>
                  </a:lnTo>
                  <a:lnTo>
                    <a:pt x="287140" y="64914"/>
                  </a:lnTo>
                  <a:lnTo>
                    <a:pt x="287329" y="66053"/>
                  </a:lnTo>
                  <a:lnTo>
                    <a:pt x="287512" y="67192"/>
                  </a:lnTo>
                  <a:lnTo>
                    <a:pt x="287683" y="68331"/>
                  </a:lnTo>
                  <a:lnTo>
                    <a:pt x="287855" y="69470"/>
                  </a:lnTo>
                  <a:lnTo>
                    <a:pt x="288011" y="70608"/>
                  </a:lnTo>
                  <a:lnTo>
                    <a:pt x="288166" y="71747"/>
                  </a:lnTo>
                  <a:lnTo>
                    <a:pt x="288313" y="72886"/>
                  </a:lnTo>
                  <a:lnTo>
                    <a:pt x="288452" y="74025"/>
                  </a:lnTo>
                  <a:lnTo>
                    <a:pt x="288588" y="75164"/>
                  </a:lnTo>
                  <a:lnTo>
                    <a:pt x="288712" y="76303"/>
                  </a:lnTo>
                  <a:lnTo>
                    <a:pt x="288836" y="77442"/>
                  </a:lnTo>
                  <a:lnTo>
                    <a:pt x="288947" y="78580"/>
                  </a:lnTo>
                  <a:lnTo>
                    <a:pt x="289056" y="79719"/>
                  </a:lnTo>
                  <a:lnTo>
                    <a:pt x="289159" y="80858"/>
                  </a:lnTo>
                  <a:lnTo>
                    <a:pt x="289253" y="81997"/>
                  </a:lnTo>
                  <a:lnTo>
                    <a:pt x="289346" y="83136"/>
                  </a:lnTo>
                  <a:lnTo>
                    <a:pt x="289426" y="84275"/>
                  </a:lnTo>
                  <a:lnTo>
                    <a:pt x="289506" y="85414"/>
                  </a:lnTo>
                  <a:lnTo>
                    <a:pt x="289578" y="86552"/>
                  </a:lnTo>
                  <a:lnTo>
                    <a:pt x="289644" y="87691"/>
                  </a:lnTo>
                  <a:lnTo>
                    <a:pt x="289708" y="88830"/>
                  </a:lnTo>
                  <a:lnTo>
                    <a:pt x="289761" y="89969"/>
                  </a:lnTo>
                  <a:lnTo>
                    <a:pt x="289815" y="91108"/>
                  </a:lnTo>
                  <a:lnTo>
                    <a:pt x="289858" y="92247"/>
                  </a:lnTo>
                  <a:lnTo>
                    <a:pt x="289899" y="93386"/>
                  </a:lnTo>
                  <a:lnTo>
                    <a:pt x="289935" y="94524"/>
                  </a:lnTo>
                  <a:lnTo>
                    <a:pt x="289964" y="95663"/>
                  </a:lnTo>
                  <a:lnTo>
                    <a:pt x="289993" y="96802"/>
                  </a:lnTo>
                  <a:lnTo>
                    <a:pt x="290011" y="97941"/>
                  </a:lnTo>
                  <a:lnTo>
                    <a:pt x="290029" y="99080"/>
                  </a:lnTo>
                  <a:lnTo>
                    <a:pt x="290039" y="100219"/>
                  </a:lnTo>
                  <a:lnTo>
                    <a:pt x="290047" y="101358"/>
                  </a:lnTo>
                  <a:lnTo>
                    <a:pt x="290051" y="102496"/>
                  </a:lnTo>
                  <a:lnTo>
                    <a:pt x="290048" y="103635"/>
                  </a:lnTo>
                  <a:lnTo>
                    <a:pt x="290046" y="104774"/>
                  </a:lnTo>
                  <a:lnTo>
                    <a:pt x="290034" y="105913"/>
                  </a:lnTo>
                  <a:lnTo>
                    <a:pt x="290022" y="107052"/>
                  </a:lnTo>
                  <a:lnTo>
                    <a:pt x="290005" y="108191"/>
                  </a:lnTo>
                  <a:lnTo>
                    <a:pt x="289983" y="109329"/>
                  </a:lnTo>
                  <a:lnTo>
                    <a:pt x="289961" y="110468"/>
                  </a:lnTo>
                  <a:lnTo>
                    <a:pt x="289931" y="111607"/>
                  </a:lnTo>
                  <a:lnTo>
                    <a:pt x="289901" y="112746"/>
                  </a:lnTo>
                  <a:lnTo>
                    <a:pt x="289865" y="113885"/>
                  </a:lnTo>
                  <a:lnTo>
                    <a:pt x="289828" y="115024"/>
                  </a:lnTo>
                  <a:lnTo>
                    <a:pt x="289787" y="116163"/>
                  </a:lnTo>
                  <a:lnTo>
                    <a:pt x="289742" y="117301"/>
                  </a:lnTo>
                  <a:lnTo>
                    <a:pt x="289697" y="118440"/>
                  </a:lnTo>
                  <a:lnTo>
                    <a:pt x="289645" y="119579"/>
                  </a:lnTo>
                  <a:lnTo>
                    <a:pt x="289593" y="120718"/>
                  </a:lnTo>
                  <a:lnTo>
                    <a:pt x="289537" y="121857"/>
                  </a:lnTo>
                  <a:lnTo>
                    <a:pt x="289479" y="122996"/>
                  </a:lnTo>
                  <a:lnTo>
                    <a:pt x="289419" y="124135"/>
                  </a:lnTo>
                  <a:lnTo>
                    <a:pt x="289355" y="125273"/>
                  </a:lnTo>
                  <a:lnTo>
                    <a:pt x="289290" y="126412"/>
                  </a:lnTo>
                  <a:lnTo>
                    <a:pt x="289222" y="127551"/>
                  </a:lnTo>
                  <a:lnTo>
                    <a:pt x="289152" y="128690"/>
                  </a:lnTo>
                  <a:lnTo>
                    <a:pt x="289080" y="129829"/>
                  </a:lnTo>
                  <a:lnTo>
                    <a:pt x="289005" y="130968"/>
                  </a:lnTo>
                  <a:lnTo>
                    <a:pt x="288930" y="132107"/>
                  </a:lnTo>
                  <a:lnTo>
                    <a:pt x="288851" y="133245"/>
                  </a:lnTo>
                  <a:lnTo>
                    <a:pt x="288772" y="134384"/>
                  </a:lnTo>
                  <a:lnTo>
                    <a:pt x="288690" y="135523"/>
                  </a:lnTo>
                  <a:lnTo>
                    <a:pt x="288607" y="136662"/>
                  </a:lnTo>
                  <a:lnTo>
                    <a:pt x="288523" y="137801"/>
                  </a:lnTo>
                  <a:lnTo>
                    <a:pt x="288436" y="138940"/>
                  </a:lnTo>
                  <a:lnTo>
                    <a:pt x="288349" y="140079"/>
                  </a:lnTo>
                  <a:lnTo>
                    <a:pt x="288259" y="141217"/>
                  </a:lnTo>
                  <a:lnTo>
                    <a:pt x="288169" y="142356"/>
                  </a:lnTo>
                  <a:lnTo>
                    <a:pt x="288077" y="143495"/>
                  </a:lnTo>
                  <a:lnTo>
                    <a:pt x="287984" y="144634"/>
                  </a:lnTo>
                  <a:lnTo>
                    <a:pt x="287890" y="145773"/>
                  </a:lnTo>
                  <a:lnTo>
                    <a:pt x="287794" y="146912"/>
                  </a:lnTo>
                  <a:lnTo>
                    <a:pt x="287698" y="148051"/>
                  </a:lnTo>
                  <a:lnTo>
                    <a:pt x="287601" y="149189"/>
                  </a:lnTo>
                  <a:lnTo>
                    <a:pt x="287503" y="150328"/>
                  </a:lnTo>
                  <a:lnTo>
                    <a:pt x="287404" y="151467"/>
                  </a:lnTo>
                  <a:lnTo>
                    <a:pt x="287304" y="152606"/>
                  </a:lnTo>
                  <a:lnTo>
                    <a:pt x="287204" y="153745"/>
                  </a:lnTo>
                  <a:lnTo>
                    <a:pt x="287102" y="154884"/>
                  </a:lnTo>
                  <a:lnTo>
                    <a:pt x="287001" y="156023"/>
                  </a:lnTo>
                  <a:lnTo>
                    <a:pt x="286898" y="157161"/>
                  </a:lnTo>
                  <a:lnTo>
                    <a:pt x="286795" y="158300"/>
                  </a:lnTo>
                  <a:lnTo>
                    <a:pt x="286691" y="159439"/>
                  </a:lnTo>
                  <a:lnTo>
                    <a:pt x="286587" y="160578"/>
                  </a:lnTo>
                  <a:lnTo>
                    <a:pt x="286483" y="161717"/>
                  </a:lnTo>
                  <a:lnTo>
                    <a:pt x="286377" y="162856"/>
                  </a:lnTo>
                  <a:lnTo>
                    <a:pt x="286272" y="163994"/>
                  </a:lnTo>
                  <a:lnTo>
                    <a:pt x="286166" y="165133"/>
                  </a:lnTo>
                  <a:lnTo>
                    <a:pt x="286060" y="166272"/>
                  </a:lnTo>
                  <a:lnTo>
                    <a:pt x="285954" y="167411"/>
                  </a:lnTo>
                  <a:lnTo>
                    <a:pt x="285847" y="168550"/>
                  </a:lnTo>
                  <a:lnTo>
                    <a:pt x="285741" y="169689"/>
                  </a:lnTo>
                  <a:lnTo>
                    <a:pt x="285634" y="170828"/>
                  </a:lnTo>
                  <a:lnTo>
                    <a:pt x="285527" y="171966"/>
                  </a:lnTo>
                  <a:lnTo>
                    <a:pt x="285419" y="173105"/>
                  </a:lnTo>
                  <a:lnTo>
                    <a:pt x="285312" y="174244"/>
                  </a:lnTo>
                  <a:lnTo>
                    <a:pt x="285205" y="175383"/>
                  </a:lnTo>
                  <a:lnTo>
                    <a:pt x="285097" y="176522"/>
                  </a:lnTo>
                  <a:lnTo>
                    <a:pt x="284990" y="177661"/>
                  </a:lnTo>
                  <a:lnTo>
                    <a:pt x="284882" y="178800"/>
                  </a:lnTo>
                  <a:lnTo>
                    <a:pt x="284774" y="179938"/>
                  </a:lnTo>
                  <a:lnTo>
                    <a:pt x="284667" y="181077"/>
                  </a:lnTo>
                  <a:lnTo>
                    <a:pt x="284559" y="182216"/>
                  </a:lnTo>
                  <a:lnTo>
                    <a:pt x="284452" y="183355"/>
                  </a:lnTo>
                  <a:lnTo>
                    <a:pt x="284344" y="184494"/>
                  </a:lnTo>
                  <a:lnTo>
                    <a:pt x="284237" y="185633"/>
                  </a:lnTo>
                  <a:lnTo>
                    <a:pt x="284130" y="186772"/>
                  </a:lnTo>
                  <a:lnTo>
                    <a:pt x="284023" y="187910"/>
                  </a:lnTo>
                  <a:lnTo>
                    <a:pt x="283916" y="189049"/>
                  </a:lnTo>
                  <a:lnTo>
                    <a:pt x="283809" y="190188"/>
                  </a:lnTo>
                  <a:lnTo>
                    <a:pt x="283702" y="191327"/>
                  </a:lnTo>
                  <a:lnTo>
                    <a:pt x="283596" y="192466"/>
                  </a:lnTo>
                  <a:lnTo>
                    <a:pt x="283489" y="193605"/>
                  </a:lnTo>
                  <a:lnTo>
                    <a:pt x="283383" y="194744"/>
                  </a:lnTo>
                  <a:lnTo>
                    <a:pt x="283277" y="195882"/>
                  </a:lnTo>
                  <a:lnTo>
                    <a:pt x="283171" y="197021"/>
                  </a:lnTo>
                  <a:lnTo>
                    <a:pt x="283065" y="198160"/>
                  </a:lnTo>
                  <a:lnTo>
                    <a:pt x="282960" y="199299"/>
                  </a:lnTo>
                  <a:lnTo>
                    <a:pt x="282854" y="200438"/>
                  </a:lnTo>
                  <a:lnTo>
                    <a:pt x="282749" y="201577"/>
                  </a:lnTo>
                  <a:lnTo>
                    <a:pt x="282644" y="202716"/>
                  </a:lnTo>
                  <a:lnTo>
                    <a:pt x="282539" y="203854"/>
                  </a:lnTo>
                  <a:lnTo>
                    <a:pt x="282435" y="204993"/>
                  </a:lnTo>
                  <a:lnTo>
                    <a:pt x="282331" y="206132"/>
                  </a:lnTo>
                  <a:lnTo>
                    <a:pt x="282227" y="207271"/>
                  </a:lnTo>
                  <a:lnTo>
                    <a:pt x="282123" y="208410"/>
                  </a:lnTo>
                  <a:lnTo>
                    <a:pt x="282019" y="209549"/>
                  </a:lnTo>
                  <a:lnTo>
                    <a:pt x="281915" y="210688"/>
                  </a:lnTo>
                  <a:lnTo>
                    <a:pt x="281812" y="211826"/>
                  </a:lnTo>
                  <a:lnTo>
                    <a:pt x="281709" y="212965"/>
                  </a:lnTo>
                  <a:lnTo>
                    <a:pt x="281607" y="214104"/>
                  </a:lnTo>
                  <a:lnTo>
                    <a:pt x="281504" y="215243"/>
                  </a:lnTo>
                  <a:lnTo>
                    <a:pt x="281402" y="216382"/>
                  </a:lnTo>
                  <a:lnTo>
                    <a:pt x="281300" y="217521"/>
                  </a:lnTo>
                  <a:lnTo>
                    <a:pt x="281198" y="218659"/>
                  </a:lnTo>
                  <a:lnTo>
                    <a:pt x="281096" y="219798"/>
                  </a:lnTo>
                  <a:lnTo>
                    <a:pt x="280995" y="220937"/>
                  </a:lnTo>
                  <a:lnTo>
                    <a:pt x="280894" y="222076"/>
                  </a:lnTo>
                  <a:lnTo>
                    <a:pt x="280793" y="223215"/>
                  </a:lnTo>
                  <a:lnTo>
                    <a:pt x="280692" y="224354"/>
                  </a:lnTo>
                  <a:lnTo>
                    <a:pt x="280592" y="225493"/>
                  </a:lnTo>
                  <a:lnTo>
                    <a:pt x="280492" y="226631"/>
                  </a:lnTo>
                  <a:lnTo>
                    <a:pt x="280392" y="227770"/>
                  </a:lnTo>
                  <a:lnTo>
                    <a:pt x="280292" y="228909"/>
                  </a:lnTo>
                  <a:lnTo>
                    <a:pt x="280193" y="230048"/>
                  </a:lnTo>
                  <a:lnTo>
                    <a:pt x="280094" y="231187"/>
                  </a:lnTo>
                  <a:lnTo>
                    <a:pt x="279995" y="232326"/>
                  </a:lnTo>
                  <a:lnTo>
                    <a:pt x="279896" y="233465"/>
                  </a:lnTo>
                  <a:lnTo>
                    <a:pt x="279798" y="234603"/>
                  </a:lnTo>
                  <a:lnTo>
                    <a:pt x="279700" y="235742"/>
                  </a:lnTo>
                  <a:lnTo>
                    <a:pt x="279602" y="236881"/>
                  </a:lnTo>
                  <a:lnTo>
                    <a:pt x="279504" y="238020"/>
                  </a:lnTo>
                  <a:lnTo>
                    <a:pt x="279407" y="239159"/>
                  </a:lnTo>
                  <a:lnTo>
                    <a:pt x="279310" y="240298"/>
                  </a:lnTo>
                  <a:lnTo>
                    <a:pt x="279213" y="241437"/>
                  </a:lnTo>
                  <a:lnTo>
                    <a:pt x="279117" y="242575"/>
                  </a:lnTo>
                  <a:lnTo>
                    <a:pt x="279021" y="243714"/>
                  </a:lnTo>
                  <a:lnTo>
                    <a:pt x="278925" y="244853"/>
                  </a:lnTo>
                  <a:lnTo>
                    <a:pt x="278829" y="245992"/>
                  </a:lnTo>
                  <a:lnTo>
                    <a:pt x="278734" y="247131"/>
                  </a:lnTo>
                  <a:lnTo>
                    <a:pt x="278640" y="248270"/>
                  </a:lnTo>
                  <a:lnTo>
                    <a:pt x="278545" y="249409"/>
                  </a:lnTo>
                  <a:lnTo>
                    <a:pt x="278451" y="250547"/>
                  </a:lnTo>
                  <a:lnTo>
                    <a:pt x="278357" y="251686"/>
                  </a:lnTo>
                  <a:lnTo>
                    <a:pt x="278263" y="252825"/>
                  </a:lnTo>
                  <a:lnTo>
                    <a:pt x="278170" y="253964"/>
                  </a:lnTo>
                  <a:lnTo>
                    <a:pt x="278078" y="255103"/>
                  </a:lnTo>
                  <a:lnTo>
                    <a:pt x="277985" y="256242"/>
                  </a:lnTo>
                  <a:lnTo>
                    <a:pt x="277893" y="257381"/>
                  </a:lnTo>
                  <a:lnTo>
                    <a:pt x="277802" y="258519"/>
                  </a:lnTo>
                  <a:lnTo>
                    <a:pt x="277710" y="259658"/>
                  </a:lnTo>
                  <a:lnTo>
                    <a:pt x="277619" y="260797"/>
                  </a:lnTo>
                  <a:lnTo>
                    <a:pt x="277529" y="261936"/>
                  </a:lnTo>
                  <a:lnTo>
                    <a:pt x="277439" y="263075"/>
                  </a:lnTo>
                  <a:lnTo>
                    <a:pt x="277350" y="264214"/>
                  </a:lnTo>
                  <a:lnTo>
                    <a:pt x="277260" y="265353"/>
                  </a:lnTo>
                  <a:lnTo>
                    <a:pt x="277172" y="266491"/>
                  </a:lnTo>
                  <a:lnTo>
                    <a:pt x="277084" y="267630"/>
                  </a:lnTo>
                  <a:lnTo>
                    <a:pt x="276996" y="268769"/>
                  </a:lnTo>
                  <a:lnTo>
                    <a:pt x="276909" y="269908"/>
                  </a:lnTo>
                  <a:lnTo>
                    <a:pt x="276822" y="271047"/>
                  </a:lnTo>
                  <a:lnTo>
                    <a:pt x="276736" y="272186"/>
                  </a:lnTo>
                  <a:lnTo>
                    <a:pt x="276650" y="273324"/>
                  </a:lnTo>
                  <a:lnTo>
                    <a:pt x="276566" y="274463"/>
                  </a:lnTo>
                  <a:lnTo>
                    <a:pt x="276481" y="275602"/>
                  </a:lnTo>
                  <a:lnTo>
                    <a:pt x="276397" y="276741"/>
                  </a:lnTo>
                  <a:lnTo>
                    <a:pt x="276314" y="277880"/>
                  </a:lnTo>
                  <a:lnTo>
                    <a:pt x="276231" y="279019"/>
                  </a:lnTo>
                  <a:lnTo>
                    <a:pt x="276149" y="280158"/>
                  </a:lnTo>
                  <a:lnTo>
                    <a:pt x="276067" y="281296"/>
                  </a:lnTo>
                  <a:lnTo>
                    <a:pt x="275987" y="282435"/>
                  </a:lnTo>
                  <a:lnTo>
                    <a:pt x="275906" y="283574"/>
                  </a:lnTo>
                  <a:lnTo>
                    <a:pt x="275827" y="284713"/>
                  </a:lnTo>
                  <a:lnTo>
                    <a:pt x="275748" y="285852"/>
                  </a:lnTo>
                  <a:lnTo>
                    <a:pt x="275669" y="286991"/>
                  </a:lnTo>
                  <a:lnTo>
                    <a:pt x="275592" y="288130"/>
                  </a:lnTo>
                  <a:lnTo>
                    <a:pt x="275515" y="289268"/>
                  </a:lnTo>
                  <a:lnTo>
                    <a:pt x="275439" y="290407"/>
                  </a:lnTo>
                  <a:lnTo>
                    <a:pt x="275363" y="291546"/>
                  </a:lnTo>
                  <a:lnTo>
                    <a:pt x="275288" y="292685"/>
                  </a:lnTo>
                  <a:lnTo>
                    <a:pt x="275214" y="293824"/>
                  </a:lnTo>
                  <a:lnTo>
                    <a:pt x="275140" y="294963"/>
                  </a:lnTo>
                  <a:lnTo>
                    <a:pt x="275068" y="296102"/>
                  </a:lnTo>
                  <a:lnTo>
                    <a:pt x="274996" y="297240"/>
                  </a:lnTo>
                  <a:lnTo>
                    <a:pt x="274925" y="298379"/>
                  </a:lnTo>
                  <a:lnTo>
                    <a:pt x="274855" y="299518"/>
                  </a:lnTo>
                  <a:lnTo>
                    <a:pt x="274785" y="300657"/>
                  </a:lnTo>
                  <a:lnTo>
                    <a:pt x="274716" y="301796"/>
                  </a:lnTo>
                  <a:lnTo>
                    <a:pt x="274648" y="302935"/>
                  </a:lnTo>
                  <a:lnTo>
                    <a:pt x="274581" y="304074"/>
                  </a:lnTo>
                  <a:lnTo>
                    <a:pt x="274515" y="305212"/>
                  </a:lnTo>
                  <a:lnTo>
                    <a:pt x="274449" y="306351"/>
                  </a:lnTo>
                  <a:lnTo>
                    <a:pt x="274384" y="307490"/>
                  </a:lnTo>
                  <a:lnTo>
                    <a:pt x="274319" y="308629"/>
                  </a:lnTo>
                  <a:lnTo>
                    <a:pt x="274257" y="309768"/>
                  </a:lnTo>
                  <a:lnTo>
                    <a:pt x="274194" y="310907"/>
                  </a:lnTo>
                  <a:lnTo>
                    <a:pt x="274132" y="312046"/>
                  </a:lnTo>
                  <a:lnTo>
                    <a:pt x="274072" y="313184"/>
                  </a:lnTo>
                  <a:lnTo>
                    <a:pt x="274011" y="314323"/>
                  </a:lnTo>
                  <a:lnTo>
                    <a:pt x="273952" y="315462"/>
                  </a:lnTo>
                  <a:lnTo>
                    <a:pt x="273893" y="316601"/>
                  </a:lnTo>
                  <a:lnTo>
                    <a:pt x="273836" y="317740"/>
                  </a:lnTo>
                  <a:lnTo>
                    <a:pt x="273779" y="318879"/>
                  </a:lnTo>
                  <a:lnTo>
                    <a:pt x="273723" y="320018"/>
                  </a:lnTo>
                  <a:lnTo>
                    <a:pt x="273668" y="321156"/>
                  </a:lnTo>
                  <a:lnTo>
                    <a:pt x="273613" y="322295"/>
                  </a:lnTo>
                  <a:lnTo>
                    <a:pt x="273559" y="323434"/>
                  </a:lnTo>
                  <a:lnTo>
                    <a:pt x="273506" y="324573"/>
                  </a:lnTo>
                  <a:lnTo>
                    <a:pt x="273454" y="325712"/>
                  </a:lnTo>
                  <a:lnTo>
                    <a:pt x="273402" y="326851"/>
                  </a:lnTo>
                  <a:lnTo>
                    <a:pt x="273351" y="327989"/>
                  </a:lnTo>
                  <a:lnTo>
                    <a:pt x="273302" y="329128"/>
                  </a:lnTo>
                  <a:lnTo>
                    <a:pt x="273252" y="330267"/>
                  </a:lnTo>
                  <a:lnTo>
                    <a:pt x="273203" y="331406"/>
                  </a:lnTo>
                  <a:lnTo>
                    <a:pt x="273155" y="332545"/>
                  </a:lnTo>
                  <a:lnTo>
                    <a:pt x="273108" y="333684"/>
                  </a:lnTo>
                  <a:lnTo>
                    <a:pt x="273061" y="334823"/>
                  </a:lnTo>
                  <a:lnTo>
                    <a:pt x="273015" y="335961"/>
                  </a:lnTo>
                  <a:lnTo>
                    <a:pt x="272970" y="337100"/>
                  </a:lnTo>
                  <a:lnTo>
                    <a:pt x="272924" y="338239"/>
                  </a:lnTo>
                  <a:lnTo>
                    <a:pt x="272880" y="339378"/>
                  </a:lnTo>
                  <a:lnTo>
                    <a:pt x="272836" y="340517"/>
                  </a:lnTo>
                  <a:lnTo>
                    <a:pt x="272793" y="341656"/>
                  </a:lnTo>
                  <a:lnTo>
                    <a:pt x="272750" y="342795"/>
                  </a:lnTo>
                  <a:lnTo>
                    <a:pt x="272708" y="343933"/>
                  </a:lnTo>
                  <a:lnTo>
                    <a:pt x="272666" y="345072"/>
                  </a:lnTo>
                  <a:lnTo>
                    <a:pt x="272625" y="346211"/>
                  </a:lnTo>
                  <a:lnTo>
                    <a:pt x="272584" y="347350"/>
                  </a:lnTo>
                  <a:lnTo>
                    <a:pt x="272543" y="348489"/>
                  </a:lnTo>
                  <a:lnTo>
                    <a:pt x="272503" y="349628"/>
                  </a:lnTo>
                  <a:lnTo>
                    <a:pt x="272463" y="350767"/>
                  </a:lnTo>
                  <a:lnTo>
                    <a:pt x="272423" y="351905"/>
                  </a:lnTo>
                  <a:lnTo>
                    <a:pt x="272383" y="353044"/>
                  </a:lnTo>
                  <a:lnTo>
                    <a:pt x="272344" y="354183"/>
                  </a:lnTo>
                  <a:lnTo>
                    <a:pt x="272305" y="355322"/>
                  </a:lnTo>
                  <a:lnTo>
                    <a:pt x="272266" y="356461"/>
                  </a:lnTo>
                  <a:lnTo>
                    <a:pt x="272227" y="357600"/>
                  </a:lnTo>
                  <a:lnTo>
                    <a:pt x="272188" y="358739"/>
                  </a:lnTo>
                  <a:lnTo>
                    <a:pt x="272150" y="359877"/>
                  </a:lnTo>
                  <a:lnTo>
                    <a:pt x="272111" y="361016"/>
                  </a:lnTo>
                  <a:lnTo>
                    <a:pt x="272072" y="362155"/>
                  </a:lnTo>
                  <a:lnTo>
                    <a:pt x="272033" y="363294"/>
                  </a:lnTo>
                  <a:lnTo>
                    <a:pt x="271994" y="364433"/>
                  </a:lnTo>
                  <a:lnTo>
                    <a:pt x="271955" y="365572"/>
                  </a:lnTo>
                  <a:lnTo>
                    <a:pt x="271916" y="366711"/>
                  </a:lnTo>
                  <a:lnTo>
                    <a:pt x="271876" y="367849"/>
                  </a:lnTo>
                  <a:lnTo>
                    <a:pt x="271836" y="368988"/>
                  </a:lnTo>
                  <a:lnTo>
                    <a:pt x="271796" y="370127"/>
                  </a:lnTo>
                  <a:lnTo>
                    <a:pt x="271756" y="371266"/>
                  </a:lnTo>
                  <a:lnTo>
                    <a:pt x="271714" y="372405"/>
                  </a:lnTo>
                  <a:lnTo>
                    <a:pt x="271673" y="373544"/>
                  </a:lnTo>
                  <a:lnTo>
                    <a:pt x="271631" y="374683"/>
                  </a:lnTo>
                  <a:lnTo>
                    <a:pt x="271588" y="375821"/>
                  </a:lnTo>
                  <a:lnTo>
                    <a:pt x="271545" y="376960"/>
                  </a:lnTo>
                  <a:lnTo>
                    <a:pt x="271501" y="378099"/>
                  </a:lnTo>
                  <a:lnTo>
                    <a:pt x="271457" y="379238"/>
                  </a:lnTo>
                  <a:lnTo>
                    <a:pt x="271411" y="380377"/>
                  </a:lnTo>
                  <a:lnTo>
                    <a:pt x="271365" y="381516"/>
                  </a:lnTo>
                  <a:lnTo>
                    <a:pt x="271318" y="382654"/>
                  </a:lnTo>
                  <a:lnTo>
                    <a:pt x="271270" y="383793"/>
                  </a:lnTo>
                  <a:lnTo>
                    <a:pt x="271222" y="384932"/>
                  </a:lnTo>
                  <a:lnTo>
                    <a:pt x="271171" y="386071"/>
                  </a:lnTo>
                  <a:lnTo>
                    <a:pt x="271121" y="387210"/>
                  </a:lnTo>
                  <a:lnTo>
                    <a:pt x="271068" y="388349"/>
                  </a:lnTo>
                  <a:lnTo>
                    <a:pt x="271015" y="389488"/>
                  </a:lnTo>
                  <a:lnTo>
                    <a:pt x="270960" y="390626"/>
                  </a:lnTo>
                  <a:lnTo>
                    <a:pt x="270904" y="391765"/>
                  </a:lnTo>
                  <a:lnTo>
                    <a:pt x="270848" y="392904"/>
                  </a:lnTo>
                  <a:lnTo>
                    <a:pt x="270788" y="394043"/>
                  </a:lnTo>
                  <a:lnTo>
                    <a:pt x="270729" y="395182"/>
                  </a:lnTo>
                  <a:lnTo>
                    <a:pt x="270667" y="396321"/>
                  </a:lnTo>
                  <a:lnTo>
                    <a:pt x="270604" y="397460"/>
                  </a:lnTo>
                  <a:lnTo>
                    <a:pt x="270539" y="398598"/>
                  </a:lnTo>
                  <a:lnTo>
                    <a:pt x="270472" y="399737"/>
                  </a:lnTo>
                  <a:lnTo>
                    <a:pt x="270405" y="400876"/>
                  </a:lnTo>
                  <a:lnTo>
                    <a:pt x="270334" y="402015"/>
                  </a:lnTo>
                  <a:lnTo>
                    <a:pt x="270263" y="403154"/>
                  </a:lnTo>
                  <a:lnTo>
                    <a:pt x="270189" y="404293"/>
                  </a:lnTo>
                  <a:lnTo>
                    <a:pt x="270113" y="405432"/>
                  </a:lnTo>
                  <a:lnTo>
                    <a:pt x="270036" y="406570"/>
                  </a:lnTo>
                  <a:lnTo>
                    <a:pt x="269955" y="407709"/>
                  </a:lnTo>
                  <a:lnTo>
                    <a:pt x="269874" y="408848"/>
                  </a:lnTo>
                  <a:lnTo>
                    <a:pt x="269790" y="409987"/>
                  </a:lnTo>
                  <a:lnTo>
                    <a:pt x="269703" y="411126"/>
                  </a:lnTo>
                  <a:lnTo>
                    <a:pt x="269615" y="412265"/>
                  </a:lnTo>
                  <a:lnTo>
                    <a:pt x="269524" y="413404"/>
                  </a:lnTo>
                  <a:lnTo>
                    <a:pt x="269432" y="414542"/>
                  </a:lnTo>
                  <a:lnTo>
                    <a:pt x="269335" y="415681"/>
                  </a:lnTo>
                  <a:lnTo>
                    <a:pt x="269237" y="416820"/>
                  </a:lnTo>
                  <a:lnTo>
                    <a:pt x="269136" y="417959"/>
                  </a:lnTo>
                  <a:lnTo>
                    <a:pt x="269032" y="419098"/>
                  </a:lnTo>
                  <a:lnTo>
                    <a:pt x="268927" y="420237"/>
                  </a:lnTo>
                  <a:lnTo>
                    <a:pt x="268817" y="421376"/>
                  </a:lnTo>
                  <a:lnTo>
                    <a:pt x="268707" y="422514"/>
                  </a:lnTo>
                  <a:lnTo>
                    <a:pt x="268591" y="423653"/>
                  </a:lnTo>
                  <a:lnTo>
                    <a:pt x="268474" y="424792"/>
                  </a:lnTo>
                  <a:lnTo>
                    <a:pt x="268354" y="425931"/>
                  </a:lnTo>
                  <a:lnTo>
                    <a:pt x="268230" y="427070"/>
                  </a:lnTo>
                  <a:lnTo>
                    <a:pt x="268106" y="428209"/>
                  </a:lnTo>
                  <a:lnTo>
                    <a:pt x="267975" y="429348"/>
                  </a:lnTo>
                  <a:lnTo>
                    <a:pt x="267843" y="430486"/>
                  </a:lnTo>
                  <a:lnTo>
                    <a:pt x="267707" y="431625"/>
                  </a:lnTo>
                  <a:lnTo>
                    <a:pt x="267568" y="432764"/>
                  </a:lnTo>
                  <a:lnTo>
                    <a:pt x="267427" y="433903"/>
                  </a:lnTo>
                  <a:lnTo>
                    <a:pt x="267281" y="435042"/>
                  </a:lnTo>
                  <a:lnTo>
                    <a:pt x="267134" y="436181"/>
                  </a:lnTo>
                  <a:lnTo>
                    <a:pt x="266980" y="437319"/>
                  </a:lnTo>
                  <a:lnTo>
                    <a:pt x="266825" y="438458"/>
                  </a:lnTo>
                  <a:lnTo>
                    <a:pt x="266666" y="439597"/>
                  </a:lnTo>
                  <a:lnTo>
                    <a:pt x="266503" y="440736"/>
                  </a:lnTo>
                  <a:lnTo>
                    <a:pt x="266339" y="441875"/>
                  </a:lnTo>
                  <a:lnTo>
                    <a:pt x="266167" y="443014"/>
                  </a:lnTo>
                  <a:lnTo>
                    <a:pt x="265995" y="444153"/>
                  </a:lnTo>
                  <a:lnTo>
                    <a:pt x="265817" y="445291"/>
                  </a:lnTo>
                  <a:lnTo>
                    <a:pt x="265636" y="446430"/>
                  </a:lnTo>
                  <a:lnTo>
                    <a:pt x="265453" y="447569"/>
                  </a:lnTo>
                  <a:lnTo>
                    <a:pt x="265263" y="448708"/>
                  </a:lnTo>
                  <a:lnTo>
                    <a:pt x="265073" y="449847"/>
                  </a:lnTo>
                  <a:lnTo>
                    <a:pt x="264875" y="450986"/>
                  </a:lnTo>
                  <a:lnTo>
                    <a:pt x="264676" y="452125"/>
                  </a:lnTo>
                  <a:lnTo>
                    <a:pt x="264472" y="453263"/>
                  </a:lnTo>
                  <a:lnTo>
                    <a:pt x="264264" y="454402"/>
                  </a:lnTo>
                  <a:lnTo>
                    <a:pt x="264054" y="455541"/>
                  </a:lnTo>
                  <a:lnTo>
                    <a:pt x="263836" y="456680"/>
                  </a:lnTo>
                  <a:lnTo>
                    <a:pt x="263618" y="457819"/>
                  </a:lnTo>
                  <a:lnTo>
                    <a:pt x="263393" y="458958"/>
                  </a:lnTo>
                  <a:lnTo>
                    <a:pt x="263165" y="460097"/>
                  </a:lnTo>
                  <a:lnTo>
                    <a:pt x="262934" y="461235"/>
                  </a:lnTo>
                  <a:lnTo>
                    <a:pt x="262696" y="462374"/>
                  </a:lnTo>
                  <a:lnTo>
                    <a:pt x="262459" y="463513"/>
                  </a:lnTo>
                  <a:lnTo>
                    <a:pt x="262211" y="464652"/>
                  </a:lnTo>
                  <a:lnTo>
                    <a:pt x="261964" y="465791"/>
                  </a:lnTo>
                  <a:lnTo>
                    <a:pt x="261710" y="466930"/>
                  </a:lnTo>
                  <a:lnTo>
                    <a:pt x="261453" y="468069"/>
                  </a:lnTo>
                  <a:lnTo>
                    <a:pt x="261193" y="469207"/>
                  </a:lnTo>
                  <a:lnTo>
                    <a:pt x="260925" y="470346"/>
                  </a:lnTo>
                  <a:lnTo>
                    <a:pt x="260657" y="471485"/>
                  </a:lnTo>
                  <a:lnTo>
                    <a:pt x="260381" y="472624"/>
                  </a:lnTo>
                  <a:lnTo>
                    <a:pt x="260103" y="473763"/>
                  </a:lnTo>
                  <a:lnTo>
                    <a:pt x="259820" y="474902"/>
                  </a:lnTo>
                  <a:lnTo>
                    <a:pt x="259532" y="476041"/>
                  </a:lnTo>
                  <a:lnTo>
                    <a:pt x="259243" y="477179"/>
                  </a:lnTo>
                  <a:lnTo>
                    <a:pt x="258944" y="478318"/>
                  </a:lnTo>
                  <a:lnTo>
                    <a:pt x="258645" y="479457"/>
                  </a:lnTo>
                  <a:lnTo>
                    <a:pt x="258339" y="480596"/>
                  </a:lnTo>
                  <a:lnTo>
                    <a:pt x="258030" y="481735"/>
                  </a:lnTo>
                  <a:lnTo>
                    <a:pt x="257718" y="482874"/>
                  </a:lnTo>
                  <a:lnTo>
                    <a:pt x="257398" y="484013"/>
                  </a:lnTo>
                  <a:lnTo>
                    <a:pt x="257078" y="485151"/>
                  </a:lnTo>
                  <a:lnTo>
                    <a:pt x="256749" y="486290"/>
                  </a:lnTo>
                  <a:lnTo>
                    <a:pt x="256419" y="487429"/>
                  </a:lnTo>
                  <a:lnTo>
                    <a:pt x="256084" y="488568"/>
                  </a:lnTo>
                  <a:lnTo>
                    <a:pt x="255743" y="489707"/>
                  </a:lnTo>
                  <a:lnTo>
                    <a:pt x="255401" y="490846"/>
                  </a:lnTo>
                  <a:lnTo>
                    <a:pt x="255051" y="491984"/>
                  </a:lnTo>
                  <a:lnTo>
                    <a:pt x="254700" y="493123"/>
                  </a:lnTo>
                  <a:lnTo>
                    <a:pt x="254341" y="494262"/>
                  </a:lnTo>
                  <a:lnTo>
                    <a:pt x="253980" y="495401"/>
                  </a:lnTo>
                  <a:lnTo>
                    <a:pt x="253615" y="496540"/>
                  </a:lnTo>
                  <a:lnTo>
                    <a:pt x="253244" y="497679"/>
                  </a:lnTo>
                  <a:lnTo>
                    <a:pt x="252872" y="498818"/>
                  </a:lnTo>
                  <a:lnTo>
                    <a:pt x="252491" y="499956"/>
                  </a:lnTo>
                  <a:lnTo>
                    <a:pt x="252109" y="501095"/>
                  </a:lnTo>
                  <a:lnTo>
                    <a:pt x="251722" y="502234"/>
                  </a:lnTo>
                  <a:lnTo>
                    <a:pt x="251330" y="503373"/>
                  </a:lnTo>
                  <a:lnTo>
                    <a:pt x="250936" y="504512"/>
                  </a:lnTo>
                  <a:lnTo>
                    <a:pt x="250535" y="505651"/>
                  </a:lnTo>
                  <a:lnTo>
                    <a:pt x="250133" y="506790"/>
                  </a:lnTo>
                  <a:lnTo>
                    <a:pt x="249723" y="507928"/>
                  </a:lnTo>
                  <a:lnTo>
                    <a:pt x="249312" y="509067"/>
                  </a:lnTo>
                  <a:lnTo>
                    <a:pt x="248896" y="510206"/>
                  </a:lnTo>
                  <a:lnTo>
                    <a:pt x="248475" y="511345"/>
                  </a:lnTo>
                  <a:lnTo>
                    <a:pt x="248053" y="512484"/>
                  </a:lnTo>
                  <a:lnTo>
                    <a:pt x="247622" y="513623"/>
                  </a:lnTo>
                  <a:lnTo>
                    <a:pt x="247192" y="514762"/>
                  </a:lnTo>
                  <a:lnTo>
                    <a:pt x="246755" y="515900"/>
                  </a:lnTo>
                  <a:lnTo>
                    <a:pt x="246315" y="517039"/>
                  </a:lnTo>
                  <a:lnTo>
                    <a:pt x="245872" y="518178"/>
                  </a:lnTo>
                  <a:lnTo>
                    <a:pt x="245423" y="519317"/>
                  </a:lnTo>
                  <a:lnTo>
                    <a:pt x="244974" y="520456"/>
                  </a:lnTo>
                  <a:lnTo>
                    <a:pt x="244517" y="521595"/>
                  </a:lnTo>
                  <a:lnTo>
                    <a:pt x="244058" y="522734"/>
                  </a:lnTo>
                  <a:lnTo>
                    <a:pt x="243596" y="523872"/>
                  </a:lnTo>
                  <a:lnTo>
                    <a:pt x="243129" y="525011"/>
                  </a:lnTo>
                  <a:lnTo>
                    <a:pt x="242661" y="526150"/>
                  </a:lnTo>
                  <a:lnTo>
                    <a:pt x="242186" y="527289"/>
                  </a:lnTo>
                  <a:lnTo>
                    <a:pt x="241710" y="528428"/>
                  </a:lnTo>
                  <a:lnTo>
                    <a:pt x="241229" y="529567"/>
                  </a:lnTo>
                  <a:lnTo>
                    <a:pt x="240745" y="530706"/>
                  </a:lnTo>
                  <a:lnTo>
                    <a:pt x="240259" y="531844"/>
                  </a:lnTo>
                  <a:lnTo>
                    <a:pt x="239767" y="532983"/>
                  </a:lnTo>
                  <a:lnTo>
                    <a:pt x="239276" y="534122"/>
                  </a:lnTo>
                  <a:lnTo>
                    <a:pt x="238777" y="535261"/>
                  </a:lnTo>
                  <a:lnTo>
                    <a:pt x="238277" y="536400"/>
                  </a:lnTo>
                  <a:lnTo>
                    <a:pt x="237774" y="537539"/>
                  </a:lnTo>
                  <a:lnTo>
                    <a:pt x="237267" y="538678"/>
                  </a:lnTo>
                  <a:lnTo>
                    <a:pt x="236759" y="539816"/>
                  </a:lnTo>
                  <a:lnTo>
                    <a:pt x="236245" y="540955"/>
                  </a:lnTo>
                  <a:lnTo>
                    <a:pt x="235731" y="542094"/>
                  </a:lnTo>
                  <a:lnTo>
                    <a:pt x="235212" y="543233"/>
                  </a:lnTo>
                  <a:lnTo>
                    <a:pt x="234691" y="544372"/>
                  </a:lnTo>
                  <a:lnTo>
                    <a:pt x="234168" y="545511"/>
                  </a:lnTo>
                  <a:lnTo>
                    <a:pt x="233641" y="546649"/>
                  </a:lnTo>
                  <a:lnTo>
                    <a:pt x="233113" y="547788"/>
                  </a:lnTo>
                  <a:lnTo>
                    <a:pt x="232580" y="548927"/>
                  </a:lnTo>
                  <a:lnTo>
                    <a:pt x="232047" y="550066"/>
                  </a:lnTo>
                  <a:lnTo>
                    <a:pt x="231510" y="551205"/>
                  </a:lnTo>
                  <a:lnTo>
                    <a:pt x="230970" y="552344"/>
                  </a:lnTo>
                  <a:lnTo>
                    <a:pt x="230430" y="553483"/>
                  </a:lnTo>
                  <a:lnTo>
                    <a:pt x="229885" y="554621"/>
                  </a:lnTo>
                  <a:lnTo>
                    <a:pt x="229341" y="555760"/>
                  </a:lnTo>
                  <a:lnTo>
                    <a:pt x="228791" y="556899"/>
                  </a:lnTo>
                  <a:lnTo>
                    <a:pt x="228242" y="558038"/>
                  </a:lnTo>
                  <a:lnTo>
                    <a:pt x="227689" y="559177"/>
                  </a:lnTo>
                  <a:lnTo>
                    <a:pt x="227135" y="560316"/>
                  </a:lnTo>
                  <a:lnTo>
                    <a:pt x="226580" y="561455"/>
                  </a:lnTo>
                  <a:lnTo>
                    <a:pt x="226021" y="562593"/>
                  </a:lnTo>
                  <a:lnTo>
                    <a:pt x="225462" y="563732"/>
                  </a:lnTo>
                  <a:lnTo>
                    <a:pt x="224900" y="564871"/>
                  </a:lnTo>
                  <a:lnTo>
                    <a:pt x="224337" y="566010"/>
                  </a:lnTo>
                  <a:lnTo>
                    <a:pt x="223773" y="567149"/>
                  </a:lnTo>
                  <a:lnTo>
                    <a:pt x="223206" y="568288"/>
                  </a:lnTo>
                  <a:lnTo>
                    <a:pt x="222640" y="569427"/>
                  </a:lnTo>
                  <a:lnTo>
                    <a:pt x="222070" y="570565"/>
                  </a:lnTo>
                  <a:lnTo>
                    <a:pt x="221500" y="571704"/>
                  </a:lnTo>
                  <a:lnTo>
                    <a:pt x="220929" y="572843"/>
                  </a:lnTo>
                  <a:lnTo>
                    <a:pt x="220356" y="573982"/>
                  </a:lnTo>
                  <a:lnTo>
                    <a:pt x="219783" y="575121"/>
                  </a:lnTo>
                  <a:lnTo>
                    <a:pt x="219208" y="576260"/>
                  </a:lnTo>
                  <a:lnTo>
                    <a:pt x="218633" y="577399"/>
                  </a:lnTo>
                  <a:lnTo>
                    <a:pt x="218056" y="578537"/>
                  </a:lnTo>
                  <a:lnTo>
                    <a:pt x="217479" y="579676"/>
                  </a:lnTo>
                  <a:lnTo>
                    <a:pt x="216901" y="580815"/>
                  </a:lnTo>
                  <a:lnTo>
                    <a:pt x="216322" y="5819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686" y="600757"/>
              <a:ext cx="264451" cy="0"/>
            </a:xfrm>
            <a:custGeom>
              <a:avLst/>
              <a:pathLst>
                <a:path w="264451" h="0">
                  <a:moveTo>
                    <a:pt x="0" y="0"/>
                  </a:moveTo>
                  <a:lnTo>
                    <a:pt x="26445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86165" y="366719"/>
              <a:ext cx="290051" cy="948736"/>
            </a:xfrm>
            <a:custGeom>
              <a:avLst/>
              <a:pathLst>
                <a:path w="290051" h="948736">
                  <a:moveTo>
                    <a:pt x="69524" y="948736"/>
                  </a:moveTo>
                  <a:lnTo>
                    <a:pt x="69274" y="946880"/>
                  </a:lnTo>
                  <a:lnTo>
                    <a:pt x="69031" y="945023"/>
                  </a:lnTo>
                  <a:lnTo>
                    <a:pt x="68787" y="943167"/>
                  </a:lnTo>
                  <a:lnTo>
                    <a:pt x="68547" y="941310"/>
                  </a:lnTo>
                  <a:lnTo>
                    <a:pt x="68312" y="939453"/>
                  </a:lnTo>
                  <a:lnTo>
                    <a:pt x="68078" y="937597"/>
                  </a:lnTo>
                  <a:lnTo>
                    <a:pt x="67846" y="935740"/>
                  </a:lnTo>
                  <a:lnTo>
                    <a:pt x="67621" y="933883"/>
                  </a:lnTo>
                  <a:lnTo>
                    <a:pt x="67396" y="932027"/>
                  </a:lnTo>
                  <a:lnTo>
                    <a:pt x="67174" y="930170"/>
                  </a:lnTo>
                  <a:lnTo>
                    <a:pt x="66959" y="928314"/>
                  </a:lnTo>
                  <a:lnTo>
                    <a:pt x="66743" y="926457"/>
                  </a:lnTo>
                  <a:lnTo>
                    <a:pt x="66530" y="924600"/>
                  </a:lnTo>
                  <a:lnTo>
                    <a:pt x="66325" y="922744"/>
                  </a:lnTo>
                  <a:lnTo>
                    <a:pt x="66119" y="920887"/>
                  </a:lnTo>
                  <a:lnTo>
                    <a:pt x="65916" y="919030"/>
                  </a:lnTo>
                  <a:lnTo>
                    <a:pt x="65721" y="917174"/>
                  </a:lnTo>
                  <a:lnTo>
                    <a:pt x="65525" y="915317"/>
                  </a:lnTo>
                  <a:lnTo>
                    <a:pt x="65332" y="913460"/>
                  </a:lnTo>
                  <a:lnTo>
                    <a:pt x="65147" y="911604"/>
                  </a:lnTo>
                  <a:lnTo>
                    <a:pt x="64962" y="909747"/>
                  </a:lnTo>
                  <a:lnTo>
                    <a:pt x="64778" y="907891"/>
                  </a:lnTo>
                  <a:lnTo>
                    <a:pt x="64604" y="906034"/>
                  </a:lnTo>
                  <a:lnTo>
                    <a:pt x="64429" y="904177"/>
                  </a:lnTo>
                  <a:lnTo>
                    <a:pt x="64256" y="902321"/>
                  </a:lnTo>
                  <a:lnTo>
                    <a:pt x="64092" y="900464"/>
                  </a:lnTo>
                  <a:lnTo>
                    <a:pt x="63928" y="898607"/>
                  </a:lnTo>
                  <a:lnTo>
                    <a:pt x="63765" y="896751"/>
                  </a:lnTo>
                  <a:lnTo>
                    <a:pt x="63612" y="894894"/>
                  </a:lnTo>
                  <a:lnTo>
                    <a:pt x="63458" y="893038"/>
                  </a:lnTo>
                  <a:lnTo>
                    <a:pt x="63306" y="891181"/>
                  </a:lnTo>
                  <a:lnTo>
                    <a:pt x="63164" y="889324"/>
                  </a:lnTo>
                  <a:lnTo>
                    <a:pt x="63021" y="887468"/>
                  </a:lnTo>
                  <a:lnTo>
                    <a:pt x="62880" y="885611"/>
                  </a:lnTo>
                  <a:lnTo>
                    <a:pt x="62748" y="883754"/>
                  </a:lnTo>
                  <a:lnTo>
                    <a:pt x="62617" y="881898"/>
                  </a:lnTo>
                  <a:lnTo>
                    <a:pt x="62486" y="880041"/>
                  </a:lnTo>
                  <a:lnTo>
                    <a:pt x="62366" y="878185"/>
                  </a:lnTo>
                  <a:lnTo>
                    <a:pt x="62245" y="876328"/>
                  </a:lnTo>
                  <a:lnTo>
                    <a:pt x="62126" y="874471"/>
                  </a:lnTo>
                  <a:lnTo>
                    <a:pt x="62016" y="872615"/>
                  </a:lnTo>
                  <a:lnTo>
                    <a:pt x="61907" y="870758"/>
                  </a:lnTo>
                  <a:lnTo>
                    <a:pt x="61799" y="868901"/>
                  </a:lnTo>
                  <a:lnTo>
                    <a:pt x="61700" y="867045"/>
                  </a:lnTo>
                  <a:lnTo>
                    <a:pt x="61602" y="865188"/>
                  </a:lnTo>
                  <a:lnTo>
                    <a:pt x="61505" y="863332"/>
                  </a:lnTo>
                  <a:lnTo>
                    <a:pt x="61418" y="861475"/>
                  </a:lnTo>
                  <a:lnTo>
                    <a:pt x="61331" y="859618"/>
                  </a:lnTo>
                  <a:lnTo>
                    <a:pt x="61244" y="857762"/>
                  </a:lnTo>
                  <a:lnTo>
                    <a:pt x="61168" y="855905"/>
                  </a:lnTo>
                  <a:lnTo>
                    <a:pt x="61093" y="854048"/>
                  </a:lnTo>
                  <a:lnTo>
                    <a:pt x="61017" y="852192"/>
                  </a:lnTo>
                  <a:lnTo>
                    <a:pt x="60953" y="850335"/>
                  </a:lnTo>
                  <a:lnTo>
                    <a:pt x="60888" y="848479"/>
                  </a:lnTo>
                  <a:lnTo>
                    <a:pt x="60824" y="846622"/>
                  </a:lnTo>
                  <a:lnTo>
                    <a:pt x="60770" y="844765"/>
                  </a:lnTo>
                  <a:lnTo>
                    <a:pt x="60717" y="842909"/>
                  </a:lnTo>
                  <a:lnTo>
                    <a:pt x="60664" y="841052"/>
                  </a:lnTo>
                  <a:lnTo>
                    <a:pt x="60621" y="839195"/>
                  </a:lnTo>
                  <a:lnTo>
                    <a:pt x="60579" y="837339"/>
                  </a:lnTo>
                  <a:lnTo>
                    <a:pt x="60537" y="835482"/>
                  </a:lnTo>
                  <a:lnTo>
                    <a:pt x="60506" y="833625"/>
                  </a:lnTo>
                  <a:lnTo>
                    <a:pt x="60474" y="831769"/>
                  </a:lnTo>
                  <a:lnTo>
                    <a:pt x="60443" y="829912"/>
                  </a:lnTo>
                  <a:lnTo>
                    <a:pt x="60423" y="828056"/>
                  </a:lnTo>
                  <a:lnTo>
                    <a:pt x="60403" y="826199"/>
                  </a:lnTo>
                  <a:lnTo>
                    <a:pt x="60382" y="824342"/>
                  </a:lnTo>
                  <a:lnTo>
                    <a:pt x="60373" y="822486"/>
                  </a:lnTo>
                  <a:lnTo>
                    <a:pt x="60363" y="820629"/>
                  </a:lnTo>
                  <a:lnTo>
                    <a:pt x="60354" y="818772"/>
                  </a:lnTo>
                  <a:lnTo>
                    <a:pt x="60355" y="816916"/>
                  </a:lnTo>
                  <a:lnTo>
                    <a:pt x="60356" y="815059"/>
                  </a:lnTo>
                  <a:lnTo>
                    <a:pt x="60357" y="813203"/>
                  </a:lnTo>
                  <a:lnTo>
                    <a:pt x="60368" y="811346"/>
                  </a:lnTo>
                  <a:lnTo>
                    <a:pt x="60380" y="809489"/>
                  </a:lnTo>
                  <a:lnTo>
                    <a:pt x="60392" y="807633"/>
                  </a:lnTo>
                  <a:lnTo>
                    <a:pt x="60413" y="805776"/>
                  </a:lnTo>
                  <a:lnTo>
                    <a:pt x="60436" y="803919"/>
                  </a:lnTo>
                  <a:lnTo>
                    <a:pt x="60458" y="802063"/>
                  </a:lnTo>
                  <a:lnTo>
                    <a:pt x="60489" y="800206"/>
                  </a:lnTo>
                  <a:lnTo>
                    <a:pt x="60522" y="798350"/>
                  </a:lnTo>
                  <a:lnTo>
                    <a:pt x="60554" y="796493"/>
                  </a:lnTo>
                  <a:lnTo>
                    <a:pt x="60595" y="794636"/>
                  </a:lnTo>
                  <a:lnTo>
                    <a:pt x="60638" y="792780"/>
                  </a:lnTo>
                  <a:lnTo>
                    <a:pt x="60680" y="790923"/>
                  </a:lnTo>
                  <a:lnTo>
                    <a:pt x="60731" y="789066"/>
                  </a:lnTo>
                  <a:lnTo>
                    <a:pt x="60783" y="787210"/>
                  </a:lnTo>
                  <a:lnTo>
                    <a:pt x="60835" y="785353"/>
                  </a:lnTo>
                  <a:lnTo>
                    <a:pt x="60895" y="783497"/>
                  </a:lnTo>
                  <a:lnTo>
                    <a:pt x="60956" y="781640"/>
                  </a:lnTo>
                  <a:lnTo>
                    <a:pt x="61018" y="779783"/>
                  </a:lnTo>
                  <a:lnTo>
                    <a:pt x="61087" y="777927"/>
                  </a:lnTo>
                  <a:lnTo>
                    <a:pt x="61157" y="776070"/>
                  </a:lnTo>
                  <a:lnTo>
                    <a:pt x="61228" y="774213"/>
                  </a:lnTo>
                  <a:lnTo>
                    <a:pt x="61306" y="772357"/>
                  </a:lnTo>
                  <a:lnTo>
                    <a:pt x="61385" y="770500"/>
                  </a:lnTo>
                  <a:lnTo>
                    <a:pt x="61465" y="768643"/>
                  </a:lnTo>
                  <a:lnTo>
                    <a:pt x="61551" y="766787"/>
                  </a:lnTo>
                  <a:lnTo>
                    <a:pt x="61639" y="764930"/>
                  </a:lnTo>
                  <a:lnTo>
                    <a:pt x="61727" y="763074"/>
                  </a:lnTo>
                  <a:lnTo>
                    <a:pt x="61821" y="761217"/>
                  </a:lnTo>
                  <a:lnTo>
                    <a:pt x="61917" y="759360"/>
                  </a:lnTo>
                  <a:lnTo>
                    <a:pt x="62013" y="757504"/>
                  </a:lnTo>
                  <a:lnTo>
                    <a:pt x="62115" y="755647"/>
                  </a:lnTo>
                  <a:lnTo>
                    <a:pt x="62219" y="753790"/>
                  </a:lnTo>
                  <a:lnTo>
                    <a:pt x="62323" y="751934"/>
                  </a:lnTo>
                  <a:lnTo>
                    <a:pt x="62432" y="750077"/>
                  </a:lnTo>
                  <a:lnTo>
                    <a:pt x="62543" y="748221"/>
                  </a:lnTo>
                  <a:lnTo>
                    <a:pt x="62654" y="746364"/>
                  </a:lnTo>
                  <a:lnTo>
                    <a:pt x="62771" y="744507"/>
                  </a:lnTo>
                  <a:lnTo>
                    <a:pt x="62889" y="742651"/>
                  </a:lnTo>
                  <a:lnTo>
                    <a:pt x="63007" y="740794"/>
                  </a:lnTo>
                  <a:lnTo>
                    <a:pt x="63130" y="738937"/>
                  </a:lnTo>
                  <a:lnTo>
                    <a:pt x="63255" y="737081"/>
                  </a:lnTo>
                  <a:lnTo>
                    <a:pt x="63380" y="735224"/>
                  </a:lnTo>
                  <a:lnTo>
                    <a:pt x="63509" y="733368"/>
                  </a:lnTo>
                  <a:lnTo>
                    <a:pt x="63640" y="731511"/>
                  </a:lnTo>
                  <a:lnTo>
                    <a:pt x="63771" y="729654"/>
                  </a:lnTo>
                  <a:lnTo>
                    <a:pt x="63906" y="727798"/>
                  </a:lnTo>
                  <a:lnTo>
                    <a:pt x="64042" y="725941"/>
                  </a:lnTo>
                  <a:lnTo>
                    <a:pt x="64179" y="724084"/>
                  </a:lnTo>
                  <a:lnTo>
                    <a:pt x="64319" y="722228"/>
                  </a:lnTo>
                  <a:lnTo>
                    <a:pt x="64461" y="720371"/>
                  </a:lnTo>
                  <a:lnTo>
                    <a:pt x="64602" y="718515"/>
                  </a:lnTo>
                  <a:lnTo>
                    <a:pt x="64747" y="716658"/>
                  </a:lnTo>
                  <a:lnTo>
                    <a:pt x="64894" y="714801"/>
                  </a:lnTo>
                  <a:lnTo>
                    <a:pt x="65040" y="712945"/>
                  </a:lnTo>
                  <a:lnTo>
                    <a:pt x="65190" y="711088"/>
                  </a:lnTo>
                  <a:lnTo>
                    <a:pt x="65340" y="709231"/>
                  </a:lnTo>
                  <a:lnTo>
                    <a:pt x="65491" y="707375"/>
                  </a:lnTo>
                  <a:lnTo>
                    <a:pt x="65644" y="705518"/>
                  </a:lnTo>
                  <a:lnTo>
                    <a:pt x="65799" y="703662"/>
                  </a:lnTo>
                  <a:lnTo>
                    <a:pt x="65953" y="701805"/>
                  </a:lnTo>
                  <a:lnTo>
                    <a:pt x="66110" y="699948"/>
                  </a:lnTo>
                  <a:lnTo>
                    <a:pt x="66267" y="698092"/>
                  </a:lnTo>
                  <a:lnTo>
                    <a:pt x="66425" y="696235"/>
                  </a:lnTo>
                  <a:lnTo>
                    <a:pt x="66584" y="694378"/>
                  </a:lnTo>
                  <a:lnTo>
                    <a:pt x="66744" y="692522"/>
                  </a:lnTo>
                  <a:lnTo>
                    <a:pt x="66905" y="690665"/>
                  </a:lnTo>
                  <a:lnTo>
                    <a:pt x="67066" y="688808"/>
                  </a:lnTo>
                  <a:lnTo>
                    <a:pt x="67229" y="686952"/>
                  </a:lnTo>
                  <a:lnTo>
                    <a:pt x="67391" y="685095"/>
                  </a:lnTo>
                  <a:lnTo>
                    <a:pt x="67555" y="683239"/>
                  </a:lnTo>
                  <a:lnTo>
                    <a:pt x="67719" y="681382"/>
                  </a:lnTo>
                  <a:lnTo>
                    <a:pt x="67883" y="679525"/>
                  </a:lnTo>
                  <a:lnTo>
                    <a:pt x="68047" y="677669"/>
                  </a:lnTo>
                  <a:lnTo>
                    <a:pt x="68212" y="675812"/>
                  </a:lnTo>
                  <a:lnTo>
                    <a:pt x="68377" y="673955"/>
                  </a:lnTo>
                  <a:lnTo>
                    <a:pt x="68542" y="672099"/>
                  </a:lnTo>
                  <a:lnTo>
                    <a:pt x="68708" y="670242"/>
                  </a:lnTo>
                  <a:lnTo>
                    <a:pt x="68873" y="668386"/>
                  </a:lnTo>
                  <a:lnTo>
                    <a:pt x="69039" y="666529"/>
                  </a:lnTo>
                  <a:lnTo>
                    <a:pt x="69204" y="664672"/>
                  </a:lnTo>
                  <a:lnTo>
                    <a:pt x="69369" y="662816"/>
                  </a:lnTo>
                  <a:lnTo>
                    <a:pt x="69534" y="660959"/>
                  </a:lnTo>
                  <a:lnTo>
                    <a:pt x="69699" y="659102"/>
                  </a:lnTo>
                  <a:lnTo>
                    <a:pt x="69864" y="657246"/>
                  </a:lnTo>
                  <a:lnTo>
                    <a:pt x="70027" y="655389"/>
                  </a:lnTo>
                  <a:lnTo>
                    <a:pt x="70191" y="653533"/>
                  </a:lnTo>
                  <a:lnTo>
                    <a:pt x="70354" y="651676"/>
                  </a:lnTo>
                  <a:lnTo>
                    <a:pt x="70517" y="649819"/>
                  </a:lnTo>
                  <a:lnTo>
                    <a:pt x="70678" y="647963"/>
                  </a:lnTo>
                  <a:lnTo>
                    <a:pt x="70839" y="646106"/>
                  </a:lnTo>
                  <a:lnTo>
                    <a:pt x="71000" y="644249"/>
                  </a:lnTo>
                  <a:lnTo>
                    <a:pt x="71159" y="642393"/>
                  </a:lnTo>
                  <a:lnTo>
                    <a:pt x="71318" y="640536"/>
                  </a:lnTo>
                  <a:lnTo>
                    <a:pt x="71475" y="638680"/>
                  </a:lnTo>
                  <a:lnTo>
                    <a:pt x="71631" y="636823"/>
                  </a:lnTo>
                  <a:lnTo>
                    <a:pt x="71787" y="634966"/>
                  </a:lnTo>
                  <a:lnTo>
                    <a:pt x="71941" y="633110"/>
                  </a:lnTo>
                  <a:lnTo>
                    <a:pt x="72094" y="631253"/>
                  </a:lnTo>
                  <a:lnTo>
                    <a:pt x="72246" y="629396"/>
                  </a:lnTo>
                  <a:lnTo>
                    <a:pt x="72397" y="627540"/>
                  </a:lnTo>
                  <a:lnTo>
                    <a:pt x="72545" y="625683"/>
                  </a:lnTo>
                  <a:lnTo>
                    <a:pt x="72693" y="623827"/>
                  </a:lnTo>
                  <a:lnTo>
                    <a:pt x="72839" y="621970"/>
                  </a:lnTo>
                  <a:lnTo>
                    <a:pt x="72982" y="620113"/>
                  </a:lnTo>
                  <a:lnTo>
                    <a:pt x="73125" y="618257"/>
                  </a:lnTo>
                  <a:lnTo>
                    <a:pt x="73267" y="616400"/>
                  </a:lnTo>
                  <a:lnTo>
                    <a:pt x="73404" y="614543"/>
                  </a:lnTo>
                  <a:lnTo>
                    <a:pt x="73542" y="612687"/>
                  </a:lnTo>
                  <a:lnTo>
                    <a:pt x="73678" y="610830"/>
                  </a:lnTo>
                  <a:lnTo>
                    <a:pt x="73810" y="608973"/>
                  </a:lnTo>
                  <a:lnTo>
                    <a:pt x="73942" y="607117"/>
                  </a:lnTo>
                  <a:lnTo>
                    <a:pt x="74071" y="605260"/>
                  </a:lnTo>
                  <a:lnTo>
                    <a:pt x="74197" y="603404"/>
                  </a:lnTo>
                  <a:lnTo>
                    <a:pt x="74322" y="601547"/>
                  </a:lnTo>
                  <a:lnTo>
                    <a:pt x="74445" y="599690"/>
                  </a:lnTo>
                  <a:lnTo>
                    <a:pt x="74564" y="597834"/>
                  </a:lnTo>
                  <a:lnTo>
                    <a:pt x="74682" y="595977"/>
                  </a:lnTo>
                  <a:lnTo>
                    <a:pt x="74798" y="594120"/>
                  </a:lnTo>
                  <a:lnTo>
                    <a:pt x="74909" y="592264"/>
                  </a:lnTo>
                  <a:lnTo>
                    <a:pt x="75019" y="590407"/>
                  </a:lnTo>
                  <a:lnTo>
                    <a:pt x="75128" y="588551"/>
                  </a:lnTo>
                  <a:lnTo>
                    <a:pt x="75230" y="586694"/>
                  </a:lnTo>
                  <a:lnTo>
                    <a:pt x="75333" y="584837"/>
                  </a:lnTo>
                  <a:lnTo>
                    <a:pt x="75433" y="582981"/>
                  </a:lnTo>
                  <a:lnTo>
                    <a:pt x="75527" y="581124"/>
                  </a:lnTo>
                  <a:lnTo>
                    <a:pt x="75621" y="579267"/>
                  </a:lnTo>
                  <a:lnTo>
                    <a:pt x="75712" y="577411"/>
                  </a:lnTo>
                  <a:lnTo>
                    <a:pt x="75797" y="575554"/>
                  </a:lnTo>
                  <a:lnTo>
                    <a:pt x="75881" y="573698"/>
                  </a:lnTo>
                  <a:lnTo>
                    <a:pt x="75963" y="571841"/>
                  </a:lnTo>
                  <a:lnTo>
                    <a:pt x="76038" y="569984"/>
                  </a:lnTo>
                  <a:lnTo>
                    <a:pt x="76113" y="568128"/>
                  </a:lnTo>
                  <a:lnTo>
                    <a:pt x="76186" y="566271"/>
                  </a:lnTo>
                  <a:lnTo>
                    <a:pt x="76251" y="564414"/>
                  </a:lnTo>
                  <a:lnTo>
                    <a:pt x="76315" y="562558"/>
                  </a:lnTo>
                  <a:lnTo>
                    <a:pt x="76378" y="560701"/>
                  </a:lnTo>
                  <a:lnTo>
                    <a:pt x="76432" y="558845"/>
                  </a:lnTo>
                  <a:lnTo>
                    <a:pt x="76486" y="556988"/>
                  </a:lnTo>
                  <a:lnTo>
                    <a:pt x="76538" y="555131"/>
                  </a:lnTo>
                  <a:lnTo>
                    <a:pt x="76581" y="553275"/>
                  </a:lnTo>
                  <a:lnTo>
                    <a:pt x="76624" y="551418"/>
                  </a:lnTo>
                  <a:lnTo>
                    <a:pt x="76665" y="549561"/>
                  </a:lnTo>
                  <a:lnTo>
                    <a:pt x="76696" y="547705"/>
                  </a:lnTo>
                  <a:lnTo>
                    <a:pt x="76728" y="545848"/>
                  </a:lnTo>
                  <a:lnTo>
                    <a:pt x="76757" y="543992"/>
                  </a:lnTo>
                  <a:lnTo>
                    <a:pt x="76777" y="542135"/>
                  </a:lnTo>
                  <a:lnTo>
                    <a:pt x="76796" y="540278"/>
                  </a:lnTo>
                  <a:lnTo>
                    <a:pt x="76814" y="538422"/>
                  </a:lnTo>
                  <a:lnTo>
                    <a:pt x="76821" y="536565"/>
                  </a:lnTo>
                  <a:lnTo>
                    <a:pt x="76828" y="534708"/>
                  </a:lnTo>
                  <a:lnTo>
                    <a:pt x="76833" y="532852"/>
                  </a:lnTo>
                  <a:lnTo>
                    <a:pt x="76828" y="530995"/>
                  </a:lnTo>
                  <a:lnTo>
                    <a:pt x="76823" y="529138"/>
                  </a:lnTo>
                  <a:lnTo>
                    <a:pt x="76815" y="527282"/>
                  </a:lnTo>
                  <a:lnTo>
                    <a:pt x="76797" y="525425"/>
                  </a:lnTo>
                  <a:lnTo>
                    <a:pt x="76778" y="523569"/>
                  </a:lnTo>
                  <a:lnTo>
                    <a:pt x="76758" y="521712"/>
                  </a:lnTo>
                  <a:lnTo>
                    <a:pt x="76726" y="519855"/>
                  </a:lnTo>
                  <a:lnTo>
                    <a:pt x="76694" y="517999"/>
                  </a:lnTo>
                  <a:lnTo>
                    <a:pt x="76661" y="516142"/>
                  </a:lnTo>
                  <a:lnTo>
                    <a:pt x="76615" y="514285"/>
                  </a:lnTo>
                  <a:lnTo>
                    <a:pt x="76569" y="512429"/>
                  </a:lnTo>
                  <a:lnTo>
                    <a:pt x="76522" y="510572"/>
                  </a:lnTo>
                  <a:lnTo>
                    <a:pt x="76463" y="508716"/>
                  </a:lnTo>
                  <a:lnTo>
                    <a:pt x="76403" y="506859"/>
                  </a:lnTo>
                  <a:lnTo>
                    <a:pt x="76343" y="505002"/>
                  </a:lnTo>
                  <a:lnTo>
                    <a:pt x="76269" y="503146"/>
                  </a:lnTo>
                  <a:lnTo>
                    <a:pt x="76195" y="501289"/>
                  </a:lnTo>
                  <a:lnTo>
                    <a:pt x="76120" y="499432"/>
                  </a:lnTo>
                  <a:lnTo>
                    <a:pt x="76032" y="497576"/>
                  </a:lnTo>
                  <a:lnTo>
                    <a:pt x="75944" y="495719"/>
                  </a:lnTo>
                  <a:lnTo>
                    <a:pt x="75855" y="493863"/>
                  </a:lnTo>
                  <a:lnTo>
                    <a:pt x="75752" y="492006"/>
                  </a:lnTo>
                  <a:lnTo>
                    <a:pt x="75649" y="490149"/>
                  </a:lnTo>
                  <a:lnTo>
                    <a:pt x="75546" y="488293"/>
                  </a:lnTo>
                  <a:lnTo>
                    <a:pt x="75428" y="486436"/>
                  </a:lnTo>
                  <a:lnTo>
                    <a:pt x="75310" y="484579"/>
                  </a:lnTo>
                  <a:lnTo>
                    <a:pt x="75192" y="482723"/>
                  </a:lnTo>
                  <a:lnTo>
                    <a:pt x="75060" y="480866"/>
                  </a:lnTo>
                  <a:lnTo>
                    <a:pt x="74927" y="479010"/>
                  </a:lnTo>
                  <a:lnTo>
                    <a:pt x="74794" y="477153"/>
                  </a:lnTo>
                  <a:lnTo>
                    <a:pt x="74646" y="475296"/>
                  </a:lnTo>
                  <a:lnTo>
                    <a:pt x="74499" y="473440"/>
                  </a:lnTo>
                  <a:lnTo>
                    <a:pt x="74351" y="471583"/>
                  </a:lnTo>
                  <a:lnTo>
                    <a:pt x="74188" y="469726"/>
                  </a:lnTo>
                  <a:lnTo>
                    <a:pt x="74026" y="467870"/>
                  </a:lnTo>
                  <a:lnTo>
                    <a:pt x="73863" y="466013"/>
                  </a:lnTo>
                  <a:lnTo>
                    <a:pt x="73685" y="464157"/>
                  </a:lnTo>
                  <a:lnTo>
                    <a:pt x="73507" y="462300"/>
                  </a:lnTo>
                  <a:lnTo>
                    <a:pt x="73329" y="460443"/>
                  </a:lnTo>
                  <a:lnTo>
                    <a:pt x="73136" y="458587"/>
                  </a:lnTo>
                  <a:lnTo>
                    <a:pt x="72943" y="456730"/>
                  </a:lnTo>
                  <a:lnTo>
                    <a:pt x="72750" y="454873"/>
                  </a:lnTo>
                  <a:lnTo>
                    <a:pt x="72542" y="453017"/>
                  </a:lnTo>
                  <a:lnTo>
                    <a:pt x="72334" y="451160"/>
                  </a:lnTo>
                  <a:lnTo>
                    <a:pt x="72126" y="449303"/>
                  </a:lnTo>
                  <a:lnTo>
                    <a:pt x="71903" y="447447"/>
                  </a:lnTo>
                  <a:lnTo>
                    <a:pt x="71679" y="445590"/>
                  </a:lnTo>
                  <a:lnTo>
                    <a:pt x="71456" y="443734"/>
                  </a:lnTo>
                  <a:lnTo>
                    <a:pt x="71218" y="441877"/>
                  </a:lnTo>
                  <a:lnTo>
                    <a:pt x="70980" y="440020"/>
                  </a:lnTo>
                  <a:lnTo>
                    <a:pt x="70741" y="438164"/>
                  </a:lnTo>
                  <a:lnTo>
                    <a:pt x="70489" y="436307"/>
                  </a:lnTo>
                  <a:lnTo>
                    <a:pt x="70236" y="434450"/>
                  </a:lnTo>
                  <a:lnTo>
                    <a:pt x="69982" y="432594"/>
                  </a:lnTo>
                  <a:lnTo>
                    <a:pt x="69715" y="430737"/>
                  </a:lnTo>
                  <a:lnTo>
                    <a:pt x="69447" y="428881"/>
                  </a:lnTo>
                  <a:lnTo>
                    <a:pt x="69178" y="427024"/>
                  </a:lnTo>
                  <a:lnTo>
                    <a:pt x="68897" y="425167"/>
                  </a:lnTo>
                  <a:lnTo>
                    <a:pt x="68614" y="423311"/>
                  </a:lnTo>
                  <a:lnTo>
                    <a:pt x="68331" y="421454"/>
                  </a:lnTo>
                  <a:lnTo>
                    <a:pt x="68036" y="419597"/>
                  </a:lnTo>
                  <a:lnTo>
                    <a:pt x="67738" y="417741"/>
                  </a:lnTo>
                  <a:lnTo>
                    <a:pt x="67441" y="415884"/>
                  </a:lnTo>
                  <a:lnTo>
                    <a:pt x="67131" y="414028"/>
                  </a:lnTo>
                  <a:lnTo>
                    <a:pt x="66820" y="412171"/>
                  </a:lnTo>
                  <a:lnTo>
                    <a:pt x="66508" y="410314"/>
                  </a:lnTo>
                  <a:lnTo>
                    <a:pt x="66185" y="408458"/>
                  </a:lnTo>
                  <a:lnTo>
                    <a:pt x="65859" y="406601"/>
                  </a:lnTo>
                  <a:lnTo>
                    <a:pt x="65533" y="404744"/>
                  </a:lnTo>
                  <a:lnTo>
                    <a:pt x="65197" y="402888"/>
                  </a:lnTo>
                  <a:lnTo>
                    <a:pt x="64858" y="401031"/>
                  </a:lnTo>
                  <a:lnTo>
                    <a:pt x="64518" y="399175"/>
                  </a:lnTo>
                  <a:lnTo>
                    <a:pt x="64168" y="397318"/>
                  </a:lnTo>
                  <a:lnTo>
                    <a:pt x="63816" y="395461"/>
                  </a:lnTo>
                  <a:lnTo>
                    <a:pt x="63463" y="393605"/>
                  </a:lnTo>
                  <a:lnTo>
                    <a:pt x="63101" y="391748"/>
                  </a:lnTo>
                  <a:lnTo>
                    <a:pt x="62735" y="389891"/>
                  </a:lnTo>
                  <a:lnTo>
                    <a:pt x="62370" y="388035"/>
                  </a:lnTo>
                  <a:lnTo>
                    <a:pt x="61995" y="386178"/>
                  </a:lnTo>
                  <a:lnTo>
                    <a:pt x="61617" y="384321"/>
                  </a:lnTo>
                  <a:lnTo>
                    <a:pt x="61239" y="382465"/>
                  </a:lnTo>
                  <a:lnTo>
                    <a:pt x="60852" y="380608"/>
                  </a:lnTo>
                  <a:lnTo>
                    <a:pt x="60462" y="378752"/>
                  </a:lnTo>
                  <a:lnTo>
                    <a:pt x="60072" y="376895"/>
                  </a:lnTo>
                  <a:lnTo>
                    <a:pt x="59673" y="375038"/>
                  </a:lnTo>
                  <a:lnTo>
                    <a:pt x="59271" y="373182"/>
                  </a:lnTo>
                  <a:lnTo>
                    <a:pt x="58870" y="371325"/>
                  </a:lnTo>
                  <a:lnTo>
                    <a:pt x="58460" y="369468"/>
                  </a:lnTo>
                  <a:lnTo>
                    <a:pt x="58047" y="367612"/>
                  </a:lnTo>
                  <a:lnTo>
                    <a:pt x="57634" y="365755"/>
                  </a:lnTo>
                  <a:lnTo>
                    <a:pt x="57214" y="363899"/>
                  </a:lnTo>
                  <a:lnTo>
                    <a:pt x="56791" y="362042"/>
                  </a:lnTo>
                  <a:lnTo>
                    <a:pt x="56367" y="360185"/>
                  </a:lnTo>
                  <a:lnTo>
                    <a:pt x="55937" y="358329"/>
                  </a:lnTo>
                  <a:lnTo>
                    <a:pt x="55503" y="356472"/>
                  </a:lnTo>
                  <a:lnTo>
                    <a:pt x="55070" y="354615"/>
                  </a:lnTo>
                  <a:lnTo>
                    <a:pt x="54630" y="352759"/>
                  </a:lnTo>
                  <a:lnTo>
                    <a:pt x="54187" y="350902"/>
                  </a:lnTo>
                  <a:lnTo>
                    <a:pt x="53743" y="349046"/>
                  </a:lnTo>
                  <a:lnTo>
                    <a:pt x="53295" y="347189"/>
                  </a:lnTo>
                  <a:lnTo>
                    <a:pt x="52843" y="345332"/>
                  </a:lnTo>
                  <a:lnTo>
                    <a:pt x="52391" y="343476"/>
                  </a:lnTo>
                  <a:lnTo>
                    <a:pt x="51933" y="341619"/>
                  </a:lnTo>
                  <a:lnTo>
                    <a:pt x="51473" y="339762"/>
                  </a:lnTo>
                  <a:lnTo>
                    <a:pt x="51013" y="337906"/>
                  </a:lnTo>
                  <a:lnTo>
                    <a:pt x="50548" y="336049"/>
                  </a:lnTo>
                  <a:lnTo>
                    <a:pt x="50080" y="334193"/>
                  </a:lnTo>
                  <a:lnTo>
                    <a:pt x="49612" y="332336"/>
                  </a:lnTo>
                  <a:lnTo>
                    <a:pt x="49140" y="330479"/>
                  </a:lnTo>
                  <a:lnTo>
                    <a:pt x="48665" y="328623"/>
                  </a:lnTo>
                  <a:lnTo>
                    <a:pt x="48190" y="326766"/>
                  </a:lnTo>
                  <a:lnTo>
                    <a:pt x="47712" y="324909"/>
                  </a:lnTo>
                  <a:lnTo>
                    <a:pt x="47231" y="323053"/>
                  </a:lnTo>
                  <a:lnTo>
                    <a:pt x="46750" y="321196"/>
                  </a:lnTo>
                  <a:lnTo>
                    <a:pt x="46265" y="319340"/>
                  </a:lnTo>
                  <a:lnTo>
                    <a:pt x="45779" y="317483"/>
                  </a:lnTo>
                  <a:lnTo>
                    <a:pt x="45292" y="315626"/>
                  </a:lnTo>
                  <a:lnTo>
                    <a:pt x="44803" y="313770"/>
                  </a:lnTo>
                  <a:lnTo>
                    <a:pt x="44311" y="311913"/>
                  </a:lnTo>
                  <a:lnTo>
                    <a:pt x="43820" y="310056"/>
                  </a:lnTo>
                  <a:lnTo>
                    <a:pt x="43326" y="308200"/>
                  </a:lnTo>
                  <a:lnTo>
                    <a:pt x="42830" y="306343"/>
                  </a:lnTo>
                  <a:lnTo>
                    <a:pt x="42335" y="304486"/>
                  </a:lnTo>
                  <a:lnTo>
                    <a:pt x="41838" y="302630"/>
                  </a:lnTo>
                  <a:lnTo>
                    <a:pt x="41339" y="300773"/>
                  </a:lnTo>
                  <a:lnTo>
                    <a:pt x="40840" y="298917"/>
                  </a:lnTo>
                  <a:lnTo>
                    <a:pt x="40340" y="297060"/>
                  </a:lnTo>
                  <a:lnTo>
                    <a:pt x="39839" y="295203"/>
                  </a:lnTo>
                  <a:lnTo>
                    <a:pt x="39337" y="293347"/>
                  </a:lnTo>
                  <a:lnTo>
                    <a:pt x="38835" y="291490"/>
                  </a:lnTo>
                  <a:lnTo>
                    <a:pt x="38332" y="289633"/>
                  </a:lnTo>
                  <a:lnTo>
                    <a:pt x="37829" y="287777"/>
                  </a:lnTo>
                  <a:lnTo>
                    <a:pt x="37326" y="285920"/>
                  </a:lnTo>
                  <a:lnTo>
                    <a:pt x="36822" y="284064"/>
                  </a:lnTo>
                  <a:lnTo>
                    <a:pt x="36318" y="282207"/>
                  </a:lnTo>
                  <a:lnTo>
                    <a:pt x="35814" y="280350"/>
                  </a:lnTo>
                  <a:lnTo>
                    <a:pt x="35310" y="278494"/>
                  </a:lnTo>
                  <a:lnTo>
                    <a:pt x="34806" y="276637"/>
                  </a:lnTo>
                  <a:lnTo>
                    <a:pt x="34303" y="274780"/>
                  </a:lnTo>
                  <a:lnTo>
                    <a:pt x="33800" y="272924"/>
                  </a:lnTo>
                  <a:lnTo>
                    <a:pt x="33296" y="271067"/>
                  </a:lnTo>
                  <a:lnTo>
                    <a:pt x="32794" y="269211"/>
                  </a:lnTo>
                  <a:lnTo>
                    <a:pt x="32292" y="267354"/>
                  </a:lnTo>
                  <a:lnTo>
                    <a:pt x="31791" y="265497"/>
                  </a:lnTo>
                  <a:lnTo>
                    <a:pt x="31290" y="263641"/>
                  </a:lnTo>
                  <a:lnTo>
                    <a:pt x="30791" y="261784"/>
                  </a:lnTo>
                  <a:lnTo>
                    <a:pt x="30292" y="259927"/>
                  </a:lnTo>
                  <a:lnTo>
                    <a:pt x="29794" y="258071"/>
                  </a:lnTo>
                  <a:lnTo>
                    <a:pt x="29299" y="256214"/>
                  </a:lnTo>
                  <a:lnTo>
                    <a:pt x="28803" y="254358"/>
                  </a:lnTo>
                  <a:lnTo>
                    <a:pt x="28309" y="252501"/>
                  </a:lnTo>
                  <a:lnTo>
                    <a:pt x="27817" y="250644"/>
                  </a:lnTo>
                  <a:lnTo>
                    <a:pt x="27326" y="248788"/>
                  </a:lnTo>
                  <a:lnTo>
                    <a:pt x="26836" y="246931"/>
                  </a:lnTo>
                  <a:lnTo>
                    <a:pt x="26349" y="245074"/>
                  </a:lnTo>
                  <a:lnTo>
                    <a:pt x="25863" y="243218"/>
                  </a:lnTo>
                  <a:lnTo>
                    <a:pt x="25378" y="241361"/>
                  </a:lnTo>
                  <a:lnTo>
                    <a:pt x="24898" y="239505"/>
                  </a:lnTo>
                  <a:lnTo>
                    <a:pt x="24417" y="237648"/>
                  </a:lnTo>
                  <a:lnTo>
                    <a:pt x="23938" y="235791"/>
                  </a:lnTo>
                  <a:lnTo>
                    <a:pt x="23464" y="233935"/>
                  </a:lnTo>
                  <a:lnTo>
                    <a:pt x="22990" y="232078"/>
                  </a:lnTo>
                  <a:lnTo>
                    <a:pt x="22519" y="230221"/>
                  </a:lnTo>
                  <a:lnTo>
                    <a:pt x="22053" y="228365"/>
                  </a:lnTo>
                  <a:lnTo>
                    <a:pt x="21586" y="226508"/>
                  </a:lnTo>
                  <a:lnTo>
                    <a:pt x="21122" y="224651"/>
                  </a:lnTo>
                  <a:lnTo>
                    <a:pt x="20664" y="222795"/>
                  </a:lnTo>
                  <a:lnTo>
                    <a:pt x="20206" y="220938"/>
                  </a:lnTo>
                  <a:lnTo>
                    <a:pt x="19751" y="219082"/>
                  </a:lnTo>
                  <a:lnTo>
                    <a:pt x="19302" y="217225"/>
                  </a:lnTo>
                  <a:lnTo>
                    <a:pt x="18854" y="215368"/>
                  </a:lnTo>
                  <a:lnTo>
                    <a:pt x="18408" y="213512"/>
                  </a:lnTo>
                  <a:lnTo>
                    <a:pt x="17969" y="211655"/>
                  </a:lnTo>
                  <a:lnTo>
                    <a:pt x="17531" y="209798"/>
                  </a:lnTo>
                  <a:lnTo>
                    <a:pt x="17095" y="207942"/>
                  </a:lnTo>
                  <a:lnTo>
                    <a:pt x="16667" y="206085"/>
                  </a:lnTo>
                  <a:lnTo>
                    <a:pt x="16239" y="204229"/>
                  </a:lnTo>
                  <a:lnTo>
                    <a:pt x="15814" y="202372"/>
                  </a:lnTo>
                  <a:lnTo>
                    <a:pt x="15398" y="200515"/>
                  </a:lnTo>
                  <a:lnTo>
                    <a:pt x="14982" y="198659"/>
                  </a:lnTo>
                  <a:lnTo>
                    <a:pt x="14569" y="196802"/>
                  </a:lnTo>
                  <a:lnTo>
                    <a:pt x="14165" y="194945"/>
                  </a:lnTo>
                  <a:lnTo>
                    <a:pt x="13762" y="193089"/>
                  </a:lnTo>
                  <a:lnTo>
                    <a:pt x="13361" y="191232"/>
                  </a:lnTo>
                  <a:lnTo>
                    <a:pt x="12970" y="189376"/>
                  </a:lnTo>
                  <a:lnTo>
                    <a:pt x="12580" y="187519"/>
                  </a:lnTo>
                  <a:lnTo>
                    <a:pt x="12192" y="185662"/>
                  </a:lnTo>
                  <a:lnTo>
                    <a:pt x="11816" y="183806"/>
                  </a:lnTo>
                  <a:lnTo>
                    <a:pt x="11439" y="181949"/>
                  </a:lnTo>
                  <a:lnTo>
                    <a:pt x="11066" y="180092"/>
                  </a:lnTo>
                  <a:lnTo>
                    <a:pt x="10704" y="178236"/>
                  </a:lnTo>
                  <a:lnTo>
                    <a:pt x="10342" y="176379"/>
                  </a:lnTo>
                  <a:lnTo>
                    <a:pt x="9983" y="174523"/>
                  </a:lnTo>
                  <a:lnTo>
                    <a:pt x="9637" y="172666"/>
                  </a:lnTo>
                  <a:lnTo>
                    <a:pt x="9290" y="170809"/>
                  </a:lnTo>
                  <a:lnTo>
                    <a:pt x="8946" y="168953"/>
                  </a:lnTo>
                  <a:lnTo>
                    <a:pt x="8616" y="167096"/>
                  </a:lnTo>
                  <a:lnTo>
                    <a:pt x="8286" y="165239"/>
                  </a:lnTo>
                  <a:lnTo>
                    <a:pt x="7958" y="163383"/>
                  </a:lnTo>
                  <a:lnTo>
                    <a:pt x="7644" y="161526"/>
                  </a:lnTo>
                  <a:lnTo>
                    <a:pt x="7331" y="159670"/>
                  </a:lnTo>
                  <a:lnTo>
                    <a:pt x="7019" y="157813"/>
                  </a:lnTo>
                  <a:lnTo>
                    <a:pt x="6723" y="155956"/>
                  </a:lnTo>
                  <a:lnTo>
                    <a:pt x="6427" y="154100"/>
                  </a:lnTo>
                  <a:lnTo>
                    <a:pt x="6133" y="152243"/>
                  </a:lnTo>
                  <a:lnTo>
                    <a:pt x="5854" y="150386"/>
                  </a:lnTo>
                  <a:lnTo>
                    <a:pt x="5576" y="148530"/>
                  </a:lnTo>
                  <a:lnTo>
                    <a:pt x="5300" y="146673"/>
                  </a:lnTo>
                  <a:lnTo>
                    <a:pt x="5040" y="144816"/>
                  </a:lnTo>
                  <a:lnTo>
                    <a:pt x="4780" y="142960"/>
                  </a:lnTo>
                  <a:lnTo>
                    <a:pt x="4522" y="141103"/>
                  </a:lnTo>
                  <a:lnTo>
                    <a:pt x="4281" y="139247"/>
                  </a:lnTo>
                  <a:lnTo>
                    <a:pt x="4041" y="137390"/>
                  </a:lnTo>
                  <a:lnTo>
                    <a:pt x="3801" y="135533"/>
                  </a:lnTo>
                  <a:lnTo>
                    <a:pt x="3580" y="133677"/>
                  </a:lnTo>
                  <a:lnTo>
                    <a:pt x="3359" y="131820"/>
                  </a:lnTo>
                  <a:lnTo>
                    <a:pt x="3139" y="129963"/>
                  </a:lnTo>
                  <a:lnTo>
                    <a:pt x="2938" y="128107"/>
                  </a:lnTo>
                  <a:lnTo>
                    <a:pt x="2737" y="126250"/>
                  </a:lnTo>
                  <a:lnTo>
                    <a:pt x="2537" y="124394"/>
                  </a:lnTo>
                  <a:lnTo>
                    <a:pt x="2357" y="122537"/>
                  </a:lnTo>
                  <a:lnTo>
                    <a:pt x="2176" y="120680"/>
                  </a:lnTo>
                  <a:lnTo>
                    <a:pt x="1996" y="118824"/>
                  </a:lnTo>
                  <a:lnTo>
                    <a:pt x="1837" y="116967"/>
                  </a:lnTo>
                  <a:lnTo>
                    <a:pt x="1677" y="115110"/>
                  </a:lnTo>
                  <a:lnTo>
                    <a:pt x="1518" y="113254"/>
                  </a:lnTo>
                  <a:lnTo>
                    <a:pt x="1379" y="111397"/>
                  </a:lnTo>
                  <a:lnTo>
                    <a:pt x="1241" y="109541"/>
                  </a:lnTo>
                  <a:lnTo>
                    <a:pt x="1103" y="107684"/>
                  </a:lnTo>
                  <a:lnTo>
                    <a:pt x="986" y="105827"/>
                  </a:lnTo>
                  <a:lnTo>
                    <a:pt x="870" y="103971"/>
                  </a:lnTo>
                  <a:lnTo>
                    <a:pt x="753" y="102114"/>
                  </a:lnTo>
                  <a:lnTo>
                    <a:pt x="658" y="100257"/>
                  </a:lnTo>
                  <a:lnTo>
                    <a:pt x="563" y="98401"/>
                  </a:lnTo>
                  <a:lnTo>
                    <a:pt x="468" y="96544"/>
                  </a:lnTo>
                  <a:lnTo>
                    <a:pt x="395" y="94688"/>
                  </a:lnTo>
                  <a:lnTo>
                    <a:pt x="323" y="92831"/>
                  </a:lnTo>
                  <a:lnTo>
                    <a:pt x="250" y="90974"/>
                  </a:lnTo>
                  <a:lnTo>
                    <a:pt x="199" y="89118"/>
                  </a:lnTo>
                  <a:lnTo>
                    <a:pt x="149" y="87261"/>
                  </a:lnTo>
                  <a:lnTo>
                    <a:pt x="99" y="85404"/>
                  </a:lnTo>
                  <a:lnTo>
                    <a:pt x="70" y="83548"/>
                  </a:lnTo>
                  <a:lnTo>
                    <a:pt x="43" y="81691"/>
                  </a:lnTo>
                  <a:lnTo>
                    <a:pt x="15" y="79835"/>
                  </a:lnTo>
                  <a:lnTo>
                    <a:pt x="9" y="77978"/>
                  </a:lnTo>
                  <a:lnTo>
                    <a:pt x="4" y="76121"/>
                  </a:lnTo>
                  <a:lnTo>
                    <a:pt x="0" y="74265"/>
                  </a:lnTo>
                  <a:lnTo>
                    <a:pt x="15" y="72408"/>
                  </a:lnTo>
                  <a:lnTo>
                    <a:pt x="34" y="70551"/>
                  </a:lnTo>
                  <a:lnTo>
                    <a:pt x="52" y="68695"/>
                  </a:lnTo>
                  <a:lnTo>
                    <a:pt x="91" y="66838"/>
                  </a:lnTo>
                  <a:lnTo>
                    <a:pt x="132" y="64981"/>
                  </a:lnTo>
                  <a:lnTo>
                    <a:pt x="173" y="63125"/>
                  </a:lnTo>
                  <a:lnTo>
                    <a:pt x="234" y="61268"/>
                  </a:lnTo>
                  <a:lnTo>
                    <a:pt x="299" y="59412"/>
                  </a:lnTo>
                  <a:lnTo>
                    <a:pt x="363" y="57555"/>
                  </a:lnTo>
                  <a:lnTo>
                    <a:pt x="447" y="55698"/>
                  </a:lnTo>
                  <a:lnTo>
                    <a:pt x="534" y="53842"/>
                  </a:lnTo>
                  <a:lnTo>
                    <a:pt x="621" y="51985"/>
                  </a:lnTo>
                  <a:lnTo>
                    <a:pt x="728" y="50128"/>
                  </a:lnTo>
                  <a:lnTo>
                    <a:pt x="838" y="48272"/>
                  </a:lnTo>
                  <a:lnTo>
                    <a:pt x="948" y="46415"/>
                  </a:lnTo>
                  <a:lnTo>
                    <a:pt x="1077" y="44559"/>
                  </a:lnTo>
                  <a:lnTo>
                    <a:pt x="1210" y="42702"/>
                  </a:lnTo>
                  <a:lnTo>
                    <a:pt x="1343" y="40845"/>
                  </a:lnTo>
                  <a:lnTo>
                    <a:pt x="1495" y="38989"/>
                  </a:lnTo>
                  <a:lnTo>
                    <a:pt x="1651" y="37132"/>
                  </a:lnTo>
                  <a:lnTo>
                    <a:pt x="1807" y="35275"/>
                  </a:lnTo>
                  <a:lnTo>
                    <a:pt x="1980" y="33419"/>
                  </a:lnTo>
                  <a:lnTo>
                    <a:pt x="2159" y="31562"/>
                  </a:lnTo>
                  <a:lnTo>
                    <a:pt x="2337" y="29706"/>
                  </a:lnTo>
                  <a:lnTo>
                    <a:pt x="2533" y="27849"/>
                  </a:lnTo>
                  <a:lnTo>
                    <a:pt x="2734" y="25992"/>
                  </a:lnTo>
                  <a:lnTo>
                    <a:pt x="2935" y="24136"/>
                  </a:lnTo>
                  <a:lnTo>
                    <a:pt x="3152" y="22279"/>
                  </a:lnTo>
                  <a:lnTo>
                    <a:pt x="3375" y="20422"/>
                  </a:lnTo>
                  <a:lnTo>
                    <a:pt x="3598" y="18566"/>
                  </a:lnTo>
                  <a:lnTo>
                    <a:pt x="3838" y="16709"/>
                  </a:lnTo>
                  <a:lnTo>
                    <a:pt x="4083" y="14853"/>
                  </a:lnTo>
                  <a:lnTo>
                    <a:pt x="4328" y="12996"/>
                  </a:lnTo>
                  <a:lnTo>
                    <a:pt x="4588" y="11139"/>
                  </a:lnTo>
                  <a:lnTo>
                    <a:pt x="4855" y="9283"/>
                  </a:lnTo>
                  <a:lnTo>
                    <a:pt x="5121" y="7426"/>
                  </a:lnTo>
                  <a:lnTo>
                    <a:pt x="5403" y="5569"/>
                  </a:lnTo>
                  <a:lnTo>
                    <a:pt x="5691" y="3713"/>
                  </a:lnTo>
                  <a:lnTo>
                    <a:pt x="5979" y="1856"/>
                  </a:lnTo>
                  <a:lnTo>
                    <a:pt x="6281" y="0"/>
                  </a:lnTo>
                  <a:lnTo>
                    <a:pt x="283770" y="0"/>
                  </a:lnTo>
                  <a:lnTo>
                    <a:pt x="284072" y="1856"/>
                  </a:lnTo>
                  <a:lnTo>
                    <a:pt x="284360" y="3713"/>
                  </a:lnTo>
                  <a:lnTo>
                    <a:pt x="284648" y="5569"/>
                  </a:lnTo>
                  <a:lnTo>
                    <a:pt x="284929" y="7426"/>
                  </a:lnTo>
                  <a:lnTo>
                    <a:pt x="285196" y="9283"/>
                  </a:lnTo>
                  <a:lnTo>
                    <a:pt x="285462" y="11139"/>
                  </a:lnTo>
                  <a:lnTo>
                    <a:pt x="285723" y="12996"/>
                  </a:lnTo>
                  <a:lnTo>
                    <a:pt x="285968" y="14853"/>
                  </a:lnTo>
                  <a:lnTo>
                    <a:pt x="286213" y="16709"/>
                  </a:lnTo>
                  <a:lnTo>
                    <a:pt x="286452" y="18566"/>
                  </a:lnTo>
                  <a:lnTo>
                    <a:pt x="286675" y="20422"/>
                  </a:lnTo>
                  <a:lnTo>
                    <a:pt x="286898" y="22279"/>
                  </a:lnTo>
                  <a:lnTo>
                    <a:pt x="287116" y="24136"/>
                  </a:lnTo>
                  <a:lnTo>
                    <a:pt x="287317" y="25992"/>
                  </a:lnTo>
                  <a:lnTo>
                    <a:pt x="287518" y="27849"/>
                  </a:lnTo>
                  <a:lnTo>
                    <a:pt x="287713" y="29706"/>
                  </a:lnTo>
                  <a:lnTo>
                    <a:pt x="287892" y="31562"/>
                  </a:lnTo>
                  <a:lnTo>
                    <a:pt x="288070" y="33419"/>
                  </a:lnTo>
                  <a:lnTo>
                    <a:pt x="288244" y="35275"/>
                  </a:lnTo>
                  <a:lnTo>
                    <a:pt x="288400" y="37132"/>
                  </a:lnTo>
                  <a:lnTo>
                    <a:pt x="288556" y="38989"/>
                  </a:lnTo>
                  <a:lnTo>
                    <a:pt x="288707" y="40845"/>
                  </a:lnTo>
                  <a:lnTo>
                    <a:pt x="288840" y="42702"/>
                  </a:lnTo>
                  <a:lnTo>
                    <a:pt x="288973" y="44559"/>
                  </a:lnTo>
                  <a:lnTo>
                    <a:pt x="289102" y="46415"/>
                  </a:lnTo>
                  <a:lnTo>
                    <a:pt x="289213" y="48272"/>
                  </a:lnTo>
                  <a:lnTo>
                    <a:pt x="289323" y="50128"/>
                  </a:lnTo>
                  <a:lnTo>
                    <a:pt x="289429" y="51985"/>
                  </a:lnTo>
                  <a:lnTo>
                    <a:pt x="289517" y="53842"/>
                  </a:lnTo>
                  <a:lnTo>
                    <a:pt x="289604" y="55698"/>
                  </a:lnTo>
                  <a:lnTo>
                    <a:pt x="289688" y="57555"/>
                  </a:lnTo>
                  <a:lnTo>
                    <a:pt x="289752" y="59412"/>
                  </a:lnTo>
                  <a:lnTo>
                    <a:pt x="289816" y="61268"/>
                  </a:lnTo>
                  <a:lnTo>
                    <a:pt x="289877" y="63125"/>
                  </a:lnTo>
                  <a:lnTo>
                    <a:pt x="289919" y="64981"/>
                  </a:lnTo>
                  <a:lnTo>
                    <a:pt x="289960" y="66838"/>
                  </a:lnTo>
                  <a:lnTo>
                    <a:pt x="289999" y="68695"/>
                  </a:lnTo>
                  <a:lnTo>
                    <a:pt x="290017" y="70551"/>
                  </a:lnTo>
                  <a:lnTo>
                    <a:pt x="290035" y="72408"/>
                  </a:lnTo>
                  <a:lnTo>
                    <a:pt x="290051" y="74265"/>
                  </a:lnTo>
                  <a:lnTo>
                    <a:pt x="290047" y="76121"/>
                  </a:lnTo>
                  <a:lnTo>
                    <a:pt x="290042" y="77978"/>
                  </a:lnTo>
                  <a:lnTo>
                    <a:pt x="290035" y="79835"/>
                  </a:lnTo>
                  <a:lnTo>
                    <a:pt x="290008" y="81691"/>
                  </a:lnTo>
                  <a:lnTo>
                    <a:pt x="289981" y="83548"/>
                  </a:lnTo>
                  <a:lnTo>
                    <a:pt x="289952" y="85404"/>
                  </a:lnTo>
                  <a:lnTo>
                    <a:pt x="289902" y="87261"/>
                  </a:lnTo>
                  <a:lnTo>
                    <a:pt x="289852" y="89118"/>
                  </a:lnTo>
                  <a:lnTo>
                    <a:pt x="289800" y="90974"/>
                  </a:lnTo>
                  <a:lnTo>
                    <a:pt x="289728" y="92831"/>
                  </a:lnTo>
                  <a:lnTo>
                    <a:pt x="289656" y="94688"/>
                  </a:lnTo>
                  <a:lnTo>
                    <a:pt x="289582" y="96544"/>
                  </a:lnTo>
                  <a:lnTo>
                    <a:pt x="289488" y="98401"/>
                  </a:lnTo>
                  <a:lnTo>
                    <a:pt x="289393" y="100257"/>
                  </a:lnTo>
                  <a:lnTo>
                    <a:pt x="289298" y="102114"/>
                  </a:lnTo>
                  <a:lnTo>
                    <a:pt x="289181" y="103971"/>
                  </a:lnTo>
                  <a:lnTo>
                    <a:pt x="289065" y="105827"/>
                  </a:lnTo>
                  <a:lnTo>
                    <a:pt x="288948" y="107684"/>
                  </a:lnTo>
                  <a:lnTo>
                    <a:pt x="288809" y="109541"/>
                  </a:lnTo>
                  <a:lnTo>
                    <a:pt x="288671" y="111397"/>
                  </a:lnTo>
                  <a:lnTo>
                    <a:pt x="288533" y="113254"/>
                  </a:lnTo>
                  <a:lnTo>
                    <a:pt x="288374" y="115110"/>
                  </a:lnTo>
                  <a:lnTo>
                    <a:pt x="288214" y="116967"/>
                  </a:lnTo>
                  <a:lnTo>
                    <a:pt x="288055" y="118824"/>
                  </a:lnTo>
                  <a:lnTo>
                    <a:pt x="287874" y="120680"/>
                  </a:lnTo>
                  <a:lnTo>
                    <a:pt x="287694" y="122537"/>
                  </a:lnTo>
                  <a:lnTo>
                    <a:pt x="287514" y="124394"/>
                  </a:lnTo>
                  <a:lnTo>
                    <a:pt x="287313" y="126250"/>
                  </a:lnTo>
                  <a:lnTo>
                    <a:pt x="287112" y="128107"/>
                  </a:lnTo>
                  <a:lnTo>
                    <a:pt x="286911" y="129963"/>
                  </a:lnTo>
                  <a:lnTo>
                    <a:pt x="286691" y="131820"/>
                  </a:lnTo>
                  <a:lnTo>
                    <a:pt x="286470" y="133677"/>
                  </a:lnTo>
                  <a:lnTo>
                    <a:pt x="286249" y="135533"/>
                  </a:lnTo>
                  <a:lnTo>
                    <a:pt x="286010" y="137390"/>
                  </a:lnTo>
                  <a:lnTo>
                    <a:pt x="285769" y="139247"/>
                  </a:lnTo>
                  <a:lnTo>
                    <a:pt x="285529" y="141103"/>
                  </a:lnTo>
                  <a:lnTo>
                    <a:pt x="285270" y="142960"/>
                  </a:lnTo>
                  <a:lnTo>
                    <a:pt x="285011" y="144816"/>
                  </a:lnTo>
                  <a:lnTo>
                    <a:pt x="284751" y="146673"/>
                  </a:lnTo>
                  <a:lnTo>
                    <a:pt x="284475" y="148530"/>
                  </a:lnTo>
                  <a:lnTo>
                    <a:pt x="284196" y="150386"/>
                  </a:lnTo>
                  <a:lnTo>
                    <a:pt x="283918" y="152243"/>
                  </a:lnTo>
                  <a:lnTo>
                    <a:pt x="283624" y="154100"/>
                  </a:lnTo>
                  <a:lnTo>
                    <a:pt x="283328" y="155956"/>
                  </a:lnTo>
                  <a:lnTo>
                    <a:pt x="283031" y="157813"/>
                  </a:lnTo>
                  <a:lnTo>
                    <a:pt x="282720" y="159670"/>
                  </a:lnTo>
                  <a:lnTo>
                    <a:pt x="282406" y="161526"/>
                  </a:lnTo>
                  <a:lnTo>
                    <a:pt x="282093" y="163383"/>
                  </a:lnTo>
                  <a:lnTo>
                    <a:pt x="281765" y="165239"/>
                  </a:lnTo>
                  <a:lnTo>
                    <a:pt x="281435" y="167096"/>
                  </a:lnTo>
                  <a:lnTo>
                    <a:pt x="281104" y="168953"/>
                  </a:lnTo>
                  <a:lnTo>
                    <a:pt x="280760" y="170809"/>
                  </a:lnTo>
                  <a:lnTo>
                    <a:pt x="280414" y="172666"/>
                  </a:lnTo>
                  <a:lnTo>
                    <a:pt x="280068" y="174523"/>
                  </a:lnTo>
                  <a:lnTo>
                    <a:pt x="279709" y="176379"/>
                  </a:lnTo>
                  <a:lnTo>
                    <a:pt x="279347" y="178236"/>
                  </a:lnTo>
                  <a:lnTo>
                    <a:pt x="278985" y="180092"/>
                  </a:lnTo>
                  <a:lnTo>
                    <a:pt x="278611" y="181949"/>
                  </a:lnTo>
                  <a:lnTo>
                    <a:pt x="278235" y="183806"/>
                  </a:lnTo>
                  <a:lnTo>
                    <a:pt x="277858" y="185662"/>
                  </a:lnTo>
                  <a:lnTo>
                    <a:pt x="277471" y="187519"/>
                  </a:lnTo>
                  <a:lnTo>
                    <a:pt x="277080" y="189376"/>
                  </a:lnTo>
                  <a:lnTo>
                    <a:pt x="276690" y="191232"/>
                  </a:lnTo>
                  <a:lnTo>
                    <a:pt x="276289" y="193089"/>
                  </a:lnTo>
                  <a:lnTo>
                    <a:pt x="275885" y="194945"/>
                  </a:lnTo>
                  <a:lnTo>
                    <a:pt x="275482" y="196802"/>
                  </a:lnTo>
                  <a:lnTo>
                    <a:pt x="275069" y="198659"/>
                  </a:lnTo>
                  <a:lnTo>
                    <a:pt x="274652" y="200515"/>
                  </a:lnTo>
                  <a:lnTo>
                    <a:pt x="274236" y="202372"/>
                  </a:lnTo>
                  <a:lnTo>
                    <a:pt x="273811" y="204229"/>
                  </a:lnTo>
                  <a:lnTo>
                    <a:pt x="273384" y="206085"/>
                  </a:lnTo>
                  <a:lnTo>
                    <a:pt x="272956" y="207942"/>
                  </a:lnTo>
                  <a:lnTo>
                    <a:pt x="272520" y="209798"/>
                  </a:lnTo>
                  <a:lnTo>
                    <a:pt x="272081" y="211655"/>
                  </a:lnTo>
                  <a:lnTo>
                    <a:pt x="271643" y="213512"/>
                  </a:lnTo>
                  <a:lnTo>
                    <a:pt x="271197" y="215368"/>
                  </a:lnTo>
                  <a:lnTo>
                    <a:pt x="270748" y="217225"/>
                  </a:lnTo>
                  <a:lnTo>
                    <a:pt x="270299" y="219082"/>
                  </a:lnTo>
                  <a:lnTo>
                    <a:pt x="269844" y="220938"/>
                  </a:lnTo>
                  <a:lnTo>
                    <a:pt x="269386" y="222795"/>
                  </a:lnTo>
                  <a:lnTo>
                    <a:pt x="268928" y="224651"/>
                  </a:lnTo>
                  <a:lnTo>
                    <a:pt x="268464" y="226508"/>
                  </a:lnTo>
                  <a:lnTo>
                    <a:pt x="267998" y="228365"/>
                  </a:lnTo>
                  <a:lnTo>
                    <a:pt x="267532" y="230221"/>
                  </a:lnTo>
                  <a:lnTo>
                    <a:pt x="267060" y="232078"/>
                  </a:lnTo>
                  <a:lnTo>
                    <a:pt x="266586" y="233935"/>
                  </a:lnTo>
                  <a:lnTo>
                    <a:pt x="266112" y="235791"/>
                  </a:lnTo>
                  <a:lnTo>
                    <a:pt x="265634" y="237648"/>
                  </a:lnTo>
                  <a:lnTo>
                    <a:pt x="265153" y="239505"/>
                  </a:lnTo>
                  <a:lnTo>
                    <a:pt x="264672" y="241361"/>
                  </a:lnTo>
                  <a:lnTo>
                    <a:pt x="264188" y="243218"/>
                  </a:lnTo>
                  <a:lnTo>
                    <a:pt x="263701" y="245074"/>
                  </a:lnTo>
                  <a:lnTo>
                    <a:pt x="263215" y="246931"/>
                  </a:lnTo>
                  <a:lnTo>
                    <a:pt x="262725" y="248788"/>
                  </a:lnTo>
                  <a:lnTo>
                    <a:pt x="262233" y="250644"/>
                  </a:lnTo>
                  <a:lnTo>
                    <a:pt x="261742" y="252501"/>
                  </a:lnTo>
                  <a:lnTo>
                    <a:pt x="261248" y="254358"/>
                  </a:lnTo>
                  <a:lnTo>
                    <a:pt x="260752" y="256214"/>
                  </a:lnTo>
                  <a:lnTo>
                    <a:pt x="260256" y="258071"/>
                  </a:lnTo>
                  <a:lnTo>
                    <a:pt x="259758" y="259927"/>
                  </a:lnTo>
                  <a:lnTo>
                    <a:pt x="259259" y="261784"/>
                  </a:lnTo>
                  <a:lnTo>
                    <a:pt x="258760" y="263641"/>
                  </a:lnTo>
                  <a:lnTo>
                    <a:pt x="258260" y="265497"/>
                  </a:lnTo>
                  <a:lnTo>
                    <a:pt x="257758" y="267354"/>
                  </a:lnTo>
                  <a:lnTo>
                    <a:pt x="257257" y="269211"/>
                  </a:lnTo>
                  <a:lnTo>
                    <a:pt x="256754" y="271067"/>
                  </a:lnTo>
                  <a:lnTo>
                    <a:pt x="256251" y="272924"/>
                  </a:lnTo>
                  <a:lnTo>
                    <a:pt x="255748" y="274780"/>
                  </a:lnTo>
                  <a:lnTo>
                    <a:pt x="255244" y="276637"/>
                  </a:lnTo>
                  <a:lnTo>
                    <a:pt x="254740" y="278494"/>
                  </a:lnTo>
                  <a:lnTo>
                    <a:pt x="254236" y="280350"/>
                  </a:lnTo>
                  <a:lnTo>
                    <a:pt x="253733" y="282207"/>
                  </a:lnTo>
                  <a:lnTo>
                    <a:pt x="253229" y="284064"/>
                  </a:lnTo>
                  <a:lnTo>
                    <a:pt x="252725" y="285920"/>
                  </a:lnTo>
                  <a:lnTo>
                    <a:pt x="252221" y="287777"/>
                  </a:lnTo>
                  <a:lnTo>
                    <a:pt x="251718" y="289633"/>
                  </a:lnTo>
                  <a:lnTo>
                    <a:pt x="251215" y="291490"/>
                  </a:lnTo>
                  <a:lnTo>
                    <a:pt x="250713" y="293347"/>
                  </a:lnTo>
                  <a:lnTo>
                    <a:pt x="250212" y="295203"/>
                  </a:lnTo>
                  <a:lnTo>
                    <a:pt x="249711" y="297060"/>
                  </a:lnTo>
                  <a:lnTo>
                    <a:pt x="249211" y="298917"/>
                  </a:lnTo>
                  <a:lnTo>
                    <a:pt x="248712" y="300773"/>
                  </a:lnTo>
                  <a:lnTo>
                    <a:pt x="248213" y="302630"/>
                  </a:lnTo>
                  <a:lnTo>
                    <a:pt x="247716" y="304486"/>
                  </a:lnTo>
                  <a:lnTo>
                    <a:pt x="247220" y="306343"/>
                  </a:lnTo>
                  <a:lnTo>
                    <a:pt x="246725" y="308200"/>
                  </a:lnTo>
                  <a:lnTo>
                    <a:pt x="246231" y="310056"/>
                  </a:lnTo>
                  <a:lnTo>
                    <a:pt x="245740" y="311913"/>
                  </a:lnTo>
                  <a:lnTo>
                    <a:pt x="245248" y="313770"/>
                  </a:lnTo>
                  <a:lnTo>
                    <a:pt x="244759" y="315626"/>
                  </a:lnTo>
                  <a:lnTo>
                    <a:pt x="244272" y="317483"/>
                  </a:lnTo>
                  <a:lnTo>
                    <a:pt x="243785" y="319340"/>
                  </a:lnTo>
                  <a:lnTo>
                    <a:pt x="243301" y="321196"/>
                  </a:lnTo>
                  <a:lnTo>
                    <a:pt x="242820" y="323053"/>
                  </a:lnTo>
                  <a:lnTo>
                    <a:pt x="242339" y="324909"/>
                  </a:lnTo>
                  <a:lnTo>
                    <a:pt x="241860" y="326766"/>
                  </a:lnTo>
                  <a:lnTo>
                    <a:pt x="241386" y="328623"/>
                  </a:lnTo>
                  <a:lnTo>
                    <a:pt x="240911" y="330479"/>
                  </a:lnTo>
                  <a:lnTo>
                    <a:pt x="240439" y="332336"/>
                  </a:lnTo>
                  <a:lnTo>
                    <a:pt x="239971" y="334193"/>
                  </a:lnTo>
                  <a:lnTo>
                    <a:pt x="239503" y="336049"/>
                  </a:lnTo>
                  <a:lnTo>
                    <a:pt x="239038" y="337906"/>
                  </a:lnTo>
                  <a:lnTo>
                    <a:pt x="238578" y="339762"/>
                  </a:lnTo>
                  <a:lnTo>
                    <a:pt x="238117" y="341619"/>
                  </a:lnTo>
                  <a:lnTo>
                    <a:pt x="237660" y="343476"/>
                  </a:lnTo>
                  <a:lnTo>
                    <a:pt x="237208" y="345332"/>
                  </a:lnTo>
                  <a:lnTo>
                    <a:pt x="236756" y="347189"/>
                  </a:lnTo>
                  <a:lnTo>
                    <a:pt x="236307" y="349046"/>
                  </a:lnTo>
                  <a:lnTo>
                    <a:pt x="235864" y="350902"/>
                  </a:lnTo>
                  <a:lnTo>
                    <a:pt x="235421" y="352759"/>
                  </a:lnTo>
                  <a:lnTo>
                    <a:pt x="234981" y="354615"/>
                  </a:lnTo>
                  <a:lnTo>
                    <a:pt x="234548" y="356472"/>
                  </a:lnTo>
                  <a:lnTo>
                    <a:pt x="234114" y="358329"/>
                  </a:lnTo>
                  <a:lnTo>
                    <a:pt x="233684" y="360185"/>
                  </a:lnTo>
                  <a:lnTo>
                    <a:pt x="233260" y="362042"/>
                  </a:lnTo>
                  <a:lnTo>
                    <a:pt x="232837" y="363899"/>
                  </a:lnTo>
                  <a:lnTo>
                    <a:pt x="232416" y="365755"/>
                  </a:lnTo>
                  <a:lnTo>
                    <a:pt x="232004" y="367612"/>
                  </a:lnTo>
                  <a:lnTo>
                    <a:pt x="231591" y="369468"/>
                  </a:lnTo>
                  <a:lnTo>
                    <a:pt x="231181" y="371325"/>
                  </a:lnTo>
                  <a:lnTo>
                    <a:pt x="230779" y="373182"/>
                  </a:lnTo>
                  <a:lnTo>
                    <a:pt x="230378" y="375038"/>
                  </a:lnTo>
                  <a:lnTo>
                    <a:pt x="229979" y="376895"/>
                  </a:lnTo>
                  <a:lnTo>
                    <a:pt x="229589" y="378752"/>
                  </a:lnTo>
                  <a:lnTo>
                    <a:pt x="229199" y="380608"/>
                  </a:lnTo>
                  <a:lnTo>
                    <a:pt x="228812" y="382465"/>
                  </a:lnTo>
                  <a:lnTo>
                    <a:pt x="228434" y="384321"/>
                  </a:lnTo>
                  <a:lnTo>
                    <a:pt x="228056" y="386178"/>
                  </a:lnTo>
                  <a:lnTo>
                    <a:pt x="227681" y="388035"/>
                  </a:lnTo>
                  <a:lnTo>
                    <a:pt x="227315" y="389891"/>
                  </a:lnTo>
                  <a:lnTo>
                    <a:pt x="226950" y="391748"/>
                  </a:lnTo>
                  <a:lnTo>
                    <a:pt x="226587" y="393605"/>
                  </a:lnTo>
                  <a:lnTo>
                    <a:pt x="226235" y="395461"/>
                  </a:lnTo>
                  <a:lnTo>
                    <a:pt x="225882" y="397318"/>
                  </a:lnTo>
                  <a:lnTo>
                    <a:pt x="225532" y="399175"/>
                  </a:lnTo>
                  <a:lnTo>
                    <a:pt x="225193" y="401031"/>
                  </a:lnTo>
                  <a:lnTo>
                    <a:pt x="224854" y="402888"/>
                  </a:lnTo>
                  <a:lnTo>
                    <a:pt x="224517" y="404744"/>
                  </a:lnTo>
                  <a:lnTo>
                    <a:pt x="224192" y="406601"/>
                  </a:lnTo>
                  <a:lnTo>
                    <a:pt x="223866" y="408458"/>
                  </a:lnTo>
                  <a:lnTo>
                    <a:pt x="223543" y="410314"/>
                  </a:lnTo>
                  <a:lnTo>
                    <a:pt x="223231" y="412171"/>
                  </a:lnTo>
                  <a:lnTo>
                    <a:pt x="222919" y="414028"/>
                  </a:lnTo>
                  <a:lnTo>
                    <a:pt x="222610" y="415884"/>
                  </a:lnTo>
                  <a:lnTo>
                    <a:pt x="222312" y="417741"/>
                  </a:lnTo>
                  <a:lnTo>
                    <a:pt x="222015" y="419597"/>
                  </a:lnTo>
                  <a:lnTo>
                    <a:pt x="221720" y="421454"/>
                  </a:lnTo>
                  <a:lnTo>
                    <a:pt x="221437" y="423311"/>
                  </a:lnTo>
                  <a:lnTo>
                    <a:pt x="221153" y="425167"/>
                  </a:lnTo>
                  <a:lnTo>
                    <a:pt x="220872" y="427024"/>
                  </a:lnTo>
                  <a:lnTo>
                    <a:pt x="220604" y="428881"/>
                  </a:lnTo>
                  <a:lnTo>
                    <a:pt x="220335" y="430737"/>
                  </a:lnTo>
                  <a:lnTo>
                    <a:pt x="220069" y="432594"/>
                  </a:lnTo>
                  <a:lnTo>
                    <a:pt x="219815" y="434450"/>
                  </a:lnTo>
                  <a:lnTo>
                    <a:pt x="219562" y="436307"/>
                  </a:lnTo>
                  <a:lnTo>
                    <a:pt x="219309" y="438164"/>
                  </a:lnTo>
                  <a:lnTo>
                    <a:pt x="219071" y="440020"/>
                  </a:lnTo>
                  <a:lnTo>
                    <a:pt x="218832" y="441877"/>
                  </a:lnTo>
                  <a:lnTo>
                    <a:pt x="218595" y="443734"/>
                  </a:lnTo>
                  <a:lnTo>
                    <a:pt x="218371" y="445590"/>
                  </a:lnTo>
                  <a:lnTo>
                    <a:pt x="218148" y="447447"/>
                  </a:lnTo>
                  <a:lnTo>
                    <a:pt x="217925" y="449303"/>
                  </a:lnTo>
                  <a:lnTo>
                    <a:pt x="217717" y="451160"/>
                  </a:lnTo>
                  <a:lnTo>
                    <a:pt x="217508" y="453017"/>
                  </a:lnTo>
                  <a:lnTo>
                    <a:pt x="217301" y="454873"/>
                  </a:lnTo>
                  <a:lnTo>
                    <a:pt x="217107" y="456730"/>
                  </a:lnTo>
                  <a:lnTo>
                    <a:pt x="216914" y="458587"/>
                  </a:lnTo>
                  <a:lnTo>
                    <a:pt x="216722" y="460443"/>
                  </a:lnTo>
                  <a:lnTo>
                    <a:pt x="216544" y="462300"/>
                  </a:lnTo>
                  <a:lnTo>
                    <a:pt x="216366" y="464157"/>
                  </a:lnTo>
                  <a:lnTo>
                    <a:pt x="216188" y="466013"/>
                  </a:lnTo>
                  <a:lnTo>
                    <a:pt x="216025" y="467870"/>
                  </a:lnTo>
                  <a:lnTo>
                    <a:pt x="215862" y="469726"/>
                  </a:lnTo>
                  <a:lnTo>
                    <a:pt x="215700" y="471583"/>
                  </a:lnTo>
                  <a:lnTo>
                    <a:pt x="215552" y="473440"/>
                  </a:lnTo>
                  <a:lnTo>
                    <a:pt x="215404" y="475296"/>
                  </a:lnTo>
                  <a:lnTo>
                    <a:pt x="215256" y="477153"/>
                  </a:lnTo>
                  <a:lnTo>
                    <a:pt x="215124" y="479010"/>
                  </a:lnTo>
                  <a:lnTo>
                    <a:pt x="214991" y="480866"/>
                  </a:lnTo>
                  <a:lnTo>
                    <a:pt x="214858" y="482723"/>
                  </a:lnTo>
                  <a:lnTo>
                    <a:pt x="214740" y="484579"/>
                  </a:lnTo>
                  <a:lnTo>
                    <a:pt x="214623" y="486436"/>
                  </a:lnTo>
                  <a:lnTo>
                    <a:pt x="214505" y="488293"/>
                  </a:lnTo>
                  <a:lnTo>
                    <a:pt x="214402" y="490149"/>
                  </a:lnTo>
                  <a:lnTo>
                    <a:pt x="214299" y="492006"/>
                  </a:lnTo>
                  <a:lnTo>
                    <a:pt x="214196" y="493863"/>
                  </a:lnTo>
                  <a:lnTo>
                    <a:pt x="214107" y="495719"/>
                  </a:lnTo>
                  <a:lnTo>
                    <a:pt x="214019" y="497576"/>
                  </a:lnTo>
                  <a:lnTo>
                    <a:pt x="213930" y="499432"/>
                  </a:lnTo>
                  <a:lnTo>
                    <a:pt x="213856" y="501289"/>
                  </a:lnTo>
                  <a:lnTo>
                    <a:pt x="213782" y="503146"/>
                  </a:lnTo>
                  <a:lnTo>
                    <a:pt x="213708" y="505002"/>
                  </a:lnTo>
                  <a:lnTo>
                    <a:pt x="213647" y="506859"/>
                  </a:lnTo>
                  <a:lnTo>
                    <a:pt x="213588" y="508716"/>
                  </a:lnTo>
                  <a:lnTo>
                    <a:pt x="213528" y="510572"/>
                  </a:lnTo>
                  <a:lnTo>
                    <a:pt x="213481" y="512429"/>
                  </a:lnTo>
                  <a:lnTo>
                    <a:pt x="213436" y="514285"/>
                  </a:lnTo>
                  <a:lnTo>
                    <a:pt x="213390" y="516142"/>
                  </a:lnTo>
                  <a:lnTo>
                    <a:pt x="213357" y="517999"/>
                  </a:lnTo>
                  <a:lnTo>
                    <a:pt x="213325" y="519855"/>
                  </a:lnTo>
                  <a:lnTo>
                    <a:pt x="213293" y="521712"/>
                  </a:lnTo>
                  <a:lnTo>
                    <a:pt x="213272" y="523569"/>
                  </a:lnTo>
                  <a:lnTo>
                    <a:pt x="213254" y="525425"/>
                  </a:lnTo>
                  <a:lnTo>
                    <a:pt x="213235" y="527282"/>
                  </a:lnTo>
                  <a:lnTo>
                    <a:pt x="213228" y="529138"/>
                  </a:lnTo>
                  <a:lnTo>
                    <a:pt x="213223" y="530995"/>
                  </a:lnTo>
                  <a:lnTo>
                    <a:pt x="213217" y="532852"/>
                  </a:lnTo>
                  <a:lnTo>
                    <a:pt x="213222" y="534708"/>
                  </a:lnTo>
                  <a:lnTo>
                    <a:pt x="213230" y="536565"/>
                  </a:lnTo>
                  <a:lnTo>
                    <a:pt x="213237" y="538422"/>
                  </a:lnTo>
                  <a:lnTo>
                    <a:pt x="213254" y="540278"/>
                  </a:lnTo>
                  <a:lnTo>
                    <a:pt x="213274" y="542135"/>
                  </a:lnTo>
                  <a:lnTo>
                    <a:pt x="213294" y="543992"/>
                  </a:lnTo>
                  <a:lnTo>
                    <a:pt x="213323" y="545848"/>
                  </a:lnTo>
                  <a:lnTo>
                    <a:pt x="213354" y="547705"/>
                  </a:lnTo>
                  <a:lnTo>
                    <a:pt x="213386" y="549561"/>
                  </a:lnTo>
                  <a:lnTo>
                    <a:pt x="213427" y="551418"/>
                  </a:lnTo>
                  <a:lnTo>
                    <a:pt x="213470" y="553275"/>
                  </a:lnTo>
                  <a:lnTo>
                    <a:pt x="213513" y="555131"/>
                  </a:lnTo>
                  <a:lnTo>
                    <a:pt x="213564" y="556988"/>
                  </a:lnTo>
                  <a:lnTo>
                    <a:pt x="213619" y="558845"/>
                  </a:lnTo>
                  <a:lnTo>
                    <a:pt x="213673" y="560701"/>
                  </a:lnTo>
                  <a:lnTo>
                    <a:pt x="213735" y="562558"/>
                  </a:lnTo>
                  <a:lnTo>
                    <a:pt x="213800" y="564414"/>
                  </a:lnTo>
                  <a:lnTo>
                    <a:pt x="213865" y="566271"/>
                  </a:lnTo>
                  <a:lnTo>
                    <a:pt x="213937" y="568128"/>
                  </a:lnTo>
                  <a:lnTo>
                    <a:pt x="214012" y="569984"/>
                  </a:lnTo>
                  <a:lnTo>
                    <a:pt x="214087" y="571841"/>
                  </a:lnTo>
                  <a:lnTo>
                    <a:pt x="214169" y="573698"/>
                  </a:lnTo>
                  <a:lnTo>
                    <a:pt x="214254" y="575554"/>
                  </a:lnTo>
                  <a:lnTo>
                    <a:pt x="214339" y="577411"/>
                  </a:lnTo>
                  <a:lnTo>
                    <a:pt x="214430" y="579267"/>
                  </a:lnTo>
                  <a:lnTo>
                    <a:pt x="214524" y="581124"/>
                  </a:lnTo>
                  <a:lnTo>
                    <a:pt x="214618" y="582981"/>
                  </a:lnTo>
                  <a:lnTo>
                    <a:pt x="214718" y="584837"/>
                  </a:lnTo>
                  <a:lnTo>
                    <a:pt x="214821" y="586694"/>
                  </a:lnTo>
                  <a:lnTo>
                    <a:pt x="214923" y="588551"/>
                  </a:lnTo>
                  <a:lnTo>
                    <a:pt x="215031" y="590407"/>
                  </a:lnTo>
                  <a:lnTo>
                    <a:pt x="215142" y="592264"/>
                  </a:lnTo>
                  <a:lnTo>
                    <a:pt x="215253" y="594120"/>
                  </a:lnTo>
                  <a:lnTo>
                    <a:pt x="215369" y="595977"/>
                  </a:lnTo>
                  <a:lnTo>
                    <a:pt x="215487" y="597834"/>
                  </a:lnTo>
                  <a:lnTo>
                    <a:pt x="215605" y="599690"/>
                  </a:lnTo>
                  <a:lnTo>
                    <a:pt x="215728" y="601547"/>
                  </a:lnTo>
                  <a:lnTo>
                    <a:pt x="215854" y="603404"/>
                  </a:lnTo>
                  <a:lnTo>
                    <a:pt x="215979" y="605260"/>
                  </a:lnTo>
                  <a:lnTo>
                    <a:pt x="216109" y="607117"/>
                  </a:lnTo>
                  <a:lnTo>
                    <a:pt x="216241" y="608973"/>
                  </a:lnTo>
                  <a:lnTo>
                    <a:pt x="216373" y="610830"/>
                  </a:lnTo>
                  <a:lnTo>
                    <a:pt x="216508" y="612687"/>
                  </a:lnTo>
                  <a:lnTo>
                    <a:pt x="216646" y="614543"/>
                  </a:lnTo>
                  <a:lnTo>
                    <a:pt x="216784" y="616400"/>
                  </a:lnTo>
                  <a:lnTo>
                    <a:pt x="216925" y="618257"/>
                  </a:lnTo>
                  <a:lnTo>
                    <a:pt x="217069" y="620113"/>
                  </a:lnTo>
                  <a:lnTo>
                    <a:pt x="217212" y="621970"/>
                  </a:lnTo>
                  <a:lnTo>
                    <a:pt x="217358" y="623827"/>
                  </a:lnTo>
                  <a:lnTo>
                    <a:pt x="217506" y="625683"/>
                  </a:lnTo>
                  <a:lnTo>
                    <a:pt x="217654" y="627540"/>
                  </a:lnTo>
                  <a:lnTo>
                    <a:pt x="217805" y="629396"/>
                  </a:lnTo>
                  <a:lnTo>
                    <a:pt x="217957" y="631253"/>
                  </a:lnTo>
                  <a:lnTo>
                    <a:pt x="218109" y="633110"/>
                  </a:lnTo>
                  <a:lnTo>
                    <a:pt x="218264" y="634966"/>
                  </a:lnTo>
                  <a:lnTo>
                    <a:pt x="218419" y="636823"/>
                  </a:lnTo>
                  <a:lnTo>
                    <a:pt x="218575" y="638680"/>
                  </a:lnTo>
                  <a:lnTo>
                    <a:pt x="218733" y="640536"/>
                  </a:lnTo>
                  <a:lnTo>
                    <a:pt x="218892" y="642393"/>
                  </a:lnTo>
                  <a:lnTo>
                    <a:pt x="219051" y="644249"/>
                  </a:lnTo>
                  <a:lnTo>
                    <a:pt x="219211" y="646106"/>
                  </a:lnTo>
                  <a:lnTo>
                    <a:pt x="219373" y="647963"/>
                  </a:lnTo>
                  <a:lnTo>
                    <a:pt x="219534" y="649819"/>
                  </a:lnTo>
                  <a:lnTo>
                    <a:pt x="219697" y="651676"/>
                  </a:lnTo>
                  <a:lnTo>
                    <a:pt x="219860" y="653533"/>
                  </a:lnTo>
                  <a:lnTo>
                    <a:pt x="220023" y="655389"/>
                  </a:lnTo>
                  <a:lnTo>
                    <a:pt x="220187" y="657246"/>
                  </a:lnTo>
                  <a:lnTo>
                    <a:pt x="220352" y="659102"/>
                  </a:lnTo>
                  <a:lnTo>
                    <a:pt x="220516" y="660959"/>
                  </a:lnTo>
                  <a:lnTo>
                    <a:pt x="220681" y="662816"/>
                  </a:lnTo>
                  <a:lnTo>
                    <a:pt x="220847" y="664672"/>
                  </a:lnTo>
                  <a:lnTo>
                    <a:pt x="221012" y="666529"/>
                  </a:lnTo>
                  <a:lnTo>
                    <a:pt x="221177" y="668386"/>
                  </a:lnTo>
                  <a:lnTo>
                    <a:pt x="221343" y="670242"/>
                  </a:lnTo>
                  <a:lnTo>
                    <a:pt x="221508" y="672099"/>
                  </a:lnTo>
                  <a:lnTo>
                    <a:pt x="221673" y="673955"/>
                  </a:lnTo>
                  <a:lnTo>
                    <a:pt x="221839" y="675812"/>
                  </a:lnTo>
                  <a:lnTo>
                    <a:pt x="222004" y="677669"/>
                  </a:lnTo>
                  <a:lnTo>
                    <a:pt x="222168" y="679525"/>
                  </a:lnTo>
                  <a:lnTo>
                    <a:pt x="222332" y="681382"/>
                  </a:lnTo>
                  <a:lnTo>
                    <a:pt x="222496" y="683239"/>
                  </a:lnTo>
                  <a:lnTo>
                    <a:pt x="222659" y="685095"/>
                  </a:lnTo>
                  <a:lnTo>
                    <a:pt x="222822" y="686952"/>
                  </a:lnTo>
                  <a:lnTo>
                    <a:pt x="222984" y="688808"/>
                  </a:lnTo>
                  <a:lnTo>
                    <a:pt x="223146" y="690665"/>
                  </a:lnTo>
                  <a:lnTo>
                    <a:pt x="223306" y="692522"/>
                  </a:lnTo>
                  <a:lnTo>
                    <a:pt x="223466" y="694378"/>
                  </a:lnTo>
                  <a:lnTo>
                    <a:pt x="223626" y="696235"/>
                  </a:lnTo>
                  <a:lnTo>
                    <a:pt x="223783" y="698092"/>
                  </a:lnTo>
                  <a:lnTo>
                    <a:pt x="223941" y="699948"/>
                  </a:lnTo>
                  <a:lnTo>
                    <a:pt x="224097" y="701805"/>
                  </a:lnTo>
                  <a:lnTo>
                    <a:pt x="224252" y="703662"/>
                  </a:lnTo>
                  <a:lnTo>
                    <a:pt x="224406" y="705518"/>
                  </a:lnTo>
                  <a:lnTo>
                    <a:pt x="224559" y="707375"/>
                  </a:lnTo>
                  <a:lnTo>
                    <a:pt x="224710" y="709231"/>
                  </a:lnTo>
                  <a:lnTo>
                    <a:pt x="224861" y="711088"/>
                  </a:lnTo>
                  <a:lnTo>
                    <a:pt x="225010" y="712945"/>
                  </a:lnTo>
                  <a:lnTo>
                    <a:pt x="225157" y="714801"/>
                  </a:lnTo>
                  <a:lnTo>
                    <a:pt x="225303" y="716658"/>
                  </a:lnTo>
                  <a:lnTo>
                    <a:pt x="225448" y="718515"/>
                  </a:lnTo>
                  <a:lnTo>
                    <a:pt x="225590" y="720371"/>
                  </a:lnTo>
                  <a:lnTo>
                    <a:pt x="225732" y="722228"/>
                  </a:lnTo>
                  <a:lnTo>
                    <a:pt x="225872" y="724084"/>
                  </a:lnTo>
                  <a:lnTo>
                    <a:pt x="226008" y="725941"/>
                  </a:lnTo>
                  <a:lnTo>
                    <a:pt x="226145" y="727798"/>
                  </a:lnTo>
                  <a:lnTo>
                    <a:pt x="226280" y="729654"/>
                  </a:lnTo>
                  <a:lnTo>
                    <a:pt x="226411" y="731511"/>
                  </a:lnTo>
                  <a:lnTo>
                    <a:pt x="226542" y="733368"/>
                  </a:lnTo>
                  <a:lnTo>
                    <a:pt x="226671" y="735224"/>
                  </a:lnTo>
                  <a:lnTo>
                    <a:pt x="226796" y="737081"/>
                  </a:lnTo>
                  <a:lnTo>
                    <a:pt x="226920" y="738937"/>
                  </a:lnTo>
                  <a:lnTo>
                    <a:pt x="227043" y="740794"/>
                  </a:lnTo>
                  <a:lnTo>
                    <a:pt x="227162" y="742651"/>
                  </a:lnTo>
                  <a:lnTo>
                    <a:pt x="227280" y="744507"/>
                  </a:lnTo>
                  <a:lnTo>
                    <a:pt x="227396" y="746364"/>
                  </a:lnTo>
                  <a:lnTo>
                    <a:pt x="227507" y="748221"/>
                  </a:lnTo>
                  <a:lnTo>
                    <a:pt x="227619" y="750077"/>
                  </a:lnTo>
                  <a:lnTo>
                    <a:pt x="227728" y="751934"/>
                  </a:lnTo>
                  <a:lnTo>
                    <a:pt x="227832" y="753790"/>
                  </a:lnTo>
                  <a:lnTo>
                    <a:pt x="227936" y="755647"/>
                  </a:lnTo>
                  <a:lnTo>
                    <a:pt x="228038" y="757504"/>
                  </a:lnTo>
                  <a:lnTo>
                    <a:pt x="228134" y="759360"/>
                  </a:lnTo>
                  <a:lnTo>
                    <a:pt x="228230" y="761217"/>
                  </a:lnTo>
                  <a:lnTo>
                    <a:pt x="228324" y="763074"/>
                  </a:lnTo>
                  <a:lnTo>
                    <a:pt x="228412" y="764930"/>
                  </a:lnTo>
                  <a:lnTo>
                    <a:pt x="228500" y="766787"/>
                  </a:lnTo>
                  <a:lnTo>
                    <a:pt x="228586" y="768643"/>
                  </a:lnTo>
                  <a:lnTo>
                    <a:pt x="228666" y="770500"/>
                  </a:lnTo>
                  <a:lnTo>
                    <a:pt x="228745" y="772357"/>
                  </a:lnTo>
                  <a:lnTo>
                    <a:pt x="228823" y="774213"/>
                  </a:lnTo>
                  <a:lnTo>
                    <a:pt x="228893" y="776070"/>
                  </a:lnTo>
                  <a:lnTo>
                    <a:pt x="228964" y="777927"/>
                  </a:lnTo>
                  <a:lnTo>
                    <a:pt x="229033" y="779783"/>
                  </a:lnTo>
                  <a:lnTo>
                    <a:pt x="229094" y="781640"/>
                  </a:lnTo>
                  <a:lnTo>
                    <a:pt x="229156" y="783497"/>
                  </a:lnTo>
                  <a:lnTo>
                    <a:pt x="229216" y="785353"/>
                  </a:lnTo>
                  <a:lnTo>
                    <a:pt x="229268" y="787210"/>
                  </a:lnTo>
                  <a:lnTo>
                    <a:pt x="229320" y="789066"/>
                  </a:lnTo>
                  <a:lnTo>
                    <a:pt x="229371" y="790923"/>
                  </a:lnTo>
                  <a:lnTo>
                    <a:pt x="229413" y="792780"/>
                  </a:lnTo>
                  <a:lnTo>
                    <a:pt x="229455" y="794636"/>
                  </a:lnTo>
                  <a:lnTo>
                    <a:pt x="229497" y="796493"/>
                  </a:lnTo>
                  <a:lnTo>
                    <a:pt x="229529" y="798350"/>
                  </a:lnTo>
                  <a:lnTo>
                    <a:pt x="229561" y="800206"/>
                  </a:lnTo>
                  <a:lnTo>
                    <a:pt x="229593" y="802063"/>
                  </a:lnTo>
                  <a:lnTo>
                    <a:pt x="229615" y="803919"/>
                  </a:lnTo>
                  <a:lnTo>
                    <a:pt x="229637" y="805776"/>
                  </a:lnTo>
                  <a:lnTo>
                    <a:pt x="229659" y="807633"/>
                  </a:lnTo>
                  <a:lnTo>
                    <a:pt x="229670" y="809489"/>
                  </a:lnTo>
                  <a:lnTo>
                    <a:pt x="229682" y="811346"/>
                  </a:lnTo>
                  <a:lnTo>
                    <a:pt x="229693" y="813203"/>
                  </a:lnTo>
                  <a:lnTo>
                    <a:pt x="229695" y="815059"/>
                  </a:lnTo>
                  <a:lnTo>
                    <a:pt x="229696" y="816916"/>
                  </a:lnTo>
                  <a:lnTo>
                    <a:pt x="229697" y="818772"/>
                  </a:lnTo>
                  <a:lnTo>
                    <a:pt x="229687" y="820629"/>
                  </a:lnTo>
                  <a:lnTo>
                    <a:pt x="229678" y="822486"/>
                  </a:lnTo>
                  <a:lnTo>
                    <a:pt x="229668" y="824342"/>
                  </a:lnTo>
                  <a:lnTo>
                    <a:pt x="229648" y="826199"/>
                  </a:lnTo>
                  <a:lnTo>
                    <a:pt x="229628" y="828056"/>
                  </a:lnTo>
                  <a:lnTo>
                    <a:pt x="229607" y="829912"/>
                  </a:lnTo>
                  <a:lnTo>
                    <a:pt x="229576" y="831769"/>
                  </a:lnTo>
                  <a:lnTo>
                    <a:pt x="229545" y="833625"/>
                  </a:lnTo>
                  <a:lnTo>
                    <a:pt x="229514" y="835482"/>
                  </a:lnTo>
                  <a:lnTo>
                    <a:pt x="229471" y="837339"/>
                  </a:lnTo>
                  <a:lnTo>
                    <a:pt x="229429" y="839195"/>
                  </a:lnTo>
                  <a:lnTo>
                    <a:pt x="229387" y="841052"/>
                  </a:lnTo>
                  <a:lnTo>
                    <a:pt x="229334" y="842909"/>
                  </a:lnTo>
                  <a:lnTo>
                    <a:pt x="229280" y="844765"/>
                  </a:lnTo>
                  <a:lnTo>
                    <a:pt x="229227" y="846622"/>
                  </a:lnTo>
                  <a:lnTo>
                    <a:pt x="229163" y="848479"/>
                  </a:lnTo>
                  <a:lnTo>
                    <a:pt x="229098" y="850335"/>
                  </a:lnTo>
                  <a:lnTo>
                    <a:pt x="229033" y="852192"/>
                  </a:lnTo>
                  <a:lnTo>
                    <a:pt x="228958" y="854048"/>
                  </a:lnTo>
                  <a:lnTo>
                    <a:pt x="228882" y="855905"/>
                  </a:lnTo>
                  <a:lnTo>
                    <a:pt x="228806" y="857762"/>
                  </a:lnTo>
                  <a:lnTo>
                    <a:pt x="228720" y="859618"/>
                  </a:lnTo>
                  <a:lnTo>
                    <a:pt x="228633" y="861475"/>
                  </a:lnTo>
                  <a:lnTo>
                    <a:pt x="228546" y="863332"/>
                  </a:lnTo>
                  <a:lnTo>
                    <a:pt x="228449" y="865188"/>
                  </a:lnTo>
                  <a:lnTo>
                    <a:pt x="228350" y="867045"/>
                  </a:lnTo>
                  <a:lnTo>
                    <a:pt x="228252" y="868901"/>
                  </a:lnTo>
                  <a:lnTo>
                    <a:pt x="228144" y="870758"/>
                  </a:lnTo>
                  <a:lnTo>
                    <a:pt x="228034" y="872615"/>
                  </a:lnTo>
                  <a:lnTo>
                    <a:pt x="227925" y="874471"/>
                  </a:lnTo>
                  <a:lnTo>
                    <a:pt x="227805" y="876328"/>
                  </a:lnTo>
                  <a:lnTo>
                    <a:pt x="227685" y="878185"/>
                  </a:lnTo>
                  <a:lnTo>
                    <a:pt x="227564" y="880041"/>
                  </a:lnTo>
                  <a:lnTo>
                    <a:pt x="227434" y="881898"/>
                  </a:lnTo>
                  <a:lnTo>
                    <a:pt x="227302" y="883754"/>
                  </a:lnTo>
                  <a:lnTo>
                    <a:pt x="227171" y="885611"/>
                  </a:lnTo>
                  <a:lnTo>
                    <a:pt x="227029" y="887468"/>
                  </a:lnTo>
                  <a:lnTo>
                    <a:pt x="226887" y="889324"/>
                  </a:lnTo>
                  <a:lnTo>
                    <a:pt x="226744" y="891181"/>
                  </a:lnTo>
                  <a:lnTo>
                    <a:pt x="226592" y="893038"/>
                  </a:lnTo>
                  <a:lnTo>
                    <a:pt x="226439" y="894894"/>
                  </a:lnTo>
                  <a:lnTo>
                    <a:pt x="226285" y="896751"/>
                  </a:lnTo>
                  <a:lnTo>
                    <a:pt x="226123" y="898607"/>
                  </a:lnTo>
                  <a:lnTo>
                    <a:pt x="225959" y="900464"/>
                  </a:lnTo>
                  <a:lnTo>
                    <a:pt x="225795" y="902321"/>
                  </a:lnTo>
                  <a:lnTo>
                    <a:pt x="225622" y="904177"/>
                  </a:lnTo>
                  <a:lnTo>
                    <a:pt x="225447" y="906034"/>
                  </a:lnTo>
                  <a:lnTo>
                    <a:pt x="225272" y="907891"/>
                  </a:lnTo>
                  <a:lnTo>
                    <a:pt x="225089" y="909747"/>
                  </a:lnTo>
                  <a:lnTo>
                    <a:pt x="224904" y="911604"/>
                  </a:lnTo>
                  <a:lnTo>
                    <a:pt x="224719" y="913460"/>
                  </a:lnTo>
                  <a:lnTo>
                    <a:pt x="224525" y="915317"/>
                  </a:lnTo>
                  <a:lnTo>
                    <a:pt x="224330" y="917174"/>
                  </a:lnTo>
                  <a:lnTo>
                    <a:pt x="224134" y="919030"/>
                  </a:lnTo>
                  <a:lnTo>
                    <a:pt x="223931" y="920887"/>
                  </a:lnTo>
                  <a:lnTo>
                    <a:pt x="223726" y="922744"/>
                  </a:lnTo>
                  <a:lnTo>
                    <a:pt x="223520" y="924600"/>
                  </a:lnTo>
                  <a:lnTo>
                    <a:pt x="223307" y="926457"/>
                  </a:lnTo>
                  <a:lnTo>
                    <a:pt x="223092" y="928314"/>
                  </a:lnTo>
                  <a:lnTo>
                    <a:pt x="222877" y="930170"/>
                  </a:lnTo>
                  <a:lnTo>
                    <a:pt x="222654" y="932027"/>
                  </a:lnTo>
                  <a:lnTo>
                    <a:pt x="222429" y="933883"/>
                  </a:lnTo>
                  <a:lnTo>
                    <a:pt x="222204" y="935740"/>
                  </a:lnTo>
                  <a:lnTo>
                    <a:pt x="221973" y="937597"/>
                  </a:lnTo>
                  <a:lnTo>
                    <a:pt x="221738" y="939453"/>
                  </a:lnTo>
                  <a:lnTo>
                    <a:pt x="221504" y="941310"/>
                  </a:lnTo>
                  <a:lnTo>
                    <a:pt x="221263" y="943167"/>
                  </a:lnTo>
                  <a:lnTo>
                    <a:pt x="221020" y="945023"/>
                  </a:lnTo>
                  <a:lnTo>
                    <a:pt x="220776" y="946880"/>
                  </a:lnTo>
                  <a:lnTo>
                    <a:pt x="220527" y="948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2372" y="726210"/>
              <a:ext cx="177638" cy="0"/>
            </a:xfrm>
            <a:custGeom>
              <a:avLst/>
              <a:pathLst>
                <a:path w="177638" h="0">
                  <a:moveTo>
                    <a:pt x="0" y="0"/>
                  </a:moveTo>
                  <a:lnTo>
                    <a:pt x="177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08445" y="368588"/>
              <a:ext cx="290051" cy="943841"/>
            </a:xfrm>
            <a:custGeom>
              <a:avLst/>
              <a:pathLst>
                <a:path w="290051" h="943841">
                  <a:moveTo>
                    <a:pt x="90961" y="943841"/>
                  </a:moveTo>
                  <a:lnTo>
                    <a:pt x="91332" y="941994"/>
                  </a:lnTo>
                  <a:lnTo>
                    <a:pt x="92373" y="940147"/>
                  </a:lnTo>
                  <a:lnTo>
                    <a:pt x="94047" y="938300"/>
                  </a:lnTo>
                  <a:lnTo>
                    <a:pt x="96294" y="936453"/>
                  </a:lnTo>
                  <a:lnTo>
                    <a:pt x="99040" y="934606"/>
                  </a:lnTo>
                  <a:lnTo>
                    <a:pt x="102194" y="932759"/>
                  </a:lnTo>
                  <a:lnTo>
                    <a:pt x="105677" y="930912"/>
                  </a:lnTo>
                  <a:lnTo>
                    <a:pt x="109339" y="929065"/>
                  </a:lnTo>
                  <a:lnTo>
                    <a:pt x="113067" y="927218"/>
                  </a:lnTo>
                  <a:lnTo>
                    <a:pt x="116770" y="925370"/>
                  </a:lnTo>
                  <a:lnTo>
                    <a:pt x="120367" y="923523"/>
                  </a:lnTo>
                  <a:lnTo>
                    <a:pt x="123788" y="921676"/>
                  </a:lnTo>
                  <a:lnTo>
                    <a:pt x="126979" y="919829"/>
                  </a:lnTo>
                  <a:lnTo>
                    <a:pt x="129900" y="917982"/>
                  </a:lnTo>
                  <a:lnTo>
                    <a:pt x="132504" y="916135"/>
                  </a:lnTo>
                  <a:lnTo>
                    <a:pt x="134772" y="914288"/>
                  </a:lnTo>
                  <a:lnTo>
                    <a:pt x="136738" y="912441"/>
                  </a:lnTo>
                  <a:lnTo>
                    <a:pt x="138416" y="910594"/>
                  </a:lnTo>
                  <a:lnTo>
                    <a:pt x="139825" y="908747"/>
                  </a:lnTo>
                  <a:lnTo>
                    <a:pt x="140991" y="906900"/>
                  </a:lnTo>
                  <a:lnTo>
                    <a:pt x="141940" y="905053"/>
                  </a:lnTo>
                  <a:lnTo>
                    <a:pt x="142700" y="903206"/>
                  </a:lnTo>
                  <a:lnTo>
                    <a:pt x="143296" y="901359"/>
                  </a:lnTo>
                  <a:lnTo>
                    <a:pt x="143744" y="899512"/>
                  </a:lnTo>
                  <a:lnTo>
                    <a:pt x="144090" y="897665"/>
                  </a:lnTo>
                  <a:lnTo>
                    <a:pt x="144352" y="895818"/>
                  </a:lnTo>
                  <a:lnTo>
                    <a:pt x="144547" y="893971"/>
                  </a:lnTo>
                  <a:lnTo>
                    <a:pt x="144691" y="892124"/>
                  </a:lnTo>
                  <a:lnTo>
                    <a:pt x="144795" y="890277"/>
                  </a:lnTo>
                  <a:lnTo>
                    <a:pt x="144870" y="888430"/>
                  </a:lnTo>
                  <a:lnTo>
                    <a:pt x="144921" y="886582"/>
                  </a:lnTo>
                  <a:lnTo>
                    <a:pt x="144956" y="884735"/>
                  </a:lnTo>
                  <a:lnTo>
                    <a:pt x="144979" y="882888"/>
                  </a:lnTo>
                  <a:lnTo>
                    <a:pt x="144995" y="881041"/>
                  </a:lnTo>
                  <a:lnTo>
                    <a:pt x="145006" y="879194"/>
                  </a:lnTo>
                  <a:lnTo>
                    <a:pt x="145013" y="877347"/>
                  </a:lnTo>
                  <a:lnTo>
                    <a:pt x="145018" y="875500"/>
                  </a:lnTo>
                  <a:lnTo>
                    <a:pt x="145021" y="873653"/>
                  </a:lnTo>
                  <a:lnTo>
                    <a:pt x="145023" y="871806"/>
                  </a:lnTo>
                  <a:lnTo>
                    <a:pt x="145024" y="869959"/>
                  </a:lnTo>
                  <a:lnTo>
                    <a:pt x="145024" y="868112"/>
                  </a:lnTo>
                  <a:lnTo>
                    <a:pt x="145025" y="866265"/>
                  </a:lnTo>
                  <a:lnTo>
                    <a:pt x="145025" y="864418"/>
                  </a:lnTo>
                  <a:lnTo>
                    <a:pt x="145025" y="862571"/>
                  </a:lnTo>
                  <a:lnTo>
                    <a:pt x="145025" y="860724"/>
                  </a:lnTo>
                  <a:lnTo>
                    <a:pt x="145025" y="858877"/>
                  </a:lnTo>
                  <a:lnTo>
                    <a:pt x="145025" y="857030"/>
                  </a:lnTo>
                  <a:lnTo>
                    <a:pt x="145025" y="855183"/>
                  </a:lnTo>
                  <a:lnTo>
                    <a:pt x="145025" y="853336"/>
                  </a:lnTo>
                  <a:lnTo>
                    <a:pt x="145025" y="851489"/>
                  </a:lnTo>
                  <a:lnTo>
                    <a:pt x="145025" y="849642"/>
                  </a:lnTo>
                  <a:lnTo>
                    <a:pt x="145025" y="847794"/>
                  </a:lnTo>
                  <a:lnTo>
                    <a:pt x="145025" y="845947"/>
                  </a:lnTo>
                  <a:lnTo>
                    <a:pt x="145025" y="844100"/>
                  </a:lnTo>
                  <a:lnTo>
                    <a:pt x="145025" y="842253"/>
                  </a:lnTo>
                  <a:lnTo>
                    <a:pt x="145025" y="840406"/>
                  </a:lnTo>
                  <a:lnTo>
                    <a:pt x="145025" y="838559"/>
                  </a:lnTo>
                  <a:lnTo>
                    <a:pt x="145025" y="836712"/>
                  </a:lnTo>
                  <a:lnTo>
                    <a:pt x="145025" y="834865"/>
                  </a:lnTo>
                  <a:lnTo>
                    <a:pt x="145025" y="833018"/>
                  </a:lnTo>
                  <a:lnTo>
                    <a:pt x="145025" y="831171"/>
                  </a:lnTo>
                  <a:lnTo>
                    <a:pt x="145025" y="829324"/>
                  </a:lnTo>
                  <a:lnTo>
                    <a:pt x="145025" y="827477"/>
                  </a:lnTo>
                  <a:lnTo>
                    <a:pt x="145025" y="825630"/>
                  </a:lnTo>
                  <a:lnTo>
                    <a:pt x="145025" y="823783"/>
                  </a:lnTo>
                  <a:lnTo>
                    <a:pt x="145025" y="821936"/>
                  </a:lnTo>
                  <a:lnTo>
                    <a:pt x="145025" y="820089"/>
                  </a:lnTo>
                  <a:lnTo>
                    <a:pt x="145025" y="818242"/>
                  </a:lnTo>
                  <a:lnTo>
                    <a:pt x="145025" y="816395"/>
                  </a:lnTo>
                  <a:lnTo>
                    <a:pt x="145025" y="814548"/>
                  </a:lnTo>
                  <a:lnTo>
                    <a:pt x="145025" y="812701"/>
                  </a:lnTo>
                  <a:lnTo>
                    <a:pt x="145025" y="810854"/>
                  </a:lnTo>
                  <a:lnTo>
                    <a:pt x="145025" y="809006"/>
                  </a:lnTo>
                  <a:lnTo>
                    <a:pt x="145025" y="807159"/>
                  </a:lnTo>
                  <a:lnTo>
                    <a:pt x="145025" y="805312"/>
                  </a:lnTo>
                  <a:lnTo>
                    <a:pt x="145025" y="803465"/>
                  </a:lnTo>
                  <a:lnTo>
                    <a:pt x="145025" y="801618"/>
                  </a:lnTo>
                  <a:lnTo>
                    <a:pt x="145025" y="799771"/>
                  </a:lnTo>
                  <a:lnTo>
                    <a:pt x="145025" y="797924"/>
                  </a:lnTo>
                  <a:lnTo>
                    <a:pt x="145025" y="796077"/>
                  </a:lnTo>
                  <a:lnTo>
                    <a:pt x="145025" y="794230"/>
                  </a:lnTo>
                  <a:lnTo>
                    <a:pt x="145025" y="792383"/>
                  </a:lnTo>
                  <a:lnTo>
                    <a:pt x="145025" y="790536"/>
                  </a:lnTo>
                  <a:lnTo>
                    <a:pt x="145025" y="788689"/>
                  </a:lnTo>
                  <a:lnTo>
                    <a:pt x="145025" y="786842"/>
                  </a:lnTo>
                  <a:lnTo>
                    <a:pt x="145025" y="784995"/>
                  </a:lnTo>
                  <a:lnTo>
                    <a:pt x="145025" y="783148"/>
                  </a:lnTo>
                  <a:lnTo>
                    <a:pt x="145025" y="781301"/>
                  </a:lnTo>
                  <a:lnTo>
                    <a:pt x="145025" y="779454"/>
                  </a:lnTo>
                  <a:lnTo>
                    <a:pt x="145025" y="777607"/>
                  </a:lnTo>
                  <a:lnTo>
                    <a:pt x="145025" y="775760"/>
                  </a:lnTo>
                  <a:lnTo>
                    <a:pt x="145025" y="773913"/>
                  </a:lnTo>
                  <a:lnTo>
                    <a:pt x="145025" y="772066"/>
                  </a:lnTo>
                  <a:lnTo>
                    <a:pt x="145025" y="770218"/>
                  </a:lnTo>
                  <a:lnTo>
                    <a:pt x="145025" y="768371"/>
                  </a:lnTo>
                  <a:lnTo>
                    <a:pt x="145025" y="766524"/>
                  </a:lnTo>
                  <a:lnTo>
                    <a:pt x="145025" y="764677"/>
                  </a:lnTo>
                  <a:lnTo>
                    <a:pt x="145025" y="762830"/>
                  </a:lnTo>
                  <a:lnTo>
                    <a:pt x="145025" y="760983"/>
                  </a:lnTo>
                  <a:lnTo>
                    <a:pt x="145025" y="759136"/>
                  </a:lnTo>
                  <a:lnTo>
                    <a:pt x="145025" y="757289"/>
                  </a:lnTo>
                  <a:lnTo>
                    <a:pt x="145025" y="755442"/>
                  </a:lnTo>
                  <a:lnTo>
                    <a:pt x="145025" y="753595"/>
                  </a:lnTo>
                  <a:lnTo>
                    <a:pt x="145025" y="751748"/>
                  </a:lnTo>
                  <a:lnTo>
                    <a:pt x="145025" y="749901"/>
                  </a:lnTo>
                  <a:lnTo>
                    <a:pt x="145025" y="748054"/>
                  </a:lnTo>
                  <a:lnTo>
                    <a:pt x="145025" y="746207"/>
                  </a:lnTo>
                  <a:lnTo>
                    <a:pt x="145025" y="744360"/>
                  </a:lnTo>
                  <a:lnTo>
                    <a:pt x="145025" y="742513"/>
                  </a:lnTo>
                  <a:lnTo>
                    <a:pt x="145025" y="740666"/>
                  </a:lnTo>
                  <a:lnTo>
                    <a:pt x="145025" y="738819"/>
                  </a:lnTo>
                  <a:lnTo>
                    <a:pt x="145025" y="736972"/>
                  </a:lnTo>
                  <a:lnTo>
                    <a:pt x="145025" y="735125"/>
                  </a:lnTo>
                  <a:lnTo>
                    <a:pt x="145025" y="733278"/>
                  </a:lnTo>
                  <a:lnTo>
                    <a:pt x="145025" y="731430"/>
                  </a:lnTo>
                  <a:lnTo>
                    <a:pt x="145025" y="729583"/>
                  </a:lnTo>
                  <a:lnTo>
                    <a:pt x="145025" y="727736"/>
                  </a:lnTo>
                  <a:lnTo>
                    <a:pt x="145025" y="725889"/>
                  </a:lnTo>
                  <a:lnTo>
                    <a:pt x="145025" y="724042"/>
                  </a:lnTo>
                  <a:lnTo>
                    <a:pt x="145025" y="722195"/>
                  </a:lnTo>
                  <a:lnTo>
                    <a:pt x="145025" y="720348"/>
                  </a:lnTo>
                  <a:lnTo>
                    <a:pt x="145025" y="718501"/>
                  </a:lnTo>
                  <a:lnTo>
                    <a:pt x="145025" y="716654"/>
                  </a:lnTo>
                  <a:lnTo>
                    <a:pt x="145025" y="714807"/>
                  </a:lnTo>
                  <a:lnTo>
                    <a:pt x="145025" y="712960"/>
                  </a:lnTo>
                  <a:lnTo>
                    <a:pt x="145025" y="711113"/>
                  </a:lnTo>
                  <a:lnTo>
                    <a:pt x="145025" y="709266"/>
                  </a:lnTo>
                  <a:lnTo>
                    <a:pt x="145025" y="707419"/>
                  </a:lnTo>
                  <a:lnTo>
                    <a:pt x="145025" y="705572"/>
                  </a:lnTo>
                  <a:lnTo>
                    <a:pt x="145025" y="703725"/>
                  </a:lnTo>
                  <a:lnTo>
                    <a:pt x="145025" y="701878"/>
                  </a:lnTo>
                  <a:lnTo>
                    <a:pt x="145025" y="700031"/>
                  </a:lnTo>
                  <a:lnTo>
                    <a:pt x="145025" y="698184"/>
                  </a:lnTo>
                  <a:lnTo>
                    <a:pt x="145025" y="696337"/>
                  </a:lnTo>
                  <a:lnTo>
                    <a:pt x="145025" y="694490"/>
                  </a:lnTo>
                  <a:lnTo>
                    <a:pt x="145025" y="692642"/>
                  </a:lnTo>
                  <a:lnTo>
                    <a:pt x="145025" y="690795"/>
                  </a:lnTo>
                  <a:lnTo>
                    <a:pt x="145025" y="688948"/>
                  </a:lnTo>
                  <a:lnTo>
                    <a:pt x="145025" y="687101"/>
                  </a:lnTo>
                  <a:lnTo>
                    <a:pt x="145025" y="685254"/>
                  </a:lnTo>
                  <a:lnTo>
                    <a:pt x="145025" y="683407"/>
                  </a:lnTo>
                  <a:lnTo>
                    <a:pt x="145025" y="681560"/>
                  </a:lnTo>
                  <a:lnTo>
                    <a:pt x="145025" y="679713"/>
                  </a:lnTo>
                  <a:lnTo>
                    <a:pt x="145025" y="677866"/>
                  </a:lnTo>
                  <a:lnTo>
                    <a:pt x="145025" y="676019"/>
                  </a:lnTo>
                  <a:lnTo>
                    <a:pt x="145025" y="674172"/>
                  </a:lnTo>
                  <a:lnTo>
                    <a:pt x="145025" y="672325"/>
                  </a:lnTo>
                  <a:lnTo>
                    <a:pt x="145025" y="670478"/>
                  </a:lnTo>
                  <a:lnTo>
                    <a:pt x="145025" y="668631"/>
                  </a:lnTo>
                  <a:lnTo>
                    <a:pt x="145025" y="666784"/>
                  </a:lnTo>
                  <a:lnTo>
                    <a:pt x="145025" y="664937"/>
                  </a:lnTo>
                  <a:lnTo>
                    <a:pt x="145025" y="663090"/>
                  </a:lnTo>
                  <a:lnTo>
                    <a:pt x="145025" y="661243"/>
                  </a:lnTo>
                  <a:lnTo>
                    <a:pt x="145025" y="659396"/>
                  </a:lnTo>
                  <a:lnTo>
                    <a:pt x="145025" y="657549"/>
                  </a:lnTo>
                  <a:lnTo>
                    <a:pt x="145025" y="655702"/>
                  </a:lnTo>
                  <a:lnTo>
                    <a:pt x="145025" y="653854"/>
                  </a:lnTo>
                  <a:lnTo>
                    <a:pt x="145025" y="652007"/>
                  </a:lnTo>
                  <a:lnTo>
                    <a:pt x="145025" y="650160"/>
                  </a:lnTo>
                  <a:lnTo>
                    <a:pt x="145025" y="648313"/>
                  </a:lnTo>
                  <a:lnTo>
                    <a:pt x="145025" y="646466"/>
                  </a:lnTo>
                  <a:lnTo>
                    <a:pt x="145025" y="644619"/>
                  </a:lnTo>
                  <a:lnTo>
                    <a:pt x="145025" y="642772"/>
                  </a:lnTo>
                  <a:lnTo>
                    <a:pt x="145025" y="640925"/>
                  </a:lnTo>
                  <a:lnTo>
                    <a:pt x="145025" y="639078"/>
                  </a:lnTo>
                  <a:lnTo>
                    <a:pt x="145025" y="637231"/>
                  </a:lnTo>
                  <a:lnTo>
                    <a:pt x="145025" y="635384"/>
                  </a:lnTo>
                  <a:lnTo>
                    <a:pt x="145025" y="633537"/>
                  </a:lnTo>
                  <a:lnTo>
                    <a:pt x="145025" y="631690"/>
                  </a:lnTo>
                  <a:lnTo>
                    <a:pt x="145025" y="629843"/>
                  </a:lnTo>
                  <a:lnTo>
                    <a:pt x="145025" y="627996"/>
                  </a:lnTo>
                  <a:lnTo>
                    <a:pt x="145025" y="626149"/>
                  </a:lnTo>
                  <a:lnTo>
                    <a:pt x="145025" y="624302"/>
                  </a:lnTo>
                  <a:lnTo>
                    <a:pt x="145025" y="622455"/>
                  </a:lnTo>
                  <a:lnTo>
                    <a:pt x="145025" y="620608"/>
                  </a:lnTo>
                  <a:lnTo>
                    <a:pt x="145025" y="618761"/>
                  </a:lnTo>
                  <a:lnTo>
                    <a:pt x="145025" y="616913"/>
                  </a:lnTo>
                  <a:lnTo>
                    <a:pt x="145025" y="615066"/>
                  </a:lnTo>
                  <a:lnTo>
                    <a:pt x="145025" y="613219"/>
                  </a:lnTo>
                  <a:lnTo>
                    <a:pt x="145025" y="611372"/>
                  </a:lnTo>
                  <a:lnTo>
                    <a:pt x="145025" y="609525"/>
                  </a:lnTo>
                  <a:lnTo>
                    <a:pt x="145025" y="607678"/>
                  </a:lnTo>
                  <a:lnTo>
                    <a:pt x="145025" y="605831"/>
                  </a:lnTo>
                  <a:lnTo>
                    <a:pt x="145025" y="603984"/>
                  </a:lnTo>
                  <a:lnTo>
                    <a:pt x="145025" y="602137"/>
                  </a:lnTo>
                  <a:lnTo>
                    <a:pt x="145025" y="600290"/>
                  </a:lnTo>
                  <a:lnTo>
                    <a:pt x="145025" y="598443"/>
                  </a:lnTo>
                  <a:lnTo>
                    <a:pt x="145025" y="596596"/>
                  </a:lnTo>
                  <a:lnTo>
                    <a:pt x="145025" y="594749"/>
                  </a:lnTo>
                  <a:lnTo>
                    <a:pt x="145025" y="592902"/>
                  </a:lnTo>
                  <a:lnTo>
                    <a:pt x="145025" y="591055"/>
                  </a:lnTo>
                  <a:lnTo>
                    <a:pt x="145025" y="589208"/>
                  </a:lnTo>
                  <a:lnTo>
                    <a:pt x="145025" y="587361"/>
                  </a:lnTo>
                  <a:lnTo>
                    <a:pt x="145025" y="585514"/>
                  </a:lnTo>
                  <a:lnTo>
                    <a:pt x="145025" y="583667"/>
                  </a:lnTo>
                  <a:lnTo>
                    <a:pt x="145025" y="581820"/>
                  </a:lnTo>
                  <a:lnTo>
                    <a:pt x="145025" y="579973"/>
                  </a:lnTo>
                  <a:lnTo>
                    <a:pt x="145025" y="578125"/>
                  </a:lnTo>
                  <a:lnTo>
                    <a:pt x="145025" y="576278"/>
                  </a:lnTo>
                  <a:lnTo>
                    <a:pt x="145025" y="574431"/>
                  </a:lnTo>
                  <a:lnTo>
                    <a:pt x="145025" y="572584"/>
                  </a:lnTo>
                  <a:lnTo>
                    <a:pt x="145025" y="570737"/>
                  </a:lnTo>
                  <a:lnTo>
                    <a:pt x="145025" y="568890"/>
                  </a:lnTo>
                  <a:lnTo>
                    <a:pt x="145025" y="567043"/>
                  </a:lnTo>
                  <a:lnTo>
                    <a:pt x="145025" y="565196"/>
                  </a:lnTo>
                  <a:lnTo>
                    <a:pt x="145025" y="563349"/>
                  </a:lnTo>
                  <a:lnTo>
                    <a:pt x="145025" y="561502"/>
                  </a:lnTo>
                  <a:lnTo>
                    <a:pt x="145025" y="559655"/>
                  </a:lnTo>
                  <a:lnTo>
                    <a:pt x="145025" y="557808"/>
                  </a:lnTo>
                  <a:lnTo>
                    <a:pt x="145025" y="555961"/>
                  </a:lnTo>
                  <a:lnTo>
                    <a:pt x="145025" y="554114"/>
                  </a:lnTo>
                  <a:lnTo>
                    <a:pt x="145025" y="552267"/>
                  </a:lnTo>
                  <a:lnTo>
                    <a:pt x="145025" y="550420"/>
                  </a:lnTo>
                  <a:lnTo>
                    <a:pt x="145025" y="548573"/>
                  </a:lnTo>
                  <a:lnTo>
                    <a:pt x="145025" y="546726"/>
                  </a:lnTo>
                  <a:lnTo>
                    <a:pt x="145025" y="544879"/>
                  </a:lnTo>
                  <a:lnTo>
                    <a:pt x="145025" y="543032"/>
                  </a:lnTo>
                  <a:lnTo>
                    <a:pt x="145025" y="541185"/>
                  </a:lnTo>
                  <a:lnTo>
                    <a:pt x="145025" y="539337"/>
                  </a:lnTo>
                  <a:lnTo>
                    <a:pt x="145025" y="537490"/>
                  </a:lnTo>
                  <a:lnTo>
                    <a:pt x="145025" y="535643"/>
                  </a:lnTo>
                  <a:lnTo>
                    <a:pt x="145025" y="533796"/>
                  </a:lnTo>
                  <a:lnTo>
                    <a:pt x="145025" y="531949"/>
                  </a:lnTo>
                  <a:lnTo>
                    <a:pt x="145025" y="530102"/>
                  </a:lnTo>
                  <a:lnTo>
                    <a:pt x="145025" y="528255"/>
                  </a:lnTo>
                  <a:lnTo>
                    <a:pt x="145025" y="526408"/>
                  </a:lnTo>
                  <a:lnTo>
                    <a:pt x="145025" y="524561"/>
                  </a:lnTo>
                  <a:lnTo>
                    <a:pt x="145025" y="522714"/>
                  </a:lnTo>
                  <a:lnTo>
                    <a:pt x="145025" y="520867"/>
                  </a:lnTo>
                  <a:lnTo>
                    <a:pt x="145025" y="519020"/>
                  </a:lnTo>
                  <a:lnTo>
                    <a:pt x="145025" y="517173"/>
                  </a:lnTo>
                  <a:lnTo>
                    <a:pt x="145025" y="515326"/>
                  </a:lnTo>
                  <a:lnTo>
                    <a:pt x="145025" y="513479"/>
                  </a:lnTo>
                  <a:lnTo>
                    <a:pt x="145025" y="511632"/>
                  </a:lnTo>
                  <a:lnTo>
                    <a:pt x="145025" y="509785"/>
                  </a:lnTo>
                  <a:lnTo>
                    <a:pt x="145025" y="507938"/>
                  </a:lnTo>
                  <a:lnTo>
                    <a:pt x="145025" y="506091"/>
                  </a:lnTo>
                  <a:lnTo>
                    <a:pt x="145025" y="504244"/>
                  </a:lnTo>
                  <a:lnTo>
                    <a:pt x="145025" y="502397"/>
                  </a:lnTo>
                  <a:lnTo>
                    <a:pt x="145025" y="500549"/>
                  </a:lnTo>
                  <a:lnTo>
                    <a:pt x="145025" y="498702"/>
                  </a:lnTo>
                  <a:lnTo>
                    <a:pt x="145025" y="496855"/>
                  </a:lnTo>
                  <a:lnTo>
                    <a:pt x="145025" y="495008"/>
                  </a:lnTo>
                  <a:lnTo>
                    <a:pt x="145025" y="493161"/>
                  </a:lnTo>
                  <a:lnTo>
                    <a:pt x="145025" y="491314"/>
                  </a:lnTo>
                  <a:lnTo>
                    <a:pt x="145025" y="489467"/>
                  </a:lnTo>
                  <a:lnTo>
                    <a:pt x="145025" y="487620"/>
                  </a:lnTo>
                  <a:lnTo>
                    <a:pt x="145025" y="485773"/>
                  </a:lnTo>
                  <a:lnTo>
                    <a:pt x="145025" y="483926"/>
                  </a:lnTo>
                  <a:lnTo>
                    <a:pt x="145025" y="482079"/>
                  </a:lnTo>
                  <a:lnTo>
                    <a:pt x="145025" y="480232"/>
                  </a:lnTo>
                  <a:lnTo>
                    <a:pt x="145025" y="478385"/>
                  </a:lnTo>
                  <a:lnTo>
                    <a:pt x="145025" y="476538"/>
                  </a:lnTo>
                  <a:lnTo>
                    <a:pt x="145025" y="474691"/>
                  </a:lnTo>
                  <a:lnTo>
                    <a:pt x="145025" y="472844"/>
                  </a:lnTo>
                  <a:lnTo>
                    <a:pt x="145025" y="470997"/>
                  </a:lnTo>
                  <a:lnTo>
                    <a:pt x="145025" y="469150"/>
                  </a:lnTo>
                  <a:lnTo>
                    <a:pt x="145025" y="467303"/>
                  </a:lnTo>
                  <a:lnTo>
                    <a:pt x="145025" y="465456"/>
                  </a:lnTo>
                  <a:lnTo>
                    <a:pt x="145025" y="463609"/>
                  </a:lnTo>
                  <a:lnTo>
                    <a:pt x="145025" y="461761"/>
                  </a:lnTo>
                  <a:lnTo>
                    <a:pt x="145025" y="459914"/>
                  </a:lnTo>
                  <a:lnTo>
                    <a:pt x="145025" y="458067"/>
                  </a:lnTo>
                  <a:lnTo>
                    <a:pt x="145025" y="456220"/>
                  </a:lnTo>
                  <a:lnTo>
                    <a:pt x="145025" y="454373"/>
                  </a:lnTo>
                  <a:lnTo>
                    <a:pt x="145025" y="452526"/>
                  </a:lnTo>
                  <a:lnTo>
                    <a:pt x="145025" y="450679"/>
                  </a:lnTo>
                  <a:lnTo>
                    <a:pt x="145025" y="448832"/>
                  </a:lnTo>
                  <a:lnTo>
                    <a:pt x="145025" y="446985"/>
                  </a:lnTo>
                  <a:lnTo>
                    <a:pt x="145025" y="445138"/>
                  </a:lnTo>
                  <a:lnTo>
                    <a:pt x="145025" y="443291"/>
                  </a:lnTo>
                  <a:lnTo>
                    <a:pt x="145025" y="441444"/>
                  </a:lnTo>
                  <a:lnTo>
                    <a:pt x="145025" y="439597"/>
                  </a:lnTo>
                  <a:lnTo>
                    <a:pt x="145025" y="437750"/>
                  </a:lnTo>
                  <a:lnTo>
                    <a:pt x="145025" y="435903"/>
                  </a:lnTo>
                  <a:lnTo>
                    <a:pt x="145025" y="434056"/>
                  </a:lnTo>
                  <a:lnTo>
                    <a:pt x="145025" y="432209"/>
                  </a:lnTo>
                  <a:lnTo>
                    <a:pt x="145025" y="430362"/>
                  </a:lnTo>
                  <a:lnTo>
                    <a:pt x="145025" y="428515"/>
                  </a:lnTo>
                  <a:lnTo>
                    <a:pt x="145025" y="426668"/>
                  </a:lnTo>
                  <a:lnTo>
                    <a:pt x="145025" y="424821"/>
                  </a:lnTo>
                  <a:lnTo>
                    <a:pt x="145025" y="422973"/>
                  </a:lnTo>
                  <a:lnTo>
                    <a:pt x="145025" y="421126"/>
                  </a:lnTo>
                  <a:lnTo>
                    <a:pt x="145025" y="419279"/>
                  </a:lnTo>
                  <a:lnTo>
                    <a:pt x="145025" y="417432"/>
                  </a:lnTo>
                  <a:lnTo>
                    <a:pt x="145025" y="415585"/>
                  </a:lnTo>
                  <a:lnTo>
                    <a:pt x="145025" y="413738"/>
                  </a:lnTo>
                  <a:lnTo>
                    <a:pt x="145025" y="411891"/>
                  </a:lnTo>
                  <a:lnTo>
                    <a:pt x="145025" y="410044"/>
                  </a:lnTo>
                  <a:lnTo>
                    <a:pt x="145025" y="408197"/>
                  </a:lnTo>
                  <a:lnTo>
                    <a:pt x="145025" y="406350"/>
                  </a:lnTo>
                  <a:lnTo>
                    <a:pt x="145025" y="404503"/>
                  </a:lnTo>
                  <a:lnTo>
                    <a:pt x="145025" y="402656"/>
                  </a:lnTo>
                  <a:lnTo>
                    <a:pt x="145025" y="400809"/>
                  </a:lnTo>
                  <a:lnTo>
                    <a:pt x="145025" y="398962"/>
                  </a:lnTo>
                  <a:lnTo>
                    <a:pt x="145025" y="397115"/>
                  </a:lnTo>
                  <a:lnTo>
                    <a:pt x="145025" y="395268"/>
                  </a:lnTo>
                  <a:lnTo>
                    <a:pt x="145025" y="393421"/>
                  </a:lnTo>
                  <a:lnTo>
                    <a:pt x="145025" y="391574"/>
                  </a:lnTo>
                  <a:lnTo>
                    <a:pt x="145025" y="389727"/>
                  </a:lnTo>
                  <a:lnTo>
                    <a:pt x="145025" y="387880"/>
                  </a:lnTo>
                  <a:lnTo>
                    <a:pt x="145025" y="386033"/>
                  </a:lnTo>
                  <a:lnTo>
                    <a:pt x="145025" y="384185"/>
                  </a:lnTo>
                  <a:lnTo>
                    <a:pt x="145025" y="382338"/>
                  </a:lnTo>
                  <a:lnTo>
                    <a:pt x="145025" y="380491"/>
                  </a:lnTo>
                  <a:lnTo>
                    <a:pt x="145025" y="378644"/>
                  </a:lnTo>
                  <a:lnTo>
                    <a:pt x="145025" y="376797"/>
                  </a:lnTo>
                  <a:lnTo>
                    <a:pt x="145025" y="374950"/>
                  </a:lnTo>
                  <a:lnTo>
                    <a:pt x="145025" y="373103"/>
                  </a:lnTo>
                  <a:lnTo>
                    <a:pt x="145025" y="371256"/>
                  </a:lnTo>
                  <a:lnTo>
                    <a:pt x="145025" y="369409"/>
                  </a:lnTo>
                  <a:lnTo>
                    <a:pt x="145025" y="367562"/>
                  </a:lnTo>
                  <a:lnTo>
                    <a:pt x="145025" y="365715"/>
                  </a:lnTo>
                  <a:lnTo>
                    <a:pt x="145025" y="363868"/>
                  </a:lnTo>
                  <a:lnTo>
                    <a:pt x="145025" y="362021"/>
                  </a:lnTo>
                  <a:lnTo>
                    <a:pt x="145025" y="360174"/>
                  </a:lnTo>
                  <a:lnTo>
                    <a:pt x="145025" y="358327"/>
                  </a:lnTo>
                  <a:lnTo>
                    <a:pt x="145025" y="356480"/>
                  </a:lnTo>
                  <a:lnTo>
                    <a:pt x="145025" y="354633"/>
                  </a:lnTo>
                  <a:lnTo>
                    <a:pt x="145025" y="352786"/>
                  </a:lnTo>
                  <a:lnTo>
                    <a:pt x="145025" y="350939"/>
                  </a:lnTo>
                  <a:lnTo>
                    <a:pt x="145025" y="349092"/>
                  </a:lnTo>
                  <a:lnTo>
                    <a:pt x="145025" y="347245"/>
                  </a:lnTo>
                  <a:lnTo>
                    <a:pt x="145025" y="345397"/>
                  </a:lnTo>
                  <a:lnTo>
                    <a:pt x="145025" y="343550"/>
                  </a:lnTo>
                  <a:lnTo>
                    <a:pt x="145025" y="341703"/>
                  </a:lnTo>
                  <a:lnTo>
                    <a:pt x="145025" y="339856"/>
                  </a:lnTo>
                  <a:lnTo>
                    <a:pt x="145025" y="338009"/>
                  </a:lnTo>
                  <a:lnTo>
                    <a:pt x="145025" y="336162"/>
                  </a:lnTo>
                  <a:lnTo>
                    <a:pt x="145025" y="334315"/>
                  </a:lnTo>
                  <a:lnTo>
                    <a:pt x="145025" y="332468"/>
                  </a:lnTo>
                  <a:lnTo>
                    <a:pt x="145025" y="330621"/>
                  </a:lnTo>
                  <a:lnTo>
                    <a:pt x="145025" y="328774"/>
                  </a:lnTo>
                  <a:lnTo>
                    <a:pt x="145025" y="326927"/>
                  </a:lnTo>
                  <a:lnTo>
                    <a:pt x="145025" y="325080"/>
                  </a:lnTo>
                  <a:lnTo>
                    <a:pt x="145025" y="323233"/>
                  </a:lnTo>
                  <a:lnTo>
                    <a:pt x="145025" y="321386"/>
                  </a:lnTo>
                  <a:lnTo>
                    <a:pt x="145025" y="319539"/>
                  </a:lnTo>
                  <a:lnTo>
                    <a:pt x="145025" y="317692"/>
                  </a:lnTo>
                  <a:lnTo>
                    <a:pt x="145025" y="315845"/>
                  </a:lnTo>
                  <a:lnTo>
                    <a:pt x="145025" y="313998"/>
                  </a:lnTo>
                  <a:lnTo>
                    <a:pt x="145025" y="312151"/>
                  </a:lnTo>
                  <a:lnTo>
                    <a:pt x="145025" y="310304"/>
                  </a:lnTo>
                  <a:lnTo>
                    <a:pt x="145025" y="308456"/>
                  </a:lnTo>
                  <a:lnTo>
                    <a:pt x="145025" y="306609"/>
                  </a:lnTo>
                  <a:lnTo>
                    <a:pt x="145025" y="304762"/>
                  </a:lnTo>
                  <a:lnTo>
                    <a:pt x="145025" y="302915"/>
                  </a:lnTo>
                  <a:lnTo>
                    <a:pt x="145025" y="301068"/>
                  </a:lnTo>
                  <a:lnTo>
                    <a:pt x="145025" y="299221"/>
                  </a:lnTo>
                  <a:lnTo>
                    <a:pt x="145025" y="297374"/>
                  </a:lnTo>
                  <a:lnTo>
                    <a:pt x="145025" y="295527"/>
                  </a:lnTo>
                  <a:lnTo>
                    <a:pt x="145025" y="293680"/>
                  </a:lnTo>
                  <a:lnTo>
                    <a:pt x="145025" y="291833"/>
                  </a:lnTo>
                  <a:lnTo>
                    <a:pt x="145025" y="289986"/>
                  </a:lnTo>
                  <a:lnTo>
                    <a:pt x="145025" y="288139"/>
                  </a:lnTo>
                  <a:lnTo>
                    <a:pt x="145025" y="286292"/>
                  </a:lnTo>
                  <a:lnTo>
                    <a:pt x="145025" y="284445"/>
                  </a:lnTo>
                  <a:lnTo>
                    <a:pt x="145025" y="282598"/>
                  </a:lnTo>
                  <a:lnTo>
                    <a:pt x="145025" y="280751"/>
                  </a:lnTo>
                  <a:lnTo>
                    <a:pt x="145025" y="278904"/>
                  </a:lnTo>
                  <a:lnTo>
                    <a:pt x="145025" y="277057"/>
                  </a:lnTo>
                  <a:lnTo>
                    <a:pt x="145025" y="275210"/>
                  </a:lnTo>
                  <a:lnTo>
                    <a:pt x="145025" y="273363"/>
                  </a:lnTo>
                  <a:lnTo>
                    <a:pt x="145025" y="271516"/>
                  </a:lnTo>
                  <a:lnTo>
                    <a:pt x="145025" y="269668"/>
                  </a:lnTo>
                  <a:lnTo>
                    <a:pt x="145025" y="267821"/>
                  </a:lnTo>
                  <a:lnTo>
                    <a:pt x="145025" y="265974"/>
                  </a:lnTo>
                  <a:lnTo>
                    <a:pt x="145025" y="264127"/>
                  </a:lnTo>
                  <a:lnTo>
                    <a:pt x="145025" y="262280"/>
                  </a:lnTo>
                  <a:lnTo>
                    <a:pt x="145025" y="260433"/>
                  </a:lnTo>
                  <a:lnTo>
                    <a:pt x="145025" y="258586"/>
                  </a:lnTo>
                  <a:lnTo>
                    <a:pt x="145025" y="256739"/>
                  </a:lnTo>
                  <a:lnTo>
                    <a:pt x="145025" y="254892"/>
                  </a:lnTo>
                  <a:lnTo>
                    <a:pt x="145025" y="253045"/>
                  </a:lnTo>
                  <a:lnTo>
                    <a:pt x="145025" y="251198"/>
                  </a:lnTo>
                  <a:lnTo>
                    <a:pt x="145025" y="249351"/>
                  </a:lnTo>
                  <a:lnTo>
                    <a:pt x="145025" y="247504"/>
                  </a:lnTo>
                  <a:lnTo>
                    <a:pt x="145025" y="245657"/>
                  </a:lnTo>
                  <a:lnTo>
                    <a:pt x="145025" y="243810"/>
                  </a:lnTo>
                  <a:lnTo>
                    <a:pt x="145025" y="241963"/>
                  </a:lnTo>
                  <a:lnTo>
                    <a:pt x="145025" y="240116"/>
                  </a:lnTo>
                  <a:lnTo>
                    <a:pt x="145025" y="238269"/>
                  </a:lnTo>
                  <a:lnTo>
                    <a:pt x="145025" y="236422"/>
                  </a:lnTo>
                  <a:lnTo>
                    <a:pt x="145025" y="234575"/>
                  </a:lnTo>
                  <a:lnTo>
                    <a:pt x="145025" y="232728"/>
                  </a:lnTo>
                  <a:lnTo>
                    <a:pt x="145025" y="230880"/>
                  </a:lnTo>
                  <a:lnTo>
                    <a:pt x="145025" y="229033"/>
                  </a:lnTo>
                  <a:lnTo>
                    <a:pt x="145025" y="227186"/>
                  </a:lnTo>
                  <a:lnTo>
                    <a:pt x="145025" y="225339"/>
                  </a:lnTo>
                  <a:lnTo>
                    <a:pt x="145025" y="223492"/>
                  </a:lnTo>
                  <a:lnTo>
                    <a:pt x="145025" y="221645"/>
                  </a:lnTo>
                  <a:lnTo>
                    <a:pt x="145025" y="219798"/>
                  </a:lnTo>
                  <a:lnTo>
                    <a:pt x="145025" y="217951"/>
                  </a:lnTo>
                  <a:lnTo>
                    <a:pt x="145025" y="216104"/>
                  </a:lnTo>
                  <a:lnTo>
                    <a:pt x="145025" y="214257"/>
                  </a:lnTo>
                  <a:lnTo>
                    <a:pt x="145025" y="212410"/>
                  </a:lnTo>
                  <a:lnTo>
                    <a:pt x="145025" y="210563"/>
                  </a:lnTo>
                  <a:lnTo>
                    <a:pt x="145025" y="208716"/>
                  </a:lnTo>
                  <a:lnTo>
                    <a:pt x="145025" y="206869"/>
                  </a:lnTo>
                  <a:lnTo>
                    <a:pt x="145025" y="205022"/>
                  </a:lnTo>
                  <a:lnTo>
                    <a:pt x="145025" y="203175"/>
                  </a:lnTo>
                  <a:lnTo>
                    <a:pt x="145025" y="201328"/>
                  </a:lnTo>
                  <a:lnTo>
                    <a:pt x="145025" y="199481"/>
                  </a:lnTo>
                  <a:lnTo>
                    <a:pt x="145025" y="197634"/>
                  </a:lnTo>
                  <a:lnTo>
                    <a:pt x="145025" y="195787"/>
                  </a:lnTo>
                  <a:lnTo>
                    <a:pt x="145025" y="193940"/>
                  </a:lnTo>
                  <a:lnTo>
                    <a:pt x="145025" y="192092"/>
                  </a:lnTo>
                  <a:lnTo>
                    <a:pt x="145025" y="190245"/>
                  </a:lnTo>
                  <a:lnTo>
                    <a:pt x="145025" y="188398"/>
                  </a:lnTo>
                  <a:lnTo>
                    <a:pt x="145025" y="186551"/>
                  </a:lnTo>
                  <a:lnTo>
                    <a:pt x="145025" y="184704"/>
                  </a:lnTo>
                  <a:lnTo>
                    <a:pt x="145025" y="182857"/>
                  </a:lnTo>
                  <a:lnTo>
                    <a:pt x="145025" y="181010"/>
                  </a:lnTo>
                  <a:lnTo>
                    <a:pt x="145025" y="179163"/>
                  </a:lnTo>
                  <a:lnTo>
                    <a:pt x="145025" y="177316"/>
                  </a:lnTo>
                  <a:lnTo>
                    <a:pt x="145025" y="175469"/>
                  </a:lnTo>
                  <a:lnTo>
                    <a:pt x="145025" y="173622"/>
                  </a:lnTo>
                  <a:lnTo>
                    <a:pt x="145025" y="171775"/>
                  </a:lnTo>
                  <a:lnTo>
                    <a:pt x="145025" y="169928"/>
                  </a:lnTo>
                  <a:lnTo>
                    <a:pt x="145025" y="168081"/>
                  </a:lnTo>
                  <a:lnTo>
                    <a:pt x="145025" y="166234"/>
                  </a:lnTo>
                  <a:lnTo>
                    <a:pt x="145025" y="164387"/>
                  </a:lnTo>
                  <a:lnTo>
                    <a:pt x="145025" y="162540"/>
                  </a:lnTo>
                  <a:lnTo>
                    <a:pt x="145025" y="160693"/>
                  </a:lnTo>
                  <a:lnTo>
                    <a:pt x="145025" y="158846"/>
                  </a:lnTo>
                  <a:lnTo>
                    <a:pt x="145025" y="156999"/>
                  </a:lnTo>
                  <a:lnTo>
                    <a:pt x="145025" y="155152"/>
                  </a:lnTo>
                  <a:lnTo>
                    <a:pt x="145025" y="153304"/>
                  </a:lnTo>
                  <a:lnTo>
                    <a:pt x="145025" y="151457"/>
                  </a:lnTo>
                  <a:lnTo>
                    <a:pt x="145025" y="149610"/>
                  </a:lnTo>
                  <a:lnTo>
                    <a:pt x="145025" y="147763"/>
                  </a:lnTo>
                  <a:lnTo>
                    <a:pt x="145025" y="145916"/>
                  </a:lnTo>
                  <a:lnTo>
                    <a:pt x="145025" y="144069"/>
                  </a:lnTo>
                  <a:lnTo>
                    <a:pt x="145025" y="142222"/>
                  </a:lnTo>
                  <a:lnTo>
                    <a:pt x="145025" y="140375"/>
                  </a:lnTo>
                  <a:lnTo>
                    <a:pt x="145025" y="138528"/>
                  </a:lnTo>
                  <a:lnTo>
                    <a:pt x="145025" y="136681"/>
                  </a:lnTo>
                  <a:lnTo>
                    <a:pt x="145025" y="134834"/>
                  </a:lnTo>
                  <a:lnTo>
                    <a:pt x="145025" y="132987"/>
                  </a:lnTo>
                  <a:lnTo>
                    <a:pt x="145025" y="131140"/>
                  </a:lnTo>
                  <a:lnTo>
                    <a:pt x="145025" y="129293"/>
                  </a:lnTo>
                  <a:lnTo>
                    <a:pt x="145025" y="127446"/>
                  </a:lnTo>
                  <a:lnTo>
                    <a:pt x="145025" y="125599"/>
                  </a:lnTo>
                  <a:lnTo>
                    <a:pt x="145024" y="123752"/>
                  </a:lnTo>
                  <a:lnTo>
                    <a:pt x="145024" y="121905"/>
                  </a:lnTo>
                  <a:lnTo>
                    <a:pt x="145022" y="120058"/>
                  </a:lnTo>
                  <a:lnTo>
                    <a:pt x="145021" y="118211"/>
                  </a:lnTo>
                  <a:lnTo>
                    <a:pt x="145018" y="116364"/>
                  </a:lnTo>
                  <a:lnTo>
                    <a:pt x="145013" y="114516"/>
                  </a:lnTo>
                  <a:lnTo>
                    <a:pt x="145006" y="112669"/>
                  </a:lnTo>
                  <a:lnTo>
                    <a:pt x="144994" y="110822"/>
                  </a:lnTo>
                  <a:lnTo>
                    <a:pt x="144978" y="108975"/>
                  </a:lnTo>
                  <a:lnTo>
                    <a:pt x="144953" y="107128"/>
                  </a:lnTo>
                  <a:lnTo>
                    <a:pt x="144918" y="105281"/>
                  </a:lnTo>
                  <a:lnTo>
                    <a:pt x="144867" y="103434"/>
                  </a:lnTo>
                  <a:lnTo>
                    <a:pt x="144791" y="101587"/>
                  </a:lnTo>
                  <a:lnTo>
                    <a:pt x="144684" y="99740"/>
                  </a:lnTo>
                  <a:lnTo>
                    <a:pt x="144536" y="97893"/>
                  </a:lnTo>
                  <a:lnTo>
                    <a:pt x="144334" y="96046"/>
                  </a:lnTo>
                  <a:lnTo>
                    <a:pt x="144064" y="94199"/>
                  </a:lnTo>
                  <a:lnTo>
                    <a:pt x="143707" y="92352"/>
                  </a:lnTo>
                  <a:lnTo>
                    <a:pt x="143244" y="90505"/>
                  </a:lnTo>
                  <a:lnTo>
                    <a:pt x="142650" y="88658"/>
                  </a:lnTo>
                  <a:lnTo>
                    <a:pt x="141874" y="86811"/>
                  </a:lnTo>
                  <a:lnTo>
                    <a:pt x="140897" y="84964"/>
                  </a:lnTo>
                  <a:lnTo>
                    <a:pt x="139693" y="83117"/>
                  </a:lnTo>
                  <a:lnTo>
                    <a:pt x="138233" y="81270"/>
                  </a:lnTo>
                  <a:lnTo>
                    <a:pt x="136488" y="79423"/>
                  </a:lnTo>
                  <a:lnTo>
                    <a:pt x="134435" y="77576"/>
                  </a:lnTo>
                  <a:lnTo>
                    <a:pt x="132052" y="75728"/>
                  </a:lnTo>
                  <a:lnTo>
                    <a:pt x="129326" y="73881"/>
                  </a:lnTo>
                  <a:lnTo>
                    <a:pt x="126226" y="72034"/>
                  </a:lnTo>
                  <a:lnTo>
                    <a:pt x="122758" y="70187"/>
                  </a:lnTo>
                  <a:lnTo>
                    <a:pt x="118972" y="68340"/>
                  </a:lnTo>
                  <a:lnTo>
                    <a:pt x="114899" y="66493"/>
                  </a:lnTo>
                  <a:lnTo>
                    <a:pt x="110577" y="64646"/>
                  </a:lnTo>
                  <a:lnTo>
                    <a:pt x="106053" y="62799"/>
                  </a:lnTo>
                  <a:lnTo>
                    <a:pt x="101379" y="60952"/>
                  </a:lnTo>
                  <a:lnTo>
                    <a:pt x="96607" y="59105"/>
                  </a:lnTo>
                  <a:lnTo>
                    <a:pt x="91791" y="57258"/>
                  </a:lnTo>
                  <a:lnTo>
                    <a:pt x="86986" y="55411"/>
                  </a:lnTo>
                  <a:lnTo>
                    <a:pt x="82231" y="53564"/>
                  </a:lnTo>
                  <a:lnTo>
                    <a:pt x="77545" y="51717"/>
                  </a:lnTo>
                  <a:lnTo>
                    <a:pt x="72936" y="49870"/>
                  </a:lnTo>
                  <a:lnTo>
                    <a:pt x="68396" y="48023"/>
                  </a:lnTo>
                  <a:lnTo>
                    <a:pt x="63907" y="46176"/>
                  </a:lnTo>
                  <a:lnTo>
                    <a:pt x="59442" y="44329"/>
                  </a:lnTo>
                  <a:lnTo>
                    <a:pt x="54969" y="42482"/>
                  </a:lnTo>
                  <a:lnTo>
                    <a:pt x="50442" y="40635"/>
                  </a:lnTo>
                  <a:lnTo>
                    <a:pt x="45836" y="38788"/>
                  </a:lnTo>
                  <a:lnTo>
                    <a:pt x="41141" y="36940"/>
                  </a:lnTo>
                  <a:lnTo>
                    <a:pt x="36365" y="35093"/>
                  </a:lnTo>
                  <a:lnTo>
                    <a:pt x="31534" y="33246"/>
                  </a:lnTo>
                  <a:lnTo>
                    <a:pt x="26697" y="31399"/>
                  </a:lnTo>
                  <a:lnTo>
                    <a:pt x="21923" y="29552"/>
                  </a:lnTo>
                  <a:lnTo>
                    <a:pt x="17300" y="27705"/>
                  </a:lnTo>
                  <a:lnTo>
                    <a:pt x="12972" y="25858"/>
                  </a:lnTo>
                  <a:lnTo>
                    <a:pt x="9084" y="24011"/>
                  </a:lnTo>
                  <a:lnTo>
                    <a:pt x="5741" y="22164"/>
                  </a:lnTo>
                  <a:lnTo>
                    <a:pt x="3062" y="20317"/>
                  </a:lnTo>
                  <a:lnTo>
                    <a:pt x="1154" y="18470"/>
                  </a:lnTo>
                  <a:lnTo>
                    <a:pt x="109" y="16623"/>
                  </a:lnTo>
                  <a:lnTo>
                    <a:pt x="0" y="14776"/>
                  </a:lnTo>
                  <a:lnTo>
                    <a:pt x="875" y="12929"/>
                  </a:lnTo>
                  <a:lnTo>
                    <a:pt x="2803" y="11082"/>
                  </a:lnTo>
                  <a:lnTo>
                    <a:pt x="5845" y="9235"/>
                  </a:lnTo>
                  <a:lnTo>
                    <a:pt x="9840" y="7388"/>
                  </a:lnTo>
                  <a:lnTo>
                    <a:pt x="14723" y="5541"/>
                  </a:lnTo>
                  <a:lnTo>
                    <a:pt x="20409" y="3694"/>
                  </a:lnTo>
                  <a:lnTo>
                    <a:pt x="26796" y="1847"/>
                  </a:lnTo>
                  <a:lnTo>
                    <a:pt x="33772" y="0"/>
                  </a:lnTo>
                  <a:lnTo>
                    <a:pt x="256278" y="0"/>
                  </a:lnTo>
                  <a:lnTo>
                    <a:pt x="263254" y="1847"/>
                  </a:lnTo>
                  <a:lnTo>
                    <a:pt x="269642" y="3694"/>
                  </a:lnTo>
                  <a:lnTo>
                    <a:pt x="275328" y="5541"/>
                  </a:lnTo>
                  <a:lnTo>
                    <a:pt x="280211" y="7388"/>
                  </a:lnTo>
                  <a:lnTo>
                    <a:pt x="284206" y="9235"/>
                  </a:lnTo>
                  <a:lnTo>
                    <a:pt x="287248" y="11082"/>
                  </a:lnTo>
                  <a:lnTo>
                    <a:pt x="289175" y="12929"/>
                  </a:lnTo>
                  <a:lnTo>
                    <a:pt x="290051" y="14776"/>
                  </a:lnTo>
                  <a:lnTo>
                    <a:pt x="289942" y="16623"/>
                  </a:lnTo>
                  <a:lnTo>
                    <a:pt x="288897" y="18470"/>
                  </a:lnTo>
                  <a:lnTo>
                    <a:pt x="286989" y="20317"/>
                  </a:lnTo>
                  <a:lnTo>
                    <a:pt x="284310" y="22164"/>
                  </a:lnTo>
                  <a:lnTo>
                    <a:pt x="280967" y="24011"/>
                  </a:lnTo>
                  <a:lnTo>
                    <a:pt x="277079" y="25858"/>
                  </a:lnTo>
                  <a:lnTo>
                    <a:pt x="272751" y="27705"/>
                  </a:lnTo>
                  <a:lnTo>
                    <a:pt x="268128" y="29552"/>
                  </a:lnTo>
                  <a:lnTo>
                    <a:pt x="263354" y="31399"/>
                  </a:lnTo>
                  <a:lnTo>
                    <a:pt x="258517" y="33246"/>
                  </a:lnTo>
                  <a:lnTo>
                    <a:pt x="253686" y="35093"/>
                  </a:lnTo>
                  <a:lnTo>
                    <a:pt x="248909" y="36940"/>
                  </a:lnTo>
                  <a:lnTo>
                    <a:pt x="244215" y="38788"/>
                  </a:lnTo>
                  <a:lnTo>
                    <a:pt x="239608" y="40635"/>
                  </a:lnTo>
                  <a:lnTo>
                    <a:pt x="235081" y="42482"/>
                  </a:lnTo>
                  <a:lnTo>
                    <a:pt x="230608" y="44329"/>
                  </a:lnTo>
                  <a:lnTo>
                    <a:pt x="226144" y="46176"/>
                  </a:lnTo>
                  <a:lnTo>
                    <a:pt x="221655" y="48023"/>
                  </a:lnTo>
                  <a:lnTo>
                    <a:pt x="217115" y="49870"/>
                  </a:lnTo>
                  <a:lnTo>
                    <a:pt x="212505" y="51717"/>
                  </a:lnTo>
                  <a:lnTo>
                    <a:pt x="207820" y="53564"/>
                  </a:lnTo>
                  <a:lnTo>
                    <a:pt x="203065" y="55411"/>
                  </a:lnTo>
                  <a:lnTo>
                    <a:pt x="198260" y="57258"/>
                  </a:lnTo>
                  <a:lnTo>
                    <a:pt x="193444" y="59105"/>
                  </a:lnTo>
                  <a:lnTo>
                    <a:pt x="188672" y="60952"/>
                  </a:lnTo>
                  <a:lnTo>
                    <a:pt x="183997" y="62799"/>
                  </a:lnTo>
                  <a:lnTo>
                    <a:pt x="179474" y="64646"/>
                  </a:lnTo>
                  <a:lnTo>
                    <a:pt x="175152" y="66493"/>
                  </a:lnTo>
                  <a:lnTo>
                    <a:pt x="171078" y="68340"/>
                  </a:lnTo>
                  <a:lnTo>
                    <a:pt x="167292" y="70187"/>
                  </a:lnTo>
                  <a:lnTo>
                    <a:pt x="163825" y="72034"/>
                  </a:lnTo>
                  <a:lnTo>
                    <a:pt x="160724" y="73881"/>
                  </a:lnTo>
                  <a:lnTo>
                    <a:pt x="157999" y="75728"/>
                  </a:lnTo>
                  <a:lnTo>
                    <a:pt x="155616" y="77576"/>
                  </a:lnTo>
                  <a:lnTo>
                    <a:pt x="153562" y="79423"/>
                  </a:lnTo>
                  <a:lnTo>
                    <a:pt x="151818" y="81270"/>
                  </a:lnTo>
                  <a:lnTo>
                    <a:pt x="150357" y="83117"/>
                  </a:lnTo>
                  <a:lnTo>
                    <a:pt x="149154" y="84964"/>
                  </a:lnTo>
                  <a:lnTo>
                    <a:pt x="148177" y="86811"/>
                  </a:lnTo>
                  <a:lnTo>
                    <a:pt x="147401" y="88658"/>
                  </a:lnTo>
                  <a:lnTo>
                    <a:pt x="146807" y="90505"/>
                  </a:lnTo>
                  <a:lnTo>
                    <a:pt x="146343" y="92352"/>
                  </a:lnTo>
                  <a:lnTo>
                    <a:pt x="145987" y="94199"/>
                  </a:lnTo>
                  <a:lnTo>
                    <a:pt x="145717" y="96046"/>
                  </a:lnTo>
                  <a:lnTo>
                    <a:pt x="145515" y="97893"/>
                  </a:lnTo>
                  <a:lnTo>
                    <a:pt x="145367" y="99740"/>
                  </a:lnTo>
                  <a:lnTo>
                    <a:pt x="145260" y="101587"/>
                  </a:lnTo>
                  <a:lnTo>
                    <a:pt x="145184" y="103434"/>
                  </a:lnTo>
                  <a:lnTo>
                    <a:pt x="145133" y="105281"/>
                  </a:lnTo>
                  <a:lnTo>
                    <a:pt x="145097" y="107128"/>
                  </a:lnTo>
                  <a:lnTo>
                    <a:pt x="145073" y="108975"/>
                  </a:lnTo>
                  <a:lnTo>
                    <a:pt x="145056" y="110822"/>
                  </a:lnTo>
                  <a:lnTo>
                    <a:pt x="145045" y="112669"/>
                  </a:lnTo>
                  <a:lnTo>
                    <a:pt x="145038" y="114516"/>
                  </a:lnTo>
                  <a:lnTo>
                    <a:pt x="145033" y="116364"/>
                  </a:lnTo>
                  <a:lnTo>
                    <a:pt x="145030" y="118211"/>
                  </a:lnTo>
                  <a:lnTo>
                    <a:pt x="145028" y="120058"/>
                  </a:lnTo>
                  <a:lnTo>
                    <a:pt x="145027" y="121905"/>
                  </a:lnTo>
                  <a:lnTo>
                    <a:pt x="145026" y="123752"/>
                  </a:lnTo>
                  <a:lnTo>
                    <a:pt x="145026" y="125599"/>
                  </a:lnTo>
                  <a:lnTo>
                    <a:pt x="145026" y="127446"/>
                  </a:lnTo>
                  <a:lnTo>
                    <a:pt x="145026" y="129293"/>
                  </a:lnTo>
                  <a:lnTo>
                    <a:pt x="145025" y="131140"/>
                  </a:lnTo>
                  <a:lnTo>
                    <a:pt x="145025" y="132987"/>
                  </a:lnTo>
                  <a:lnTo>
                    <a:pt x="145025" y="134834"/>
                  </a:lnTo>
                  <a:lnTo>
                    <a:pt x="145025" y="136681"/>
                  </a:lnTo>
                  <a:lnTo>
                    <a:pt x="145025" y="138528"/>
                  </a:lnTo>
                  <a:lnTo>
                    <a:pt x="145025" y="140375"/>
                  </a:lnTo>
                  <a:lnTo>
                    <a:pt x="145025" y="142222"/>
                  </a:lnTo>
                  <a:lnTo>
                    <a:pt x="145025" y="144069"/>
                  </a:lnTo>
                  <a:lnTo>
                    <a:pt x="145025" y="145916"/>
                  </a:lnTo>
                  <a:lnTo>
                    <a:pt x="145025" y="147763"/>
                  </a:lnTo>
                  <a:lnTo>
                    <a:pt x="145025" y="149610"/>
                  </a:lnTo>
                  <a:lnTo>
                    <a:pt x="145025" y="151457"/>
                  </a:lnTo>
                  <a:lnTo>
                    <a:pt x="145025" y="153304"/>
                  </a:lnTo>
                  <a:lnTo>
                    <a:pt x="145025" y="155152"/>
                  </a:lnTo>
                  <a:lnTo>
                    <a:pt x="145025" y="156999"/>
                  </a:lnTo>
                  <a:lnTo>
                    <a:pt x="145025" y="158846"/>
                  </a:lnTo>
                  <a:lnTo>
                    <a:pt x="145025" y="160693"/>
                  </a:lnTo>
                  <a:lnTo>
                    <a:pt x="145025" y="162540"/>
                  </a:lnTo>
                  <a:lnTo>
                    <a:pt x="145025" y="164387"/>
                  </a:lnTo>
                  <a:lnTo>
                    <a:pt x="145025" y="166234"/>
                  </a:lnTo>
                  <a:lnTo>
                    <a:pt x="145025" y="168081"/>
                  </a:lnTo>
                  <a:lnTo>
                    <a:pt x="145025" y="169928"/>
                  </a:lnTo>
                  <a:lnTo>
                    <a:pt x="145025" y="171775"/>
                  </a:lnTo>
                  <a:lnTo>
                    <a:pt x="145025" y="173622"/>
                  </a:lnTo>
                  <a:lnTo>
                    <a:pt x="145025" y="175469"/>
                  </a:lnTo>
                  <a:lnTo>
                    <a:pt x="145025" y="177316"/>
                  </a:lnTo>
                  <a:lnTo>
                    <a:pt x="145025" y="179163"/>
                  </a:lnTo>
                  <a:lnTo>
                    <a:pt x="145025" y="181010"/>
                  </a:lnTo>
                  <a:lnTo>
                    <a:pt x="145025" y="182857"/>
                  </a:lnTo>
                  <a:lnTo>
                    <a:pt x="145025" y="184704"/>
                  </a:lnTo>
                  <a:lnTo>
                    <a:pt x="145025" y="186551"/>
                  </a:lnTo>
                  <a:lnTo>
                    <a:pt x="145025" y="188398"/>
                  </a:lnTo>
                  <a:lnTo>
                    <a:pt x="145025" y="190245"/>
                  </a:lnTo>
                  <a:lnTo>
                    <a:pt x="145025" y="192092"/>
                  </a:lnTo>
                  <a:lnTo>
                    <a:pt x="145025" y="193940"/>
                  </a:lnTo>
                  <a:lnTo>
                    <a:pt x="145025" y="195787"/>
                  </a:lnTo>
                  <a:lnTo>
                    <a:pt x="145025" y="197634"/>
                  </a:lnTo>
                  <a:lnTo>
                    <a:pt x="145025" y="199481"/>
                  </a:lnTo>
                  <a:lnTo>
                    <a:pt x="145025" y="201328"/>
                  </a:lnTo>
                  <a:lnTo>
                    <a:pt x="145025" y="203175"/>
                  </a:lnTo>
                  <a:lnTo>
                    <a:pt x="145025" y="205022"/>
                  </a:lnTo>
                  <a:lnTo>
                    <a:pt x="145025" y="206869"/>
                  </a:lnTo>
                  <a:lnTo>
                    <a:pt x="145025" y="208716"/>
                  </a:lnTo>
                  <a:lnTo>
                    <a:pt x="145025" y="210563"/>
                  </a:lnTo>
                  <a:lnTo>
                    <a:pt x="145025" y="212410"/>
                  </a:lnTo>
                  <a:lnTo>
                    <a:pt x="145025" y="214257"/>
                  </a:lnTo>
                  <a:lnTo>
                    <a:pt x="145025" y="216104"/>
                  </a:lnTo>
                  <a:lnTo>
                    <a:pt x="145025" y="217951"/>
                  </a:lnTo>
                  <a:lnTo>
                    <a:pt x="145025" y="219798"/>
                  </a:lnTo>
                  <a:lnTo>
                    <a:pt x="145025" y="221645"/>
                  </a:lnTo>
                  <a:lnTo>
                    <a:pt x="145025" y="223492"/>
                  </a:lnTo>
                  <a:lnTo>
                    <a:pt x="145025" y="225339"/>
                  </a:lnTo>
                  <a:lnTo>
                    <a:pt x="145025" y="227186"/>
                  </a:lnTo>
                  <a:lnTo>
                    <a:pt x="145025" y="229033"/>
                  </a:lnTo>
                  <a:lnTo>
                    <a:pt x="145025" y="230880"/>
                  </a:lnTo>
                  <a:lnTo>
                    <a:pt x="145025" y="232728"/>
                  </a:lnTo>
                  <a:lnTo>
                    <a:pt x="145025" y="234575"/>
                  </a:lnTo>
                  <a:lnTo>
                    <a:pt x="145025" y="236422"/>
                  </a:lnTo>
                  <a:lnTo>
                    <a:pt x="145025" y="238269"/>
                  </a:lnTo>
                  <a:lnTo>
                    <a:pt x="145025" y="240116"/>
                  </a:lnTo>
                  <a:lnTo>
                    <a:pt x="145025" y="241963"/>
                  </a:lnTo>
                  <a:lnTo>
                    <a:pt x="145025" y="243810"/>
                  </a:lnTo>
                  <a:lnTo>
                    <a:pt x="145025" y="245657"/>
                  </a:lnTo>
                  <a:lnTo>
                    <a:pt x="145025" y="247504"/>
                  </a:lnTo>
                  <a:lnTo>
                    <a:pt x="145025" y="249351"/>
                  </a:lnTo>
                  <a:lnTo>
                    <a:pt x="145025" y="251198"/>
                  </a:lnTo>
                  <a:lnTo>
                    <a:pt x="145025" y="253045"/>
                  </a:lnTo>
                  <a:lnTo>
                    <a:pt x="145025" y="254892"/>
                  </a:lnTo>
                  <a:lnTo>
                    <a:pt x="145025" y="256739"/>
                  </a:lnTo>
                  <a:lnTo>
                    <a:pt x="145025" y="258586"/>
                  </a:lnTo>
                  <a:lnTo>
                    <a:pt x="145025" y="260433"/>
                  </a:lnTo>
                  <a:lnTo>
                    <a:pt x="145025" y="262280"/>
                  </a:lnTo>
                  <a:lnTo>
                    <a:pt x="145025" y="264127"/>
                  </a:lnTo>
                  <a:lnTo>
                    <a:pt x="145025" y="265974"/>
                  </a:lnTo>
                  <a:lnTo>
                    <a:pt x="145025" y="267821"/>
                  </a:lnTo>
                  <a:lnTo>
                    <a:pt x="145025" y="269668"/>
                  </a:lnTo>
                  <a:lnTo>
                    <a:pt x="145025" y="271516"/>
                  </a:lnTo>
                  <a:lnTo>
                    <a:pt x="145025" y="273363"/>
                  </a:lnTo>
                  <a:lnTo>
                    <a:pt x="145025" y="275210"/>
                  </a:lnTo>
                  <a:lnTo>
                    <a:pt x="145025" y="277057"/>
                  </a:lnTo>
                  <a:lnTo>
                    <a:pt x="145025" y="278904"/>
                  </a:lnTo>
                  <a:lnTo>
                    <a:pt x="145025" y="280751"/>
                  </a:lnTo>
                  <a:lnTo>
                    <a:pt x="145025" y="282598"/>
                  </a:lnTo>
                  <a:lnTo>
                    <a:pt x="145025" y="284445"/>
                  </a:lnTo>
                  <a:lnTo>
                    <a:pt x="145025" y="286292"/>
                  </a:lnTo>
                  <a:lnTo>
                    <a:pt x="145025" y="288139"/>
                  </a:lnTo>
                  <a:lnTo>
                    <a:pt x="145025" y="289986"/>
                  </a:lnTo>
                  <a:lnTo>
                    <a:pt x="145025" y="291833"/>
                  </a:lnTo>
                  <a:lnTo>
                    <a:pt x="145025" y="293680"/>
                  </a:lnTo>
                  <a:lnTo>
                    <a:pt x="145025" y="295527"/>
                  </a:lnTo>
                  <a:lnTo>
                    <a:pt x="145025" y="297374"/>
                  </a:lnTo>
                  <a:lnTo>
                    <a:pt x="145025" y="299221"/>
                  </a:lnTo>
                  <a:lnTo>
                    <a:pt x="145025" y="301068"/>
                  </a:lnTo>
                  <a:lnTo>
                    <a:pt x="145025" y="302915"/>
                  </a:lnTo>
                  <a:lnTo>
                    <a:pt x="145025" y="304762"/>
                  </a:lnTo>
                  <a:lnTo>
                    <a:pt x="145025" y="306609"/>
                  </a:lnTo>
                  <a:lnTo>
                    <a:pt x="145025" y="308456"/>
                  </a:lnTo>
                  <a:lnTo>
                    <a:pt x="145025" y="310304"/>
                  </a:lnTo>
                  <a:lnTo>
                    <a:pt x="145025" y="312151"/>
                  </a:lnTo>
                  <a:lnTo>
                    <a:pt x="145025" y="313998"/>
                  </a:lnTo>
                  <a:lnTo>
                    <a:pt x="145025" y="315845"/>
                  </a:lnTo>
                  <a:lnTo>
                    <a:pt x="145025" y="317692"/>
                  </a:lnTo>
                  <a:lnTo>
                    <a:pt x="145025" y="319539"/>
                  </a:lnTo>
                  <a:lnTo>
                    <a:pt x="145025" y="321386"/>
                  </a:lnTo>
                  <a:lnTo>
                    <a:pt x="145025" y="323233"/>
                  </a:lnTo>
                  <a:lnTo>
                    <a:pt x="145025" y="325080"/>
                  </a:lnTo>
                  <a:lnTo>
                    <a:pt x="145025" y="326927"/>
                  </a:lnTo>
                  <a:lnTo>
                    <a:pt x="145025" y="328774"/>
                  </a:lnTo>
                  <a:lnTo>
                    <a:pt x="145025" y="330621"/>
                  </a:lnTo>
                  <a:lnTo>
                    <a:pt x="145025" y="332468"/>
                  </a:lnTo>
                  <a:lnTo>
                    <a:pt x="145025" y="334315"/>
                  </a:lnTo>
                  <a:lnTo>
                    <a:pt x="145025" y="336162"/>
                  </a:lnTo>
                  <a:lnTo>
                    <a:pt x="145025" y="338009"/>
                  </a:lnTo>
                  <a:lnTo>
                    <a:pt x="145025" y="339856"/>
                  </a:lnTo>
                  <a:lnTo>
                    <a:pt x="145025" y="341703"/>
                  </a:lnTo>
                  <a:lnTo>
                    <a:pt x="145025" y="343550"/>
                  </a:lnTo>
                  <a:lnTo>
                    <a:pt x="145025" y="345397"/>
                  </a:lnTo>
                  <a:lnTo>
                    <a:pt x="145025" y="347245"/>
                  </a:lnTo>
                  <a:lnTo>
                    <a:pt x="145025" y="349092"/>
                  </a:lnTo>
                  <a:lnTo>
                    <a:pt x="145025" y="350939"/>
                  </a:lnTo>
                  <a:lnTo>
                    <a:pt x="145025" y="352786"/>
                  </a:lnTo>
                  <a:lnTo>
                    <a:pt x="145025" y="354633"/>
                  </a:lnTo>
                  <a:lnTo>
                    <a:pt x="145025" y="356480"/>
                  </a:lnTo>
                  <a:lnTo>
                    <a:pt x="145025" y="358327"/>
                  </a:lnTo>
                  <a:lnTo>
                    <a:pt x="145025" y="360174"/>
                  </a:lnTo>
                  <a:lnTo>
                    <a:pt x="145025" y="362021"/>
                  </a:lnTo>
                  <a:lnTo>
                    <a:pt x="145025" y="363868"/>
                  </a:lnTo>
                  <a:lnTo>
                    <a:pt x="145025" y="365715"/>
                  </a:lnTo>
                  <a:lnTo>
                    <a:pt x="145025" y="367562"/>
                  </a:lnTo>
                  <a:lnTo>
                    <a:pt x="145025" y="369409"/>
                  </a:lnTo>
                  <a:lnTo>
                    <a:pt x="145025" y="371256"/>
                  </a:lnTo>
                  <a:lnTo>
                    <a:pt x="145025" y="373103"/>
                  </a:lnTo>
                  <a:lnTo>
                    <a:pt x="145025" y="374950"/>
                  </a:lnTo>
                  <a:lnTo>
                    <a:pt x="145025" y="376797"/>
                  </a:lnTo>
                  <a:lnTo>
                    <a:pt x="145025" y="378644"/>
                  </a:lnTo>
                  <a:lnTo>
                    <a:pt x="145025" y="380491"/>
                  </a:lnTo>
                  <a:lnTo>
                    <a:pt x="145025" y="382338"/>
                  </a:lnTo>
                  <a:lnTo>
                    <a:pt x="145025" y="384185"/>
                  </a:lnTo>
                  <a:lnTo>
                    <a:pt x="145025" y="386033"/>
                  </a:lnTo>
                  <a:lnTo>
                    <a:pt x="145025" y="387880"/>
                  </a:lnTo>
                  <a:lnTo>
                    <a:pt x="145025" y="389727"/>
                  </a:lnTo>
                  <a:lnTo>
                    <a:pt x="145025" y="391574"/>
                  </a:lnTo>
                  <a:lnTo>
                    <a:pt x="145025" y="393421"/>
                  </a:lnTo>
                  <a:lnTo>
                    <a:pt x="145025" y="395268"/>
                  </a:lnTo>
                  <a:lnTo>
                    <a:pt x="145025" y="397115"/>
                  </a:lnTo>
                  <a:lnTo>
                    <a:pt x="145025" y="398962"/>
                  </a:lnTo>
                  <a:lnTo>
                    <a:pt x="145025" y="400809"/>
                  </a:lnTo>
                  <a:lnTo>
                    <a:pt x="145025" y="402656"/>
                  </a:lnTo>
                  <a:lnTo>
                    <a:pt x="145025" y="404503"/>
                  </a:lnTo>
                  <a:lnTo>
                    <a:pt x="145025" y="406350"/>
                  </a:lnTo>
                  <a:lnTo>
                    <a:pt x="145025" y="408197"/>
                  </a:lnTo>
                  <a:lnTo>
                    <a:pt x="145025" y="410044"/>
                  </a:lnTo>
                  <a:lnTo>
                    <a:pt x="145025" y="411891"/>
                  </a:lnTo>
                  <a:lnTo>
                    <a:pt x="145025" y="413738"/>
                  </a:lnTo>
                  <a:lnTo>
                    <a:pt x="145025" y="415585"/>
                  </a:lnTo>
                  <a:lnTo>
                    <a:pt x="145025" y="417432"/>
                  </a:lnTo>
                  <a:lnTo>
                    <a:pt x="145025" y="419279"/>
                  </a:lnTo>
                  <a:lnTo>
                    <a:pt x="145025" y="421126"/>
                  </a:lnTo>
                  <a:lnTo>
                    <a:pt x="145025" y="422973"/>
                  </a:lnTo>
                  <a:lnTo>
                    <a:pt x="145025" y="424821"/>
                  </a:lnTo>
                  <a:lnTo>
                    <a:pt x="145025" y="426668"/>
                  </a:lnTo>
                  <a:lnTo>
                    <a:pt x="145025" y="428515"/>
                  </a:lnTo>
                  <a:lnTo>
                    <a:pt x="145025" y="430362"/>
                  </a:lnTo>
                  <a:lnTo>
                    <a:pt x="145025" y="432209"/>
                  </a:lnTo>
                  <a:lnTo>
                    <a:pt x="145025" y="434056"/>
                  </a:lnTo>
                  <a:lnTo>
                    <a:pt x="145025" y="435903"/>
                  </a:lnTo>
                  <a:lnTo>
                    <a:pt x="145025" y="437750"/>
                  </a:lnTo>
                  <a:lnTo>
                    <a:pt x="145025" y="439597"/>
                  </a:lnTo>
                  <a:lnTo>
                    <a:pt x="145025" y="441444"/>
                  </a:lnTo>
                  <a:lnTo>
                    <a:pt x="145025" y="443291"/>
                  </a:lnTo>
                  <a:lnTo>
                    <a:pt x="145025" y="445138"/>
                  </a:lnTo>
                  <a:lnTo>
                    <a:pt x="145025" y="446985"/>
                  </a:lnTo>
                  <a:lnTo>
                    <a:pt x="145025" y="448832"/>
                  </a:lnTo>
                  <a:lnTo>
                    <a:pt x="145025" y="450679"/>
                  </a:lnTo>
                  <a:lnTo>
                    <a:pt x="145025" y="452526"/>
                  </a:lnTo>
                  <a:lnTo>
                    <a:pt x="145025" y="454373"/>
                  </a:lnTo>
                  <a:lnTo>
                    <a:pt x="145025" y="456220"/>
                  </a:lnTo>
                  <a:lnTo>
                    <a:pt x="145025" y="458067"/>
                  </a:lnTo>
                  <a:lnTo>
                    <a:pt x="145025" y="459914"/>
                  </a:lnTo>
                  <a:lnTo>
                    <a:pt x="145025" y="461761"/>
                  </a:lnTo>
                  <a:lnTo>
                    <a:pt x="145025" y="463609"/>
                  </a:lnTo>
                  <a:lnTo>
                    <a:pt x="145025" y="465456"/>
                  </a:lnTo>
                  <a:lnTo>
                    <a:pt x="145025" y="467303"/>
                  </a:lnTo>
                  <a:lnTo>
                    <a:pt x="145025" y="469150"/>
                  </a:lnTo>
                  <a:lnTo>
                    <a:pt x="145025" y="470997"/>
                  </a:lnTo>
                  <a:lnTo>
                    <a:pt x="145025" y="472844"/>
                  </a:lnTo>
                  <a:lnTo>
                    <a:pt x="145025" y="474691"/>
                  </a:lnTo>
                  <a:lnTo>
                    <a:pt x="145025" y="476538"/>
                  </a:lnTo>
                  <a:lnTo>
                    <a:pt x="145025" y="478385"/>
                  </a:lnTo>
                  <a:lnTo>
                    <a:pt x="145025" y="480232"/>
                  </a:lnTo>
                  <a:lnTo>
                    <a:pt x="145025" y="482079"/>
                  </a:lnTo>
                  <a:lnTo>
                    <a:pt x="145025" y="483926"/>
                  </a:lnTo>
                  <a:lnTo>
                    <a:pt x="145025" y="485773"/>
                  </a:lnTo>
                  <a:lnTo>
                    <a:pt x="145025" y="487620"/>
                  </a:lnTo>
                  <a:lnTo>
                    <a:pt x="145025" y="489467"/>
                  </a:lnTo>
                  <a:lnTo>
                    <a:pt x="145025" y="491314"/>
                  </a:lnTo>
                  <a:lnTo>
                    <a:pt x="145025" y="493161"/>
                  </a:lnTo>
                  <a:lnTo>
                    <a:pt x="145025" y="495008"/>
                  </a:lnTo>
                  <a:lnTo>
                    <a:pt x="145025" y="496855"/>
                  </a:lnTo>
                  <a:lnTo>
                    <a:pt x="145025" y="498702"/>
                  </a:lnTo>
                  <a:lnTo>
                    <a:pt x="145025" y="500549"/>
                  </a:lnTo>
                  <a:lnTo>
                    <a:pt x="145025" y="502397"/>
                  </a:lnTo>
                  <a:lnTo>
                    <a:pt x="145025" y="504244"/>
                  </a:lnTo>
                  <a:lnTo>
                    <a:pt x="145025" y="506091"/>
                  </a:lnTo>
                  <a:lnTo>
                    <a:pt x="145025" y="507938"/>
                  </a:lnTo>
                  <a:lnTo>
                    <a:pt x="145025" y="509785"/>
                  </a:lnTo>
                  <a:lnTo>
                    <a:pt x="145025" y="511632"/>
                  </a:lnTo>
                  <a:lnTo>
                    <a:pt x="145025" y="513479"/>
                  </a:lnTo>
                  <a:lnTo>
                    <a:pt x="145025" y="515326"/>
                  </a:lnTo>
                  <a:lnTo>
                    <a:pt x="145025" y="517173"/>
                  </a:lnTo>
                  <a:lnTo>
                    <a:pt x="145025" y="519020"/>
                  </a:lnTo>
                  <a:lnTo>
                    <a:pt x="145025" y="520867"/>
                  </a:lnTo>
                  <a:lnTo>
                    <a:pt x="145025" y="522714"/>
                  </a:lnTo>
                  <a:lnTo>
                    <a:pt x="145025" y="524561"/>
                  </a:lnTo>
                  <a:lnTo>
                    <a:pt x="145025" y="526408"/>
                  </a:lnTo>
                  <a:lnTo>
                    <a:pt x="145025" y="528255"/>
                  </a:lnTo>
                  <a:lnTo>
                    <a:pt x="145025" y="530102"/>
                  </a:lnTo>
                  <a:lnTo>
                    <a:pt x="145025" y="531949"/>
                  </a:lnTo>
                  <a:lnTo>
                    <a:pt x="145025" y="533796"/>
                  </a:lnTo>
                  <a:lnTo>
                    <a:pt x="145025" y="535643"/>
                  </a:lnTo>
                  <a:lnTo>
                    <a:pt x="145025" y="537490"/>
                  </a:lnTo>
                  <a:lnTo>
                    <a:pt x="145025" y="539337"/>
                  </a:lnTo>
                  <a:lnTo>
                    <a:pt x="145025" y="541185"/>
                  </a:lnTo>
                  <a:lnTo>
                    <a:pt x="145025" y="543032"/>
                  </a:lnTo>
                  <a:lnTo>
                    <a:pt x="145025" y="544879"/>
                  </a:lnTo>
                  <a:lnTo>
                    <a:pt x="145025" y="546726"/>
                  </a:lnTo>
                  <a:lnTo>
                    <a:pt x="145025" y="548573"/>
                  </a:lnTo>
                  <a:lnTo>
                    <a:pt x="145025" y="550420"/>
                  </a:lnTo>
                  <a:lnTo>
                    <a:pt x="145025" y="552267"/>
                  </a:lnTo>
                  <a:lnTo>
                    <a:pt x="145025" y="554114"/>
                  </a:lnTo>
                  <a:lnTo>
                    <a:pt x="145025" y="555961"/>
                  </a:lnTo>
                  <a:lnTo>
                    <a:pt x="145025" y="557808"/>
                  </a:lnTo>
                  <a:lnTo>
                    <a:pt x="145025" y="559655"/>
                  </a:lnTo>
                  <a:lnTo>
                    <a:pt x="145025" y="561502"/>
                  </a:lnTo>
                  <a:lnTo>
                    <a:pt x="145025" y="563349"/>
                  </a:lnTo>
                  <a:lnTo>
                    <a:pt x="145025" y="565196"/>
                  </a:lnTo>
                  <a:lnTo>
                    <a:pt x="145025" y="567043"/>
                  </a:lnTo>
                  <a:lnTo>
                    <a:pt x="145025" y="568890"/>
                  </a:lnTo>
                  <a:lnTo>
                    <a:pt x="145025" y="570737"/>
                  </a:lnTo>
                  <a:lnTo>
                    <a:pt x="145025" y="572584"/>
                  </a:lnTo>
                  <a:lnTo>
                    <a:pt x="145025" y="574431"/>
                  </a:lnTo>
                  <a:lnTo>
                    <a:pt x="145025" y="576278"/>
                  </a:lnTo>
                  <a:lnTo>
                    <a:pt x="145025" y="578125"/>
                  </a:lnTo>
                  <a:lnTo>
                    <a:pt x="145025" y="579973"/>
                  </a:lnTo>
                  <a:lnTo>
                    <a:pt x="145025" y="581820"/>
                  </a:lnTo>
                  <a:lnTo>
                    <a:pt x="145025" y="583667"/>
                  </a:lnTo>
                  <a:lnTo>
                    <a:pt x="145025" y="585514"/>
                  </a:lnTo>
                  <a:lnTo>
                    <a:pt x="145025" y="587361"/>
                  </a:lnTo>
                  <a:lnTo>
                    <a:pt x="145025" y="589208"/>
                  </a:lnTo>
                  <a:lnTo>
                    <a:pt x="145025" y="591055"/>
                  </a:lnTo>
                  <a:lnTo>
                    <a:pt x="145025" y="592902"/>
                  </a:lnTo>
                  <a:lnTo>
                    <a:pt x="145025" y="594749"/>
                  </a:lnTo>
                  <a:lnTo>
                    <a:pt x="145025" y="596596"/>
                  </a:lnTo>
                  <a:lnTo>
                    <a:pt x="145025" y="598443"/>
                  </a:lnTo>
                  <a:lnTo>
                    <a:pt x="145025" y="600290"/>
                  </a:lnTo>
                  <a:lnTo>
                    <a:pt x="145025" y="602137"/>
                  </a:lnTo>
                  <a:lnTo>
                    <a:pt x="145025" y="603984"/>
                  </a:lnTo>
                  <a:lnTo>
                    <a:pt x="145025" y="605831"/>
                  </a:lnTo>
                  <a:lnTo>
                    <a:pt x="145025" y="607678"/>
                  </a:lnTo>
                  <a:lnTo>
                    <a:pt x="145025" y="609525"/>
                  </a:lnTo>
                  <a:lnTo>
                    <a:pt x="145025" y="611372"/>
                  </a:lnTo>
                  <a:lnTo>
                    <a:pt x="145025" y="613219"/>
                  </a:lnTo>
                  <a:lnTo>
                    <a:pt x="145025" y="615066"/>
                  </a:lnTo>
                  <a:lnTo>
                    <a:pt x="145025" y="616913"/>
                  </a:lnTo>
                  <a:lnTo>
                    <a:pt x="145025" y="618761"/>
                  </a:lnTo>
                  <a:lnTo>
                    <a:pt x="145025" y="620608"/>
                  </a:lnTo>
                  <a:lnTo>
                    <a:pt x="145025" y="622455"/>
                  </a:lnTo>
                  <a:lnTo>
                    <a:pt x="145025" y="624302"/>
                  </a:lnTo>
                  <a:lnTo>
                    <a:pt x="145025" y="626149"/>
                  </a:lnTo>
                  <a:lnTo>
                    <a:pt x="145025" y="627996"/>
                  </a:lnTo>
                  <a:lnTo>
                    <a:pt x="145025" y="629843"/>
                  </a:lnTo>
                  <a:lnTo>
                    <a:pt x="145025" y="631690"/>
                  </a:lnTo>
                  <a:lnTo>
                    <a:pt x="145025" y="633537"/>
                  </a:lnTo>
                  <a:lnTo>
                    <a:pt x="145025" y="635384"/>
                  </a:lnTo>
                  <a:lnTo>
                    <a:pt x="145025" y="637231"/>
                  </a:lnTo>
                  <a:lnTo>
                    <a:pt x="145025" y="639078"/>
                  </a:lnTo>
                  <a:lnTo>
                    <a:pt x="145025" y="640925"/>
                  </a:lnTo>
                  <a:lnTo>
                    <a:pt x="145025" y="642772"/>
                  </a:lnTo>
                  <a:lnTo>
                    <a:pt x="145025" y="644619"/>
                  </a:lnTo>
                  <a:lnTo>
                    <a:pt x="145025" y="646466"/>
                  </a:lnTo>
                  <a:lnTo>
                    <a:pt x="145025" y="648313"/>
                  </a:lnTo>
                  <a:lnTo>
                    <a:pt x="145025" y="650160"/>
                  </a:lnTo>
                  <a:lnTo>
                    <a:pt x="145025" y="652007"/>
                  </a:lnTo>
                  <a:lnTo>
                    <a:pt x="145025" y="653854"/>
                  </a:lnTo>
                  <a:lnTo>
                    <a:pt x="145025" y="655702"/>
                  </a:lnTo>
                  <a:lnTo>
                    <a:pt x="145025" y="657549"/>
                  </a:lnTo>
                  <a:lnTo>
                    <a:pt x="145025" y="659396"/>
                  </a:lnTo>
                  <a:lnTo>
                    <a:pt x="145025" y="661243"/>
                  </a:lnTo>
                  <a:lnTo>
                    <a:pt x="145025" y="663090"/>
                  </a:lnTo>
                  <a:lnTo>
                    <a:pt x="145025" y="664937"/>
                  </a:lnTo>
                  <a:lnTo>
                    <a:pt x="145025" y="666784"/>
                  </a:lnTo>
                  <a:lnTo>
                    <a:pt x="145025" y="668631"/>
                  </a:lnTo>
                  <a:lnTo>
                    <a:pt x="145025" y="670478"/>
                  </a:lnTo>
                  <a:lnTo>
                    <a:pt x="145025" y="672325"/>
                  </a:lnTo>
                  <a:lnTo>
                    <a:pt x="145025" y="674172"/>
                  </a:lnTo>
                  <a:lnTo>
                    <a:pt x="145025" y="676019"/>
                  </a:lnTo>
                  <a:lnTo>
                    <a:pt x="145025" y="677866"/>
                  </a:lnTo>
                  <a:lnTo>
                    <a:pt x="145025" y="679713"/>
                  </a:lnTo>
                  <a:lnTo>
                    <a:pt x="145025" y="681560"/>
                  </a:lnTo>
                  <a:lnTo>
                    <a:pt x="145025" y="683407"/>
                  </a:lnTo>
                  <a:lnTo>
                    <a:pt x="145025" y="685254"/>
                  </a:lnTo>
                  <a:lnTo>
                    <a:pt x="145025" y="687101"/>
                  </a:lnTo>
                  <a:lnTo>
                    <a:pt x="145025" y="688948"/>
                  </a:lnTo>
                  <a:lnTo>
                    <a:pt x="145025" y="690795"/>
                  </a:lnTo>
                  <a:lnTo>
                    <a:pt x="145025" y="692642"/>
                  </a:lnTo>
                  <a:lnTo>
                    <a:pt x="145025" y="694490"/>
                  </a:lnTo>
                  <a:lnTo>
                    <a:pt x="145025" y="696337"/>
                  </a:lnTo>
                  <a:lnTo>
                    <a:pt x="145025" y="698184"/>
                  </a:lnTo>
                  <a:lnTo>
                    <a:pt x="145025" y="700031"/>
                  </a:lnTo>
                  <a:lnTo>
                    <a:pt x="145025" y="701878"/>
                  </a:lnTo>
                  <a:lnTo>
                    <a:pt x="145025" y="703725"/>
                  </a:lnTo>
                  <a:lnTo>
                    <a:pt x="145025" y="705572"/>
                  </a:lnTo>
                  <a:lnTo>
                    <a:pt x="145025" y="707419"/>
                  </a:lnTo>
                  <a:lnTo>
                    <a:pt x="145025" y="709266"/>
                  </a:lnTo>
                  <a:lnTo>
                    <a:pt x="145025" y="711113"/>
                  </a:lnTo>
                  <a:lnTo>
                    <a:pt x="145025" y="712960"/>
                  </a:lnTo>
                  <a:lnTo>
                    <a:pt x="145025" y="714807"/>
                  </a:lnTo>
                  <a:lnTo>
                    <a:pt x="145025" y="716654"/>
                  </a:lnTo>
                  <a:lnTo>
                    <a:pt x="145025" y="718501"/>
                  </a:lnTo>
                  <a:lnTo>
                    <a:pt x="145025" y="720348"/>
                  </a:lnTo>
                  <a:lnTo>
                    <a:pt x="145025" y="722195"/>
                  </a:lnTo>
                  <a:lnTo>
                    <a:pt x="145025" y="724042"/>
                  </a:lnTo>
                  <a:lnTo>
                    <a:pt x="145025" y="725889"/>
                  </a:lnTo>
                  <a:lnTo>
                    <a:pt x="145025" y="727736"/>
                  </a:lnTo>
                  <a:lnTo>
                    <a:pt x="145025" y="729583"/>
                  </a:lnTo>
                  <a:lnTo>
                    <a:pt x="145025" y="731430"/>
                  </a:lnTo>
                  <a:lnTo>
                    <a:pt x="145025" y="733278"/>
                  </a:lnTo>
                  <a:lnTo>
                    <a:pt x="145025" y="735125"/>
                  </a:lnTo>
                  <a:lnTo>
                    <a:pt x="145025" y="736972"/>
                  </a:lnTo>
                  <a:lnTo>
                    <a:pt x="145025" y="738819"/>
                  </a:lnTo>
                  <a:lnTo>
                    <a:pt x="145025" y="740666"/>
                  </a:lnTo>
                  <a:lnTo>
                    <a:pt x="145025" y="742513"/>
                  </a:lnTo>
                  <a:lnTo>
                    <a:pt x="145025" y="744360"/>
                  </a:lnTo>
                  <a:lnTo>
                    <a:pt x="145025" y="746207"/>
                  </a:lnTo>
                  <a:lnTo>
                    <a:pt x="145025" y="748054"/>
                  </a:lnTo>
                  <a:lnTo>
                    <a:pt x="145025" y="749901"/>
                  </a:lnTo>
                  <a:lnTo>
                    <a:pt x="145025" y="751748"/>
                  </a:lnTo>
                  <a:lnTo>
                    <a:pt x="145025" y="753595"/>
                  </a:lnTo>
                  <a:lnTo>
                    <a:pt x="145025" y="755442"/>
                  </a:lnTo>
                  <a:lnTo>
                    <a:pt x="145025" y="757289"/>
                  </a:lnTo>
                  <a:lnTo>
                    <a:pt x="145025" y="759136"/>
                  </a:lnTo>
                  <a:lnTo>
                    <a:pt x="145025" y="760983"/>
                  </a:lnTo>
                  <a:lnTo>
                    <a:pt x="145025" y="762830"/>
                  </a:lnTo>
                  <a:lnTo>
                    <a:pt x="145025" y="764677"/>
                  </a:lnTo>
                  <a:lnTo>
                    <a:pt x="145025" y="766524"/>
                  </a:lnTo>
                  <a:lnTo>
                    <a:pt x="145025" y="768371"/>
                  </a:lnTo>
                  <a:lnTo>
                    <a:pt x="145025" y="770218"/>
                  </a:lnTo>
                  <a:lnTo>
                    <a:pt x="145025" y="772066"/>
                  </a:lnTo>
                  <a:lnTo>
                    <a:pt x="145025" y="773913"/>
                  </a:lnTo>
                  <a:lnTo>
                    <a:pt x="145025" y="775760"/>
                  </a:lnTo>
                  <a:lnTo>
                    <a:pt x="145025" y="777607"/>
                  </a:lnTo>
                  <a:lnTo>
                    <a:pt x="145025" y="779454"/>
                  </a:lnTo>
                  <a:lnTo>
                    <a:pt x="145025" y="781301"/>
                  </a:lnTo>
                  <a:lnTo>
                    <a:pt x="145025" y="783148"/>
                  </a:lnTo>
                  <a:lnTo>
                    <a:pt x="145025" y="784995"/>
                  </a:lnTo>
                  <a:lnTo>
                    <a:pt x="145025" y="786842"/>
                  </a:lnTo>
                  <a:lnTo>
                    <a:pt x="145025" y="788689"/>
                  </a:lnTo>
                  <a:lnTo>
                    <a:pt x="145025" y="790536"/>
                  </a:lnTo>
                  <a:lnTo>
                    <a:pt x="145025" y="792383"/>
                  </a:lnTo>
                  <a:lnTo>
                    <a:pt x="145025" y="794230"/>
                  </a:lnTo>
                  <a:lnTo>
                    <a:pt x="145025" y="796077"/>
                  </a:lnTo>
                  <a:lnTo>
                    <a:pt x="145025" y="797924"/>
                  </a:lnTo>
                  <a:lnTo>
                    <a:pt x="145025" y="799771"/>
                  </a:lnTo>
                  <a:lnTo>
                    <a:pt x="145025" y="801618"/>
                  </a:lnTo>
                  <a:lnTo>
                    <a:pt x="145025" y="803465"/>
                  </a:lnTo>
                  <a:lnTo>
                    <a:pt x="145025" y="805312"/>
                  </a:lnTo>
                  <a:lnTo>
                    <a:pt x="145025" y="807159"/>
                  </a:lnTo>
                  <a:lnTo>
                    <a:pt x="145025" y="809006"/>
                  </a:lnTo>
                  <a:lnTo>
                    <a:pt x="145025" y="810854"/>
                  </a:lnTo>
                  <a:lnTo>
                    <a:pt x="145025" y="812701"/>
                  </a:lnTo>
                  <a:lnTo>
                    <a:pt x="145025" y="814548"/>
                  </a:lnTo>
                  <a:lnTo>
                    <a:pt x="145025" y="816395"/>
                  </a:lnTo>
                  <a:lnTo>
                    <a:pt x="145025" y="818242"/>
                  </a:lnTo>
                  <a:lnTo>
                    <a:pt x="145025" y="820089"/>
                  </a:lnTo>
                  <a:lnTo>
                    <a:pt x="145025" y="821936"/>
                  </a:lnTo>
                  <a:lnTo>
                    <a:pt x="145025" y="823783"/>
                  </a:lnTo>
                  <a:lnTo>
                    <a:pt x="145025" y="825630"/>
                  </a:lnTo>
                  <a:lnTo>
                    <a:pt x="145025" y="827477"/>
                  </a:lnTo>
                  <a:lnTo>
                    <a:pt x="145025" y="829324"/>
                  </a:lnTo>
                  <a:lnTo>
                    <a:pt x="145025" y="831171"/>
                  </a:lnTo>
                  <a:lnTo>
                    <a:pt x="145025" y="833018"/>
                  </a:lnTo>
                  <a:lnTo>
                    <a:pt x="145025" y="834865"/>
                  </a:lnTo>
                  <a:lnTo>
                    <a:pt x="145025" y="836712"/>
                  </a:lnTo>
                  <a:lnTo>
                    <a:pt x="145025" y="838559"/>
                  </a:lnTo>
                  <a:lnTo>
                    <a:pt x="145025" y="840406"/>
                  </a:lnTo>
                  <a:lnTo>
                    <a:pt x="145025" y="842253"/>
                  </a:lnTo>
                  <a:lnTo>
                    <a:pt x="145025" y="844100"/>
                  </a:lnTo>
                  <a:lnTo>
                    <a:pt x="145025" y="845947"/>
                  </a:lnTo>
                  <a:lnTo>
                    <a:pt x="145025" y="847794"/>
                  </a:lnTo>
                  <a:lnTo>
                    <a:pt x="145025" y="849642"/>
                  </a:lnTo>
                  <a:lnTo>
                    <a:pt x="145025" y="851489"/>
                  </a:lnTo>
                  <a:lnTo>
                    <a:pt x="145025" y="853336"/>
                  </a:lnTo>
                  <a:lnTo>
                    <a:pt x="145025" y="855183"/>
                  </a:lnTo>
                  <a:lnTo>
                    <a:pt x="145025" y="857030"/>
                  </a:lnTo>
                  <a:lnTo>
                    <a:pt x="145025" y="858877"/>
                  </a:lnTo>
                  <a:lnTo>
                    <a:pt x="145025" y="860724"/>
                  </a:lnTo>
                  <a:lnTo>
                    <a:pt x="145026" y="862571"/>
                  </a:lnTo>
                  <a:lnTo>
                    <a:pt x="145026" y="864418"/>
                  </a:lnTo>
                  <a:lnTo>
                    <a:pt x="145026" y="866265"/>
                  </a:lnTo>
                  <a:lnTo>
                    <a:pt x="145026" y="868112"/>
                  </a:lnTo>
                  <a:lnTo>
                    <a:pt x="145027" y="869959"/>
                  </a:lnTo>
                  <a:lnTo>
                    <a:pt x="145028" y="871806"/>
                  </a:lnTo>
                  <a:lnTo>
                    <a:pt x="145030" y="873653"/>
                  </a:lnTo>
                  <a:lnTo>
                    <a:pt x="145033" y="875500"/>
                  </a:lnTo>
                  <a:lnTo>
                    <a:pt x="145037" y="877347"/>
                  </a:lnTo>
                  <a:lnTo>
                    <a:pt x="145044" y="879194"/>
                  </a:lnTo>
                  <a:lnTo>
                    <a:pt x="145055" y="881041"/>
                  </a:lnTo>
                  <a:lnTo>
                    <a:pt x="145071" y="882888"/>
                  </a:lnTo>
                  <a:lnTo>
                    <a:pt x="145095" y="884735"/>
                  </a:lnTo>
                  <a:lnTo>
                    <a:pt x="145129" y="886582"/>
                  </a:lnTo>
                  <a:lnTo>
                    <a:pt x="145181" y="888430"/>
                  </a:lnTo>
                  <a:lnTo>
                    <a:pt x="145255" y="890277"/>
                  </a:lnTo>
                  <a:lnTo>
                    <a:pt x="145359" y="892124"/>
                  </a:lnTo>
                  <a:lnTo>
                    <a:pt x="145503" y="893971"/>
                  </a:lnTo>
                  <a:lnTo>
                    <a:pt x="145699" y="895818"/>
                  </a:lnTo>
                  <a:lnTo>
                    <a:pt x="145961" y="897665"/>
                  </a:lnTo>
                  <a:lnTo>
                    <a:pt x="146306" y="899512"/>
                  </a:lnTo>
                  <a:lnTo>
                    <a:pt x="146754" y="901359"/>
                  </a:lnTo>
                  <a:lnTo>
                    <a:pt x="147351" y="903206"/>
                  </a:lnTo>
                  <a:lnTo>
                    <a:pt x="148111" y="905053"/>
                  </a:lnTo>
                  <a:lnTo>
                    <a:pt x="149060" y="906900"/>
                  </a:lnTo>
                  <a:lnTo>
                    <a:pt x="150226" y="908747"/>
                  </a:lnTo>
                  <a:lnTo>
                    <a:pt x="151635" y="910594"/>
                  </a:lnTo>
                  <a:lnTo>
                    <a:pt x="153313" y="912441"/>
                  </a:lnTo>
                  <a:lnTo>
                    <a:pt x="155279" y="914288"/>
                  </a:lnTo>
                  <a:lnTo>
                    <a:pt x="157547" y="916135"/>
                  </a:lnTo>
                  <a:lnTo>
                    <a:pt x="160151" y="917982"/>
                  </a:lnTo>
                  <a:lnTo>
                    <a:pt x="163072" y="919829"/>
                  </a:lnTo>
                  <a:lnTo>
                    <a:pt x="166263" y="921676"/>
                  </a:lnTo>
                  <a:lnTo>
                    <a:pt x="169684" y="923523"/>
                  </a:lnTo>
                  <a:lnTo>
                    <a:pt x="173280" y="925370"/>
                  </a:lnTo>
                  <a:lnTo>
                    <a:pt x="176983" y="927218"/>
                  </a:lnTo>
                  <a:lnTo>
                    <a:pt x="180712" y="929065"/>
                  </a:lnTo>
                  <a:lnTo>
                    <a:pt x="184373" y="930912"/>
                  </a:lnTo>
                  <a:lnTo>
                    <a:pt x="187856" y="932759"/>
                  </a:lnTo>
                  <a:lnTo>
                    <a:pt x="191010" y="934606"/>
                  </a:lnTo>
                  <a:lnTo>
                    <a:pt x="193756" y="936453"/>
                  </a:lnTo>
                  <a:lnTo>
                    <a:pt x="196004" y="938300"/>
                  </a:lnTo>
                  <a:lnTo>
                    <a:pt x="197678" y="940147"/>
                  </a:lnTo>
                  <a:lnTo>
                    <a:pt x="198719" y="941994"/>
                  </a:lnTo>
                  <a:lnTo>
                    <a:pt x="199090" y="9438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4491" y="399736"/>
              <a:ext cx="237959" cy="0"/>
            </a:xfrm>
            <a:custGeom>
              <a:avLst/>
              <a:pathLst>
                <a:path w="237959" h="0">
                  <a:moveTo>
                    <a:pt x="0" y="0"/>
                  </a:moveTo>
                  <a:lnTo>
                    <a:pt x="237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30725" y="364699"/>
              <a:ext cx="290051" cy="71759"/>
            </a:xfrm>
            <a:custGeom>
              <a:avLst/>
              <a:pathLst>
                <a:path w="290051" h="71759">
                  <a:moveTo>
                    <a:pt x="0" y="71759"/>
                  </a:moveTo>
                  <a:lnTo>
                    <a:pt x="0" y="71619"/>
                  </a:lnTo>
                  <a:lnTo>
                    <a:pt x="1" y="71478"/>
                  </a:lnTo>
                  <a:lnTo>
                    <a:pt x="2" y="71338"/>
                  </a:lnTo>
                  <a:lnTo>
                    <a:pt x="16" y="71197"/>
                  </a:lnTo>
                  <a:lnTo>
                    <a:pt x="38" y="71057"/>
                  </a:lnTo>
                  <a:lnTo>
                    <a:pt x="60" y="70917"/>
                  </a:lnTo>
                  <a:lnTo>
                    <a:pt x="87" y="70776"/>
                  </a:lnTo>
                  <a:lnTo>
                    <a:pt x="130" y="70636"/>
                  </a:lnTo>
                  <a:lnTo>
                    <a:pt x="173" y="70495"/>
                  </a:lnTo>
                  <a:lnTo>
                    <a:pt x="216" y="70355"/>
                  </a:lnTo>
                  <a:lnTo>
                    <a:pt x="278" y="70214"/>
                  </a:lnTo>
                  <a:lnTo>
                    <a:pt x="341" y="70074"/>
                  </a:lnTo>
                  <a:lnTo>
                    <a:pt x="405" y="69934"/>
                  </a:lnTo>
                  <a:lnTo>
                    <a:pt x="480" y="69793"/>
                  </a:lnTo>
                  <a:lnTo>
                    <a:pt x="564" y="69653"/>
                  </a:lnTo>
                  <a:lnTo>
                    <a:pt x="648" y="69512"/>
                  </a:lnTo>
                  <a:lnTo>
                    <a:pt x="737" y="69372"/>
                  </a:lnTo>
                  <a:lnTo>
                    <a:pt x="841" y="69231"/>
                  </a:lnTo>
                  <a:lnTo>
                    <a:pt x="945" y="69091"/>
                  </a:lnTo>
                  <a:lnTo>
                    <a:pt x="1050" y="68951"/>
                  </a:lnTo>
                  <a:lnTo>
                    <a:pt x="1172" y="68810"/>
                  </a:lnTo>
                  <a:lnTo>
                    <a:pt x="1296" y="68670"/>
                  </a:lnTo>
                  <a:lnTo>
                    <a:pt x="1420" y="68529"/>
                  </a:lnTo>
                  <a:lnTo>
                    <a:pt x="1556" y="68389"/>
                  </a:lnTo>
                  <a:lnTo>
                    <a:pt x="1700" y="68248"/>
                  </a:lnTo>
                  <a:lnTo>
                    <a:pt x="1844" y="68108"/>
                  </a:lnTo>
                  <a:lnTo>
                    <a:pt x="1992" y="67968"/>
                  </a:lnTo>
                  <a:lnTo>
                    <a:pt x="2156" y="67827"/>
                  </a:lnTo>
                  <a:lnTo>
                    <a:pt x="2319" y="67687"/>
                  </a:lnTo>
                  <a:lnTo>
                    <a:pt x="2483" y="67546"/>
                  </a:lnTo>
                  <a:lnTo>
                    <a:pt x="2663" y="67406"/>
                  </a:lnTo>
                  <a:lnTo>
                    <a:pt x="2846" y="67265"/>
                  </a:lnTo>
                  <a:lnTo>
                    <a:pt x="3029" y="67125"/>
                  </a:lnTo>
                  <a:lnTo>
                    <a:pt x="3222" y="66985"/>
                  </a:lnTo>
                  <a:lnTo>
                    <a:pt x="3423" y="66844"/>
                  </a:lnTo>
                  <a:lnTo>
                    <a:pt x="3625" y="66704"/>
                  </a:lnTo>
                  <a:lnTo>
                    <a:pt x="3830" y="66563"/>
                  </a:lnTo>
                  <a:lnTo>
                    <a:pt x="4050" y="66423"/>
                  </a:lnTo>
                  <a:lnTo>
                    <a:pt x="4270" y="66282"/>
                  </a:lnTo>
                  <a:lnTo>
                    <a:pt x="4490" y="66142"/>
                  </a:lnTo>
                  <a:lnTo>
                    <a:pt x="4725" y="66002"/>
                  </a:lnTo>
                  <a:lnTo>
                    <a:pt x="4963" y="65861"/>
                  </a:lnTo>
                  <a:lnTo>
                    <a:pt x="5201" y="65721"/>
                  </a:lnTo>
                  <a:lnTo>
                    <a:pt x="5448" y="65580"/>
                  </a:lnTo>
                  <a:lnTo>
                    <a:pt x="5703" y="65440"/>
                  </a:lnTo>
                  <a:lnTo>
                    <a:pt x="5959" y="65299"/>
                  </a:lnTo>
                  <a:lnTo>
                    <a:pt x="6217" y="65159"/>
                  </a:lnTo>
                  <a:lnTo>
                    <a:pt x="6490" y="65019"/>
                  </a:lnTo>
                  <a:lnTo>
                    <a:pt x="6762" y="64878"/>
                  </a:lnTo>
                  <a:lnTo>
                    <a:pt x="7035" y="64738"/>
                  </a:lnTo>
                  <a:lnTo>
                    <a:pt x="7321" y="64597"/>
                  </a:lnTo>
                  <a:lnTo>
                    <a:pt x="7610" y="64457"/>
                  </a:lnTo>
                  <a:lnTo>
                    <a:pt x="7899" y="64316"/>
                  </a:lnTo>
                  <a:lnTo>
                    <a:pt x="8196" y="64176"/>
                  </a:lnTo>
                  <a:lnTo>
                    <a:pt x="8501" y="64036"/>
                  </a:lnTo>
                  <a:lnTo>
                    <a:pt x="8806" y="63895"/>
                  </a:lnTo>
                  <a:lnTo>
                    <a:pt x="9113" y="63755"/>
                  </a:lnTo>
                  <a:lnTo>
                    <a:pt x="9434" y="63614"/>
                  </a:lnTo>
                  <a:lnTo>
                    <a:pt x="9754" y="63474"/>
                  </a:lnTo>
                  <a:lnTo>
                    <a:pt x="10074" y="63333"/>
                  </a:lnTo>
                  <a:lnTo>
                    <a:pt x="10407" y="63193"/>
                  </a:lnTo>
                  <a:lnTo>
                    <a:pt x="10742" y="63052"/>
                  </a:lnTo>
                  <a:lnTo>
                    <a:pt x="11077" y="62912"/>
                  </a:lnTo>
                  <a:lnTo>
                    <a:pt x="11419" y="62772"/>
                  </a:lnTo>
                  <a:lnTo>
                    <a:pt x="11769" y="62631"/>
                  </a:lnTo>
                  <a:lnTo>
                    <a:pt x="12118" y="62491"/>
                  </a:lnTo>
                  <a:lnTo>
                    <a:pt x="12470" y="62350"/>
                  </a:lnTo>
                  <a:lnTo>
                    <a:pt x="12833" y="62210"/>
                  </a:lnTo>
                  <a:lnTo>
                    <a:pt x="13196" y="62069"/>
                  </a:lnTo>
                  <a:lnTo>
                    <a:pt x="13559" y="61929"/>
                  </a:lnTo>
                  <a:lnTo>
                    <a:pt x="13932" y="61789"/>
                  </a:lnTo>
                  <a:lnTo>
                    <a:pt x="14308" y="61648"/>
                  </a:lnTo>
                  <a:lnTo>
                    <a:pt x="14684" y="61508"/>
                  </a:lnTo>
                  <a:lnTo>
                    <a:pt x="15066" y="61367"/>
                  </a:lnTo>
                  <a:lnTo>
                    <a:pt x="15454" y="61227"/>
                  </a:lnTo>
                  <a:lnTo>
                    <a:pt x="15842" y="61086"/>
                  </a:lnTo>
                  <a:lnTo>
                    <a:pt x="16232" y="60946"/>
                  </a:lnTo>
                  <a:lnTo>
                    <a:pt x="16631" y="60806"/>
                  </a:lnTo>
                  <a:lnTo>
                    <a:pt x="17031" y="60665"/>
                  </a:lnTo>
                  <a:lnTo>
                    <a:pt x="17431" y="60525"/>
                  </a:lnTo>
                  <a:lnTo>
                    <a:pt x="17839" y="60384"/>
                  </a:lnTo>
                  <a:lnTo>
                    <a:pt x="18250" y="60244"/>
                  </a:lnTo>
                  <a:lnTo>
                    <a:pt x="18660" y="60103"/>
                  </a:lnTo>
                  <a:lnTo>
                    <a:pt x="19075" y="59963"/>
                  </a:lnTo>
                  <a:lnTo>
                    <a:pt x="19496" y="59823"/>
                  </a:lnTo>
                  <a:lnTo>
                    <a:pt x="19917" y="59682"/>
                  </a:lnTo>
                  <a:lnTo>
                    <a:pt x="20338" y="59542"/>
                  </a:lnTo>
                  <a:lnTo>
                    <a:pt x="20768" y="59401"/>
                  </a:lnTo>
                  <a:lnTo>
                    <a:pt x="21198" y="59261"/>
                  </a:lnTo>
                  <a:lnTo>
                    <a:pt x="21628" y="59120"/>
                  </a:lnTo>
                  <a:lnTo>
                    <a:pt x="22065" y="58980"/>
                  </a:lnTo>
                  <a:lnTo>
                    <a:pt x="22504" y="58840"/>
                  </a:lnTo>
                  <a:lnTo>
                    <a:pt x="22942" y="58699"/>
                  </a:lnTo>
                  <a:lnTo>
                    <a:pt x="23384" y="58559"/>
                  </a:lnTo>
                  <a:lnTo>
                    <a:pt x="23831" y="58418"/>
                  </a:lnTo>
                  <a:lnTo>
                    <a:pt x="24277" y="58278"/>
                  </a:lnTo>
                  <a:lnTo>
                    <a:pt x="24724" y="58137"/>
                  </a:lnTo>
                  <a:lnTo>
                    <a:pt x="25178" y="57997"/>
                  </a:lnTo>
                  <a:lnTo>
                    <a:pt x="25631" y="57857"/>
                  </a:lnTo>
                  <a:lnTo>
                    <a:pt x="26085" y="57716"/>
                  </a:lnTo>
                  <a:lnTo>
                    <a:pt x="26543" y="57576"/>
                  </a:lnTo>
                  <a:lnTo>
                    <a:pt x="27003" y="57435"/>
                  </a:lnTo>
                  <a:lnTo>
                    <a:pt x="27462" y="57295"/>
                  </a:lnTo>
                  <a:lnTo>
                    <a:pt x="27924" y="57154"/>
                  </a:lnTo>
                  <a:lnTo>
                    <a:pt x="28389" y="57014"/>
                  </a:lnTo>
                  <a:lnTo>
                    <a:pt x="28855" y="56874"/>
                  </a:lnTo>
                  <a:lnTo>
                    <a:pt x="29320" y="56733"/>
                  </a:lnTo>
                  <a:lnTo>
                    <a:pt x="29790" y="56593"/>
                  </a:lnTo>
                  <a:lnTo>
                    <a:pt x="30260" y="56452"/>
                  </a:lnTo>
                  <a:lnTo>
                    <a:pt x="30730" y="56312"/>
                  </a:lnTo>
                  <a:lnTo>
                    <a:pt x="31202" y="56171"/>
                  </a:lnTo>
                  <a:lnTo>
                    <a:pt x="31676" y="56031"/>
                  </a:lnTo>
                  <a:lnTo>
                    <a:pt x="32149" y="55891"/>
                  </a:lnTo>
                  <a:lnTo>
                    <a:pt x="32624" y="55750"/>
                  </a:lnTo>
                  <a:lnTo>
                    <a:pt x="33101" y="55610"/>
                  </a:lnTo>
                  <a:lnTo>
                    <a:pt x="33577" y="55469"/>
                  </a:lnTo>
                  <a:lnTo>
                    <a:pt x="34054" y="55329"/>
                  </a:lnTo>
                  <a:lnTo>
                    <a:pt x="34533" y="55188"/>
                  </a:lnTo>
                  <a:lnTo>
                    <a:pt x="35012" y="55048"/>
                  </a:lnTo>
                  <a:lnTo>
                    <a:pt x="35491" y="54908"/>
                  </a:lnTo>
                  <a:lnTo>
                    <a:pt x="35971" y="54767"/>
                  </a:lnTo>
                  <a:lnTo>
                    <a:pt x="36451" y="54627"/>
                  </a:lnTo>
                  <a:lnTo>
                    <a:pt x="36931" y="54486"/>
                  </a:lnTo>
                  <a:lnTo>
                    <a:pt x="37411" y="54346"/>
                  </a:lnTo>
                  <a:lnTo>
                    <a:pt x="37892" y="54205"/>
                  </a:lnTo>
                  <a:lnTo>
                    <a:pt x="38373" y="54065"/>
                  </a:lnTo>
                  <a:lnTo>
                    <a:pt x="38854" y="53925"/>
                  </a:lnTo>
                  <a:lnTo>
                    <a:pt x="39334" y="53784"/>
                  </a:lnTo>
                  <a:lnTo>
                    <a:pt x="39815" y="53644"/>
                  </a:lnTo>
                  <a:lnTo>
                    <a:pt x="40295" y="53503"/>
                  </a:lnTo>
                  <a:lnTo>
                    <a:pt x="40775" y="53363"/>
                  </a:lnTo>
                  <a:lnTo>
                    <a:pt x="41254" y="53222"/>
                  </a:lnTo>
                  <a:lnTo>
                    <a:pt x="41734" y="53082"/>
                  </a:lnTo>
                  <a:lnTo>
                    <a:pt x="42212" y="52942"/>
                  </a:lnTo>
                  <a:lnTo>
                    <a:pt x="42690" y="52801"/>
                  </a:lnTo>
                  <a:lnTo>
                    <a:pt x="43168" y="52661"/>
                  </a:lnTo>
                  <a:lnTo>
                    <a:pt x="43645" y="52520"/>
                  </a:lnTo>
                  <a:lnTo>
                    <a:pt x="44120" y="52380"/>
                  </a:lnTo>
                  <a:lnTo>
                    <a:pt x="44595" y="52239"/>
                  </a:lnTo>
                  <a:lnTo>
                    <a:pt x="45070" y="52099"/>
                  </a:lnTo>
                  <a:lnTo>
                    <a:pt x="45542" y="51959"/>
                  </a:lnTo>
                  <a:lnTo>
                    <a:pt x="46013" y="51818"/>
                  </a:lnTo>
                  <a:lnTo>
                    <a:pt x="46485" y="51678"/>
                  </a:lnTo>
                  <a:lnTo>
                    <a:pt x="46955" y="51537"/>
                  </a:lnTo>
                  <a:lnTo>
                    <a:pt x="47422" y="51397"/>
                  </a:lnTo>
                  <a:lnTo>
                    <a:pt x="47889" y="51256"/>
                  </a:lnTo>
                  <a:lnTo>
                    <a:pt x="48356" y="51116"/>
                  </a:lnTo>
                  <a:lnTo>
                    <a:pt x="48818" y="50976"/>
                  </a:lnTo>
                  <a:lnTo>
                    <a:pt x="49280" y="50835"/>
                  </a:lnTo>
                  <a:lnTo>
                    <a:pt x="49742" y="50695"/>
                  </a:lnTo>
                  <a:lnTo>
                    <a:pt x="50200" y="50554"/>
                  </a:lnTo>
                  <a:lnTo>
                    <a:pt x="50657" y="50414"/>
                  </a:lnTo>
                  <a:lnTo>
                    <a:pt x="51113" y="50273"/>
                  </a:lnTo>
                  <a:lnTo>
                    <a:pt x="51567" y="50133"/>
                  </a:lnTo>
                  <a:lnTo>
                    <a:pt x="52017" y="49993"/>
                  </a:lnTo>
                  <a:lnTo>
                    <a:pt x="52466" y="49852"/>
                  </a:lnTo>
                  <a:lnTo>
                    <a:pt x="52916" y="49712"/>
                  </a:lnTo>
                  <a:lnTo>
                    <a:pt x="53358" y="49571"/>
                  </a:lnTo>
                  <a:lnTo>
                    <a:pt x="53801" y="49431"/>
                  </a:lnTo>
                  <a:lnTo>
                    <a:pt x="54243" y="49290"/>
                  </a:lnTo>
                  <a:lnTo>
                    <a:pt x="54680" y="49150"/>
                  </a:lnTo>
                  <a:lnTo>
                    <a:pt x="55115" y="49010"/>
                  </a:lnTo>
                  <a:lnTo>
                    <a:pt x="55549" y="48869"/>
                  </a:lnTo>
                  <a:lnTo>
                    <a:pt x="55980" y="48729"/>
                  </a:lnTo>
                  <a:lnTo>
                    <a:pt x="56406" y="48588"/>
                  </a:lnTo>
                  <a:lnTo>
                    <a:pt x="56832" y="48448"/>
                  </a:lnTo>
                  <a:lnTo>
                    <a:pt x="57257" y="48307"/>
                  </a:lnTo>
                  <a:lnTo>
                    <a:pt x="57674" y="48167"/>
                  </a:lnTo>
                  <a:lnTo>
                    <a:pt x="58090" y="48027"/>
                  </a:lnTo>
                  <a:lnTo>
                    <a:pt x="58506" y="47886"/>
                  </a:lnTo>
                  <a:lnTo>
                    <a:pt x="58916" y="47746"/>
                  </a:lnTo>
                  <a:lnTo>
                    <a:pt x="59322" y="47605"/>
                  </a:lnTo>
                  <a:lnTo>
                    <a:pt x="59728" y="47465"/>
                  </a:lnTo>
                  <a:lnTo>
                    <a:pt x="60131" y="47324"/>
                  </a:lnTo>
                  <a:lnTo>
                    <a:pt x="60526" y="47184"/>
                  </a:lnTo>
                  <a:lnTo>
                    <a:pt x="60921" y="47043"/>
                  </a:lnTo>
                  <a:lnTo>
                    <a:pt x="61316" y="46903"/>
                  </a:lnTo>
                  <a:lnTo>
                    <a:pt x="61701" y="46763"/>
                  </a:lnTo>
                  <a:lnTo>
                    <a:pt x="62085" y="46622"/>
                  </a:lnTo>
                  <a:lnTo>
                    <a:pt x="62468" y="46482"/>
                  </a:lnTo>
                  <a:lnTo>
                    <a:pt x="62845" y="46341"/>
                  </a:lnTo>
                  <a:lnTo>
                    <a:pt x="63217" y="46201"/>
                  </a:lnTo>
                  <a:lnTo>
                    <a:pt x="63589" y="46060"/>
                  </a:lnTo>
                  <a:lnTo>
                    <a:pt x="63957" y="45920"/>
                  </a:lnTo>
                  <a:lnTo>
                    <a:pt x="64316" y="45780"/>
                  </a:lnTo>
                  <a:lnTo>
                    <a:pt x="64675" y="45639"/>
                  </a:lnTo>
                  <a:lnTo>
                    <a:pt x="65034" y="45499"/>
                  </a:lnTo>
                  <a:lnTo>
                    <a:pt x="65381" y="45358"/>
                  </a:lnTo>
                  <a:lnTo>
                    <a:pt x="65727" y="45218"/>
                  </a:lnTo>
                  <a:lnTo>
                    <a:pt x="66073" y="45077"/>
                  </a:lnTo>
                  <a:lnTo>
                    <a:pt x="66411" y="44937"/>
                  </a:lnTo>
                  <a:lnTo>
                    <a:pt x="66743" y="44797"/>
                  </a:lnTo>
                  <a:lnTo>
                    <a:pt x="67075" y="44656"/>
                  </a:lnTo>
                  <a:lnTo>
                    <a:pt x="67404" y="44516"/>
                  </a:lnTo>
                  <a:lnTo>
                    <a:pt x="67722" y="44375"/>
                  </a:lnTo>
                  <a:lnTo>
                    <a:pt x="68040" y="44235"/>
                  </a:lnTo>
                  <a:lnTo>
                    <a:pt x="68358" y="44094"/>
                  </a:lnTo>
                  <a:lnTo>
                    <a:pt x="68662" y="43954"/>
                  </a:lnTo>
                  <a:lnTo>
                    <a:pt x="68965" y="43814"/>
                  </a:lnTo>
                  <a:lnTo>
                    <a:pt x="69268" y="43673"/>
                  </a:lnTo>
                  <a:lnTo>
                    <a:pt x="69562" y="43533"/>
                  </a:lnTo>
                  <a:lnTo>
                    <a:pt x="69850" y="43392"/>
                  </a:lnTo>
                  <a:lnTo>
                    <a:pt x="70138" y="43252"/>
                  </a:lnTo>
                  <a:lnTo>
                    <a:pt x="70422" y="43111"/>
                  </a:lnTo>
                  <a:lnTo>
                    <a:pt x="70694" y="42971"/>
                  </a:lnTo>
                  <a:lnTo>
                    <a:pt x="70966" y="42831"/>
                  </a:lnTo>
                  <a:lnTo>
                    <a:pt x="71238" y="42690"/>
                  </a:lnTo>
                  <a:lnTo>
                    <a:pt x="71496" y="42550"/>
                  </a:lnTo>
                  <a:lnTo>
                    <a:pt x="71752" y="42409"/>
                  </a:lnTo>
                  <a:lnTo>
                    <a:pt x="72008" y="42269"/>
                  </a:lnTo>
                  <a:lnTo>
                    <a:pt x="72254" y="42128"/>
                  </a:lnTo>
                  <a:lnTo>
                    <a:pt x="72494" y="41988"/>
                  </a:lnTo>
                  <a:lnTo>
                    <a:pt x="72733" y="41848"/>
                  </a:lnTo>
                  <a:lnTo>
                    <a:pt x="72969" y="41707"/>
                  </a:lnTo>
                  <a:lnTo>
                    <a:pt x="73191" y="41567"/>
                  </a:lnTo>
                  <a:lnTo>
                    <a:pt x="73413" y="41426"/>
                  </a:lnTo>
                  <a:lnTo>
                    <a:pt x="73636" y="41286"/>
                  </a:lnTo>
                  <a:lnTo>
                    <a:pt x="73843" y="41145"/>
                  </a:lnTo>
                  <a:lnTo>
                    <a:pt x="74048" y="41005"/>
                  </a:lnTo>
                  <a:lnTo>
                    <a:pt x="74253" y="40865"/>
                  </a:lnTo>
                  <a:lnTo>
                    <a:pt x="74449" y="40724"/>
                  </a:lnTo>
                  <a:lnTo>
                    <a:pt x="74636" y="40584"/>
                  </a:lnTo>
                  <a:lnTo>
                    <a:pt x="74824" y="40443"/>
                  </a:lnTo>
                  <a:lnTo>
                    <a:pt x="75007" y="40303"/>
                  </a:lnTo>
                  <a:lnTo>
                    <a:pt x="75177" y="40162"/>
                  </a:lnTo>
                  <a:lnTo>
                    <a:pt x="75347" y="40022"/>
                  </a:lnTo>
                  <a:lnTo>
                    <a:pt x="75516" y="39882"/>
                  </a:lnTo>
                  <a:lnTo>
                    <a:pt x="75670" y="39741"/>
                  </a:lnTo>
                  <a:lnTo>
                    <a:pt x="75822" y="39601"/>
                  </a:lnTo>
                  <a:lnTo>
                    <a:pt x="75973" y="39460"/>
                  </a:lnTo>
                  <a:lnTo>
                    <a:pt x="76115" y="39320"/>
                  </a:lnTo>
                  <a:lnTo>
                    <a:pt x="76248" y="39179"/>
                  </a:lnTo>
                  <a:lnTo>
                    <a:pt x="76381" y="39039"/>
                  </a:lnTo>
                  <a:lnTo>
                    <a:pt x="76510" y="38899"/>
                  </a:lnTo>
                  <a:lnTo>
                    <a:pt x="76624" y="38758"/>
                  </a:lnTo>
                  <a:lnTo>
                    <a:pt x="76739" y="38618"/>
                  </a:lnTo>
                  <a:lnTo>
                    <a:pt x="76853" y="38477"/>
                  </a:lnTo>
                  <a:lnTo>
                    <a:pt x="76951" y="38337"/>
                  </a:lnTo>
                  <a:lnTo>
                    <a:pt x="77047" y="38196"/>
                  </a:lnTo>
                  <a:lnTo>
                    <a:pt x="77143" y="38056"/>
                  </a:lnTo>
                  <a:lnTo>
                    <a:pt x="77228" y="37916"/>
                  </a:lnTo>
                  <a:lnTo>
                    <a:pt x="77305" y="37775"/>
                  </a:lnTo>
                  <a:lnTo>
                    <a:pt x="77382" y="37635"/>
                  </a:lnTo>
                  <a:lnTo>
                    <a:pt x="77455" y="37494"/>
                  </a:lnTo>
                  <a:lnTo>
                    <a:pt x="77513" y="37354"/>
                  </a:lnTo>
                  <a:lnTo>
                    <a:pt x="77570" y="37213"/>
                  </a:lnTo>
                  <a:lnTo>
                    <a:pt x="77628" y="37073"/>
                  </a:lnTo>
                  <a:lnTo>
                    <a:pt x="77669" y="36933"/>
                  </a:lnTo>
                  <a:lnTo>
                    <a:pt x="77708" y="36792"/>
                  </a:lnTo>
                  <a:lnTo>
                    <a:pt x="77746" y="36652"/>
                  </a:lnTo>
                  <a:lnTo>
                    <a:pt x="77775" y="36511"/>
                  </a:lnTo>
                  <a:lnTo>
                    <a:pt x="77794" y="36371"/>
                  </a:lnTo>
                  <a:lnTo>
                    <a:pt x="77813" y="36230"/>
                  </a:lnTo>
                  <a:lnTo>
                    <a:pt x="77829" y="36090"/>
                  </a:lnTo>
                  <a:lnTo>
                    <a:pt x="77829" y="35950"/>
                  </a:lnTo>
                  <a:lnTo>
                    <a:pt x="77829" y="35809"/>
                  </a:lnTo>
                  <a:lnTo>
                    <a:pt x="77829" y="35669"/>
                  </a:lnTo>
                  <a:lnTo>
                    <a:pt x="77813" y="35528"/>
                  </a:lnTo>
                  <a:lnTo>
                    <a:pt x="77794" y="35388"/>
                  </a:lnTo>
                  <a:lnTo>
                    <a:pt x="77775" y="35247"/>
                  </a:lnTo>
                  <a:lnTo>
                    <a:pt x="77746" y="35107"/>
                  </a:lnTo>
                  <a:lnTo>
                    <a:pt x="77708" y="34967"/>
                  </a:lnTo>
                  <a:lnTo>
                    <a:pt x="77669" y="34826"/>
                  </a:lnTo>
                  <a:lnTo>
                    <a:pt x="77628" y="34686"/>
                  </a:lnTo>
                  <a:lnTo>
                    <a:pt x="77570" y="34545"/>
                  </a:lnTo>
                  <a:lnTo>
                    <a:pt x="77513" y="34405"/>
                  </a:lnTo>
                  <a:lnTo>
                    <a:pt x="77455" y="34264"/>
                  </a:lnTo>
                  <a:lnTo>
                    <a:pt x="77382" y="34124"/>
                  </a:lnTo>
                  <a:lnTo>
                    <a:pt x="77305" y="33984"/>
                  </a:lnTo>
                  <a:lnTo>
                    <a:pt x="77228" y="33843"/>
                  </a:lnTo>
                  <a:lnTo>
                    <a:pt x="77143" y="33703"/>
                  </a:lnTo>
                  <a:lnTo>
                    <a:pt x="77047" y="33562"/>
                  </a:lnTo>
                  <a:lnTo>
                    <a:pt x="76951" y="33422"/>
                  </a:lnTo>
                  <a:lnTo>
                    <a:pt x="76853" y="33281"/>
                  </a:lnTo>
                  <a:lnTo>
                    <a:pt x="76739" y="33141"/>
                  </a:lnTo>
                  <a:lnTo>
                    <a:pt x="76624" y="33001"/>
                  </a:lnTo>
                  <a:lnTo>
                    <a:pt x="76510" y="32860"/>
                  </a:lnTo>
                  <a:lnTo>
                    <a:pt x="76381" y="32720"/>
                  </a:lnTo>
                  <a:lnTo>
                    <a:pt x="76248" y="32579"/>
                  </a:lnTo>
                  <a:lnTo>
                    <a:pt x="76115" y="32439"/>
                  </a:lnTo>
                  <a:lnTo>
                    <a:pt x="75973" y="32298"/>
                  </a:lnTo>
                  <a:lnTo>
                    <a:pt x="75822" y="32158"/>
                  </a:lnTo>
                  <a:lnTo>
                    <a:pt x="75670" y="32018"/>
                  </a:lnTo>
                  <a:lnTo>
                    <a:pt x="75516" y="31877"/>
                  </a:lnTo>
                  <a:lnTo>
                    <a:pt x="75347" y="31737"/>
                  </a:lnTo>
                  <a:lnTo>
                    <a:pt x="75177" y="31596"/>
                  </a:lnTo>
                  <a:lnTo>
                    <a:pt x="75007" y="31456"/>
                  </a:lnTo>
                  <a:lnTo>
                    <a:pt x="74824" y="31315"/>
                  </a:lnTo>
                  <a:lnTo>
                    <a:pt x="74636" y="31175"/>
                  </a:lnTo>
                  <a:lnTo>
                    <a:pt x="74449" y="31034"/>
                  </a:lnTo>
                  <a:lnTo>
                    <a:pt x="74253" y="30894"/>
                  </a:lnTo>
                  <a:lnTo>
                    <a:pt x="74048" y="30754"/>
                  </a:lnTo>
                  <a:lnTo>
                    <a:pt x="73843" y="30613"/>
                  </a:lnTo>
                  <a:lnTo>
                    <a:pt x="73636" y="30473"/>
                  </a:lnTo>
                  <a:lnTo>
                    <a:pt x="73413" y="30332"/>
                  </a:lnTo>
                  <a:lnTo>
                    <a:pt x="73191" y="30192"/>
                  </a:lnTo>
                  <a:lnTo>
                    <a:pt x="72969" y="30051"/>
                  </a:lnTo>
                  <a:lnTo>
                    <a:pt x="72733" y="29911"/>
                  </a:lnTo>
                  <a:lnTo>
                    <a:pt x="72494" y="29771"/>
                  </a:lnTo>
                  <a:lnTo>
                    <a:pt x="72254" y="29630"/>
                  </a:lnTo>
                  <a:lnTo>
                    <a:pt x="72008" y="29490"/>
                  </a:lnTo>
                  <a:lnTo>
                    <a:pt x="71752" y="29349"/>
                  </a:lnTo>
                  <a:lnTo>
                    <a:pt x="71496" y="29209"/>
                  </a:lnTo>
                  <a:lnTo>
                    <a:pt x="71238" y="29068"/>
                  </a:lnTo>
                  <a:lnTo>
                    <a:pt x="70966" y="28928"/>
                  </a:lnTo>
                  <a:lnTo>
                    <a:pt x="70694" y="28788"/>
                  </a:lnTo>
                  <a:lnTo>
                    <a:pt x="70422" y="28647"/>
                  </a:lnTo>
                  <a:lnTo>
                    <a:pt x="70138" y="28507"/>
                  </a:lnTo>
                  <a:lnTo>
                    <a:pt x="69850" y="28366"/>
                  </a:lnTo>
                  <a:lnTo>
                    <a:pt x="69562" y="28226"/>
                  </a:lnTo>
                  <a:lnTo>
                    <a:pt x="69268" y="28085"/>
                  </a:lnTo>
                  <a:lnTo>
                    <a:pt x="68965" y="27945"/>
                  </a:lnTo>
                  <a:lnTo>
                    <a:pt x="68662" y="27805"/>
                  </a:lnTo>
                  <a:lnTo>
                    <a:pt x="68358" y="27664"/>
                  </a:lnTo>
                  <a:lnTo>
                    <a:pt x="68040" y="27524"/>
                  </a:lnTo>
                  <a:lnTo>
                    <a:pt x="67722" y="27383"/>
                  </a:lnTo>
                  <a:lnTo>
                    <a:pt x="67404" y="27243"/>
                  </a:lnTo>
                  <a:lnTo>
                    <a:pt x="67075" y="27102"/>
                  </a:lnTo>
                  <a:lnTo>
                    <a:pt x="66743" y="26962"/>
                  </a:lnTo>
                  <a:lnTo>
                    <a:pt x="66411" y="26822"/>
                  </a:lnTo>
                  <a:lnTo>
                    <a:pt x="66073" y="26681"/>
                  </a:lnTo>
                  <a:lnTo>
                    <a:pt x="65727" y="26541"/>
                  </a:lnTo>
                  <a:lnTo>
                    <a:pt x="65381" y="26400"/>
                  </a:lnTo>
                  <a:lnTo>
                    <a:pt x="65034" y="26260"/>
                  </a:lnTo>
                  <a:lnTo>
                    <a:pt x="64675" y="26119"/>
                  </a:lnTo>
                  <a:lnTo>
                    <a:pt x="64316" y="25979"/>
                  </a:lnTo>
                  <a:lnTo>
                    <a:pt x="63957" y="25839"/>
                  </a:lnTo>
                  <a:lnTo>
                    <a:pt x="63589" y="25698"/>
                  </a:lnTo>
                  <a:lnTo>
                    <a:pt x="63217" y="25558"/>
                  </a:lnTo>
                  <a:lnTo>
                    <a:pt x="62845" y="25417"/>
                  </a:lnTo>
                  <a:lnTo>
                    <a:pt x="62468" y="25277"/>
                  </a:lnTo>
                  <a:lnTo>
                    <a:pt x="62085" y="25136"/>
                  </a:lnTo>
                  <a:lnTo>
                    <a:pt x="61701" y="24996"/>
                  </a:lnTo>
                  <a:lnTo>
                    <a:pt x="61316" y="24856"/>
                  </a:lnTo>
                  <a:lnTo>
                    <a:pt x="60921" y="24715"/>
                  </a:lnTo>
                  <a:lnTo>
                    <a:pt x="60526" y="24575"/>
                  </a:lnTo>
                  <a:lnTo>
                    <a:pt x="60131" y="24434"/>
                  </a:lnTo>
                  <a:lnTo>
                    <a:pt x="59728" y="24294"/>
                  </a:lnTo>
                  <a:lnTo>
                    <a:pt x="59322" y="24153"/>
                  </a:lnTo>
                  <a:lnTo>
                    <a:pt x="58916" y="24013"/>
                  </a:lnTo>
                  <a:lnTo>
                    <a:pt x="58506" y="23873"/>
                  </a:lnTo>
                  <a:lnTo>
                    <a:pt x="58090" y="23732"/>
                  </a:lnTo>
                  <a:lnTo>
                    <a:pt x="57674" y="23592"/>
                  </a:lnTo>
                  <a:lnTo>
                    <a:pt x="57257" y="23451"/>
                  </a:lnTo>
                  <a:lnTo>
                    <a:pt x="56832" y="23311"/>
                  </a:lnTo>
                  <a:lnTo>
                    <a:pt x="56406" y="23170"/>
                  </a:lnTo>
                  <a:lnTo>
                    <a:pt x="55980" y="23030"/>
                  </a:lnTo>
                  <a:lnTo>
                    <a:pt x="55549" y="22890"/>
                  </a:lnTo>
                  <a:lnTo>
                    <a:pt x="55115" y="22749"/>
                  </a:lnTo>
                  <a:lnTo>
                    <a:pt x="54680" y="22609"/>
                  </a:lnTo>
                  <a:lnTo>
                    <a:pt x="54243" y="22468"/>
                  </a:lnTo>
                  <a:lnTo>
                    <a:pt x="53801" y="22328"/>
                  </a:lnTo>
                  <a:lnTo>
                    <a:pt x="53358" y="22187"/>
                  </a:lnTo>
                  <a:lnTo>
                    <a:pt x="52916" y="22047"/>
                  </a:lnTo>
                  <a:lnTo>
                    <a:pt x="52466" y="21907"/>
                  </a:lnTo>
                  <a:lnTo>
                    <a:pt x="52017" y="21766"/>
                  </a:lnTo>
                  <a:lnTo>
                    <a:pt x="51567" y="21626"/>
                  </a:lnTo>
                  <a:lnTo>
                    <a:pt x="51113" y="21485"/>
                  </a:lnTo>
                  <a:lnTo>
                    <a:pt x="50657" y="21345"/>
                  </a:lnTo>
                  <a:lnTo>
                    <a:pt x="50200" y="21204"/>
                  </a:lnTo>
                  <a:lnTo>
                    <a:pt x="49742" y="21064"/>
                  </a:lnTo>
                  <a:lnTo>
                    <a:pt x="49280" y="20924"/>
                  </a:lnTo>
                  <a:lnTo>
                    <a:pt x="48818" y="20783"/>
                  </a:lnTo>
                  <a:lnTo>
                    <a:pt x="48356" y="20643"/>
                  </a:lnTo>
                  <a:lnTo>
                    <a:pt x="47889" y="20502"/>
                  </a:lnTo>
                  <a:lnTo>
                    <a:pt x="47422" y="20362"/>
                  </a:lnTo>
                  <a:lnTo>
                    <a:pt x="46955" y="20221"/>
                  </a:lnTo>
                  <a:lnTo>
                    <a:pt x="46485" y="20081"/>
                  </a:lnTo>
                  <a:lnTo>
                    <a:pt x="46013" y="19941"/>
                  </a:lnTo>
                  <a:lnTo>
                    <a:pt x="45542" y="19800"/>
                  </a:lnTo>
                  <a:lnTo>
                    <a:pt x="45070" y="19660"/>
                  </a:lnTo>
                  <a:lnTo>
                    <a:pt x="44595" y="19519"/>
                  </a:lnTo>
                  <a:lnTo>
                    <a:pt x="44120" y="19379"/>
                  </a:lnTo>
                  <a:lnTo>
                    <a:pt x="43645" y="19238"/>
                  </a:lnTo>
                  <a:lnTo>
                    <a:pt x="43168" y="19098"/>
                  </a:lnTo>
                  <a:lnTo>
                    <a:pt x="42690" y="18958"/>
                  </a:lnTo>
                  <a:lnTo>
                    <a:pt x="42212" y="18817"/>
                  </a:lnTo>
                  <a:lnTo>
                    <a:pt x="41734" y="18677"/>
                  </a:lnTo>
                  <a:lnTo>
                    <a:pt x="41254" y="18536"/>
                  </a:lnTo>
                  <a:lnTo>
                    <a:pt x="40775" y="18396"/>
                  </a:lnTo>
                  <a:lnTo>
                    <a:pt x="40295" y="18255"/>
                  </a:lnTo>
                  <a:lnTo>
                    <a:pt x="39815" y="18115"/>
                  </a:lnTo>
                  <a:lnTo>
                    <a:pt x="39334" y="17975"/>
                  </a:lnTo>
                  <a:lnTo>
                    <a:pt x="38854" y="17834"/>
                  </a:lnTo>
                  <a:lnTo>
                    <a:pt x="38373" y="17694"/>
                  </a:lnTo>
                  <a:lnTo>
                    <a:pt x="37892" y="17553"/>
                  </a:lnTo>
                  <a:lnTo>
                    <a:pt x="37411" y="17413"/>
                  </a:lnTo>
                  <a:lnTo>
                    <a:pt x="36931" y="17272"/>
                  </a:lnTo>
                  <a:lnTo>
                    <a:pt x="36451" y="17132"/>
                  </a:lnTo>
                  <a:lnTo>
                    <a:pt x="35971" y="16992"/>
                  </a:lnTo>
                  <a:lnTo>
                    <a:pt x="35491" y="16851"/>
                  </a:lnTo>
                  <a:lnTo>
                    <a:pt x="35012" y="16711"/>
                  </a:lnTo>
                  <a:lnTo>
                    <a:pt x="34533" y="16570"/>
                  </a:lnTo>
                  <a:lnTo>
                    <a:pt x="34054" y="16430"/>
                  </a:lnTo>
                  <a:lnTo>
                    <a:pt x="33577" y="16289"/>
                  </a:lnTo>
                  <a:lnTo>
                    <a:pt x="33101" y="16149"/>
                  </a:lnTo>
                  <a:lnTo>
                    <a:pt x="32624" y="16009"/>
                  </a:lnTo>
                  <a:lnTo>
                    <a:pt x="32149" y="15868"/>
                  </a:lnTo>
                  <a:lnTo>
                    <a:pt x="31676" y="15728"/>
                  </a:lnTo>
                  <a:lnTo>
                    <a:pt x="31202" y="15587"/>
                  </a:lnTo>
                  <a:lnTo>
                    <a:pt x="30730" y="15447"/>
                  </a:lnTo>
                  <a:lnTo>
                    <a:pt x="30260" y="15306"/>
                  </a:lnTo>
                  <a:lnTo>
                    <a:pt x="29790" y="15166"/>
                  </a:lnTo>
                  <a:lnTo>
                    <a:pt x="29320" y="15025"/>
                  </a:lnTo>
                  <a:lnTo>
                    <a:pt x="28855" y="14885"/>
                  </a:lnTo>
                  <a:lnTo>
                    <a:pt x="28389" y="14745"/>
                  </a:lnTo>
                  <a:lnTo>
                    <a:pt x="27924" y="14604"/>
                  </a:lnTo>
                  <a:lnTo>
                    <a:pt x="27462" y="14464"/>
                  </a:lnTo>
                  <a:lnTo>
                    <a:pt x="27003" y="14323"/>
                  </a:lnTo>
                  <a:lnTo>
                    <a:pt x="26543" y="14183"/>
                  </a:lnTo>
                  <a:lnTo>
                    <a:pt x="26085" y="14042"/>
                  </a:lnTo>
                  <a:lnTo>
                    <a:pt x="25631" y="13902"/>
                  </a:lnTo>
                  <a:lnTo>
                    <a:pt x="25178" y="13762"/>
                  </a:lnTo>
                  <a:lnTo>
                    <a:pt x="24724" y="13621"/>
                  </a:lnTo>
                  <a:lnTo>
                    <a:pt x="24277" y="13481"/>
                  </a:lnTo>
                  <a:lnTo>
                    <a:pt x="23831" y="13340"/>
                  </a:lnTo>
                  <a:lnTo>
                    <a:pt x="23384" y="13200"/>
                  </a:lnTo>
                  <a:lnTo>
                    <a:pt x="22942" y="13059"/>
                  </a:lnTo>
                  <a:lnTo>
                    <a:pt x="22504" y="12919"/>
                  </a:lnTo>
                  <a:lnTo>
                    <a:pt x="22065" y="12779"/>
                  </a:lnTo>
                  <a:lnTo>
                    <a:pt x="21628" y="12638"/>
                  </a:lnTo>
                  <a:lnTo>
                    <a:pt x="21198" y="12498"/>
                  </a:lnTo>
                  <a:lnTo>
                    <a:pt x="20768" y="12357"/>
                  </a:lnTo>
                  <a:lnTo>
                    <a:pt x="20338" y="12217"/>
                  </a:lnTo>
                  <a:lnTo>
                    <a:pt x="19917" y="12076"/>
                  </a:lnTo>
                  <a:lnTo>
                    <a:pt x="19496" y="11936"/>
                  </a:lnTo>
                  <a:lnTo>
                    <a:pt x="19075" y="11796"/>
                  </a:lnTo>
                  <a:lnTo>
                    <a:pt x="18660" y="11655"/>
                  </a:lnTo>
                  <a:lnTo>
                    <a:pt x="18250" y="11515"/>
                  </a:lnTo>
                  <a:lnTo>
                    <a:pt x="17839" y="11374"/>
                  </a:lnTo>
                  <a:lnTo>
                    <a:pt x="17431" y="11234"/>
                  </a:lnTo>
                  <a:lnTo>
                    <a:pt x="17031" y="11093"/>
                  </a:lnTo>
                  <a:lnTo>
                    <a:pt x="16631" y="10953"/>
                  </a:lnTo>
                  <a:lnTo>
                    <a:pt x="16232" y="10813"/>
                  </a:lnTo>
                  <a:lnTo>
                    <a:pt x="15842" y="10672"/>
                  </a:lnTo>
                  <a:lnTo>
                    <a:pt x="15454" y="10532"/>
                  </a:lnTo>
                  <a:lnTo>
                    <a:pt x="15066" y="10391"/>
                  </a:lnTo>
                  <a:lnTo>
                    <a:pt x="14684" y="10251"/>
                  </a:lnTo>
                  <a:lnTo>
                    <a:pt x="14308" y="10110"/>
                  </a:lnTo>
                  <a:lnTo>
                    <a:pt x="13932" y="9970"/>
                  </a:lnTo>
                  <a:lnTo>
                    <a:pt x="13559" y="9830"/>
                  </a:lnTo>
                  <a:lnTo>
                    <a:pt x="13196" y="9689"/>
                  </a:lnTo>
                  <a:lnTo>
                    <a:pt x="12833" y="9549"/>
                  </a:lnTo>
                  <a:lnTo>
                    <a:pt x="12470" y="9408"/>
                  </a:lnTo>
                  <a:lnTo>
                    <a:pt x="12118" y="9268"/>
                  </a:lnTo>
                  <a:lnTo>
                    <a:pt x="11769" y="9127"/>
                  </a:lnTo>
                  <a:lnTo>
                    <a:pt x="11419" y="8987"/>
                  </a:lnTo>
                  <a:lnTo>
                    <a:pt x="11077" y="8847"/>
                  </a:lnTo>
                  <a:lnTo>
                    <a:pt x="10742" y="8706"/>
                  </a:lnTo>
                  <a:lnTo>
                    <a:pt x="10407" y="8566"/>
                  </a:lnTo>
                  <a:lnTo>
                    <a:pt x="10074" y="8425"/>
                  </a:lnTo>
                  <a:lnTo>
                    <a:pt x="9754" y="8285"/>
                  </a:lnTo>
                  <a:lnTo>
                    <a:pt x="9434" y="8144"/>
                  </a:lnTo>
                  <a:lnTo>
                    <a:pt x="9113" y="8004"/>
                  </a:lnTo>
                  <a:lnTo>
                    <a:pt x="8806" y="7864"/>
                  </a:lnTo>
                  <a:lnTo>
                    <a:pt x="8501" y="7723"/>
                  </a:lnTo>
                  <a:lnTo>
                    <a:pt x="8196" y="7583"/>
                  </a:lnTo>
                  <a:lnTo>
                    <a:pt x="7899" y="7442"/>
                  </a:lnTo>
                  <a:lnTo>
                    <a:pt x="7610" y="7302"/>
                  </a:lnTo>
                  <a:lnTo>
                    <a:pt x="7321" y="7161"/>
                  </a:lnTo>
                  <a:lnTo>
                    <a:pt x="7035" y="7021"/>
                  </a:lnTo>
                  <a:lnTo>
                    <a:pt x="6762" y="6881"/>
                  </a:lnTo>
                  <a:lnTo>
                    <a:pt x="6490" y="6740"/>
                  </a:lnTo>
                  <a:lnTo>
                    <a:pt x="6217" y="6600"/>
                  </a:lnTo>
                  <a:lnTo>
                    <a:pt x="5959" y="6459"/>
                  </a:lnTo>
                  <a:lnTo>
                    <a:pt x="5703" y="6319"/>
                  </a:lnTo>
                  <a:lnTo>
                    <a:pt x="5448" y="6178"/>
                  </a:lnTo>
                  <a:lnTo>
                    <a:pt x="5201" y="6038"/>
                  </a:lnTo>
                  <a:lnTo>
                    <a:pt x="4963" y="5898"/>
                  </a:lnTo>
                  <a:lnTo>
                    <a:pt x="4725" y="5757"/>
                  </a:lnTo>
                  <a:lnTo>
                    <a:pt x="4490" y="5617"/>
                  </a:lnTo>
                  <a:lnTo>
                    <a:pt x="4270" y="5476"/>
                  </a:lnTo>
                  <a:lnTo>
                    <a:pt x="4050" y="5336"/>
                  </a:lnTo>
                  <a:lnTo>
                    <a:pt x="3830" y="5195"/>
                  </a:lnTo>
                  <a:lnTo>
                    <a:pt x="3625" y="5055"/>
                  </a:lnTo>
                  <a:lnTo>
                    <a:pt x="3423" y="4915"/>
                  </a:lnTo>
                  <a:lnTo>
                    <a:pt x="3222" y="4774"/>
                  </a:lnTo>
                  <a:lnTo>
                    <a:pt x="3029" y="4634"/>
                  </a:lnTo>
                  <a:lnTo>
                    <a:pt x="2846" y="4493"/>
                  </a:lnTo>
                  <a:lnTo>
                    <a:pt x="2663" y="4353"/>
                  </a:lnTo>
                  <a:lnTo>
                    <a:pt x="2483" y="4212"/>
                  </a:lnTo>
                  <a:lnTo>
                    <a:pt x="2319" y="4072"/>
                  </a:lnTo>
                  <a:lnTo>
                    <a:pt x="2156" y="3932"/>
                  </a:lnTo>
                  <a:lnTo>
                    <a:pt x="1992" y="3791"/>
                  </a:lnTo>
                  <a:lnTo>
                    <a:pt x="1844" y="3651"/>
                  </a:lnTo>
                  <a:lnTo>
                    <a:pt x="1700" y="3510"/>
                  </a:lnTo>
                  <a:lnTo>
                    <a:pt x="1556" y="3370"/>
                  </a:lnTo>
                  <a:lnTo>
                    <a:pt x="1420" y="3229"/>
                  </a:lnTo>
                  <a:lnTo>
                    <a:pt x="1296" y="3089"/>
                  </a:lnTo>
                  <a:lnTo>
                    <a:pt x="1172" y="2949"/>
                  </a:lnTo>
                  <a:lnTo>
                    <a:pt x="1050" y="2808"/>
                  </a:lnTo>
                  <a:lnTo>
                    <a:pt x="945" y="2668"/>
                  </a:lnTo>
                  <a:lnTo>
                    <a:pt x="841" y="2527"/>
                  </a:lnTo>
                  <a:lnTo>
                    <a:pt x="737" y="2387"/>
                  </a:lnTo>
                  <a:lnTo>
                    <a:pt x="648" y="2246"/>
                  </a:lnTo>
                  <a:lnTo>
                    <a:pt x="564" y="2106"/>
                  </a:lnTo>
                  <a:lnTo>
                    <a:pt x="480" y="1966"/>
                  </a:lnTo>
                  <a:lnTo>
                    <a:pt x="405" y="1825"/>
                  </a:lnTo>
                  <a:lnTo>
                    <a:pt x="341" y="1685"/>
                  </a:lnTo>
                  <a:lnTo>
                    <a:pt x="278" y="1544"/>
                  </a:lnTo>
                  <a:lnTo>
                    <a:pt x="216" y="1404"/>
                  </a:lnTo>
                  <a:lnTo>
                    <a:pt x="173" y="1263"/>
                  </a:lnTo>
                  <a:lnTo>
                    <a:pt x="130" y="1123"/>
                  </a:lnTo>
                  <a:lnTo>
                    <a:pt x="87" y="983"/>
                  </a:lnTo>
                  <a:lnTo>
                    <a:pt x="60" y="842"/>
                  </a:lnTo>
                  <a:lnTo>
                    <a:pt x="38" y="702"/>
                  </a:lnTo>
                  <a:lnTo>
                    <a:pt x="16" y="561"/>
                  </a:lnTo>
                  <a:lnTo>
                    <a:pt x="2" y="421"/>
                  </a:lnTo>
                  <a:lnTo>
                    <a:pt x="1" y="28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290051" y="0"/>
                  </a:lnTo>
                  <a:lnTo>
                    <a:pt x="290051" y="140"/>
                  </a:lnTo>
                  <a:lnTo>
                    <a:pt x="290050" y="280"/>
                  </a:lnTo>
                  <a:lnTo>
                    <a:pt x="290048" y="421"/>
                  </a:lnTo>
                  <a:lnTo>
                    <a:pt x="290035" y="561"/>
                  </a:lnTo>
                  <a:lnTo>
                    <a:pt x="290013" y="702"/>
                  </a:lnTo>
                  <a:lnTo>
                    <a:pt x="289991" y="842"/>
                  </a:lnTo>
                  <a:lnTo>
                    <a:pt x="289963" y="983"/>
                  </a:lnTo>
                  <a:lnTo>
                    <a:pt x="289921" y="1123"/>
                  </a:lnTo>
                  <a:lnTo>
                    <a:pt x="289878" y="1263"/>
                  </a:lnTo>
                  <a:lnTo>
                    <a:pt x="289835" y="1404"/>
                  </a:lnTo>
                  <a:lnTo>
                    <a:pt x="289773" y="1544"/>
                  </a:lnTo>
                  <a:lnTo>
                    <a:pt x="289709" y="1685"/>
                  </a:lnTo>
                  <a:lnTo>
                    <a:pt x="289646" y="1825"/>
                  </a:lnTo>
                  <a:lnTo>
                    <a:pt x="289571" y="1966"/>
                  </a:lnTo>
                  <a:lnTo>
                    <a:pt x="289487" y="2106"/>
                  </a:lnTo>
                  <a:lnTo>
                    <a:pt x="289403" y="2246"/>
                  </a:lnTo>
                  <a:lnTo>
                    <a:pt x="289314" y="2387"/>
                  </a:lnTo>
                  <a:lnTo>
                    <a:pt x="289210" y="2527"/>
                  </a:lnTo>
                  <a:lnTo>
                    <a:pt x="289105" y="2668"/>
                  </a:lnTo>
                  <a:lnTo>
                    <a:pt x="289001" y="2808"/>
                  </a:lnTo>
                  <a:lnTo>
                    <a:pt x="288879" y="2949"/>
                  </a:lnTo>
                  <a:lnTo>
                    <a:pt x="288755" y="3089"/>
                  </a:lnTo>
                  <a:lnTo>
                    <a:pt x="288630" y="3229"/>
                  </a:lnTo>
                  <a:lnTo>
                    <a:pt x="288495" y="3370"/>
                  </a:lnTo>
                  <a:lnTo>
                    <a:pt x="288351" y="3510"/>
                  </a:lnTo>
                  <a:lnTo>
                    <a:pt x="288207" y="3651"/>
                  </a:lnTo>
                  <a:lnTo>
                    <a:pt x="288059" y="3791"/>
                  </a:lnTo>
                  <a:lnTo>
                    <a:pt x="287895" y="3932"/>
                  </a:lnTo>
                  <a:lnTo>
                    <a:pt x="287731" y="4072"/>
                  </a:lnTo>
                  <a:lnTo>
                    <a:pt x="287568" y="4212"/>
                  </a:lnTo>
                  <a:lnTo>
                    <a:pt x="287387" y="4353"/>
                  </a:lnTo>
                  <a:lnTo>
                    <a:pt x="287205" y="4493"/>
                  </a:lnTo>
                  <a:lnTo>
                    <a:pt x="287022" y="4634"/>
                  </a:lnTo>
                  <a:lnTo>
                    <a:pt x="286829" y="4774"/>
                  </a:lnTo>
                  <a:lnTo>
                    <a:pt x="286627" y="4915"/>
                  </a:lnTo>
                  <a:lnTo>
                    <a:pt x="286426" y="5055"/>
                  </a:lnTo>
                  <a:lnTo>
                    <a:pt x="286221" y="5195"/>
                  </a:lnTo>
                  <a:lnTo>
                    <a:pt x="286001" y="5336"/>
                  </a:lnTo>
                  <a:lnTo>
                    <a:pt x="285781" y="5476"/>
                  </a:lnTo>
                  <a:lnTo>
                    <a:pt x="285561" y="5617"/>
                  </a:lnTo>
                  <a:lnTo>
                    <a:pt x="285326" y="5757"/>
                  </a:lnTo>
                  <a:lnTo>
                    <a:pt x="285088" y="5898"/>
                  </a:lnTo>
                  <a:lnTo>
                    <a:pt x="284850" y="6038"/>
                  </a:lnTo>
                  <a:lnTo>
                    <a:pt x="284603" y="6178"/>
                  </a:lnTo>
                  <a:lnTo>
                    <a:pt x="284347" y="6319"/>
                  </a:lnTo>
                  <a:lnTo>
                    <a:pt x="284092" y="6459"/>
                  </a:lnTo>
                  <a:lnTo>
                    <a:pt x="283834" y="6600"/>
                  </a:lnTo>
                  <a:lnTo>
                    <a:pt x="283561" y="6740"/>
                  </a:lnTo>
                  <a:lnTo>
                    <a:pt x="283289" y="6881"/>
                  </a:lnTo>
                  <a:lnTo>
                    <a:pt x="283016" y="7021"/>
                  </a:lnTo>
                  <a:lnTo>
                    <a:pt x="282730" y="7161"/>
                  </a:lnTo>
                  <a:lnTo>
                    <a:pt x="282441" y="7302"/>
                  </a:lnTo>
                  <a:lnTo>
                    <a:pt x="282152" y="7442"/>
                  </a:lnTo>
                  <a:lnTo>
                    <a:pt x="281855" y="7583"/>
                  </a:lnTo>
                  <a:lnTo>
                    <a:pt x="281550" y="7723"/>
                  </a:lnTo>
                  <a:lnTo>
                    <a:pt x="281245" y="7864"/>
                  </a:lnTo>
                  <a:lnTo>
                    <a:pt x="280937" y="8004"/>
                  </a:lnTo>
                  <a:lnTo>
                    <a:pt x="280617" y="8144"/>
                  </a:lnTo>
                  <a:lnTo>
                    <a:pt x="280297" y="8285"/>
                  </a:lnTo>
                  <a:lnTo>
                    <a:pt x="279976" y="8425"/>
                  </a:lnTo>
                  <a:lnTo>
                    <a:pt x="279644" y="8566"/>
                  </a:lnTo>
                  <a:lnTo>
                    <a:pt x="279309" y="8706"/>
                  </a:lnTo>
                  <a:lnTo>
                    <a:pt x="278973" y="8847"/>
                  </a:lnTo>
                  <a:lnTo>
                    <a:pt x="278631" y="8987"/>
                  </a:lnTo>
                  <a:lnTo>
                    <a:pt x="278282" y="9127"/>
                  </a:lnTo>
                  <a:lnTo>
                    <a:pt x="277932" y="9268"/>
                  </a:lnTo>
                  <a:lnTo>
                    <a:pt x="277581" y="9408"/>
                  </a:lnTo>
                  <a:lnTo>
                    <a:pt x="277218" y="9549"/>
                  </a:lnTo>
                  <a:lnTo>
                    <a:pt x="276855" y="9689"/>
                  </a:lnTo>
                  <a:lnTo>
                    <a:pt x="276492" y="9830"/>
                  </a:lnTo>
                  <a:lnTo>
                    <a:pt x="276118" y="9970"/>
                  </a:lnTo>
                  <a:lnTo>
                    <a:pt x="275743" y="10110"/>
                  </a:lnTo>
                  <a:lnTo>
                    <a:pt x="275367" y="10251"/>
                  </a:lnTo>
                  <a:lnTo>
                    <a:pt x="274985" y="10391"/>
                  </a:lnTo>
                  <a:lnTo>
                    <a:pt x="274597" y="10532"/>
                  </a:lnTo>
                  <a:lnTo>
                    <a:pt x="274209" y="10672"/>
                  </a:lnTo>
                  <a:lnTo>
                    <a:pt x="273819" y="10813"/>
                  </a:lnTo>
                  <a:lnTo>
                    <a:pt x="273419" y="10953"/>
                  </a:lnTo>
                  <a:lnTo>
                    <a:pt x="273019" y="11093"/>
                  </a:lnTo>
                  <a:lnTo>
                    <a:pt x="272620" y="11234"/>
                  </a:lnTo>
                  <a:lnTo>
                    <a:pt x="272211" y="11374"/>
                  </a:lnTo>
                  <a:lnTo>
                    <a:pt x="271801" y="11515"/>
                  </a:lnTo>
                  <a:lnTo>
                    <a:pt x="271390" y="11655"/>
                  </a:lnTo>
                  <a:lnTo>
                    <a:pt x="270975" y="11796"/>
                  </a:lnTo>
                  <a:lnTo>
                    <a:pt x="270555" y="11936"/>
                  </a:lnTo>
                  <a:lnTo>
                    <a:pt x="270134" y="12076"/>
                  </a:lnTo>
                  <a:lnTo>
                    <a:pt x="269712" y="12217"/>
                  </a:lnTo>
                  <a:lnTo>
                    <a:pt x="269282" y="12357"/>
                  </a:lnTo>
                  <a:lnTo>
                    <a:pt x="268852" y="12498"/>
                  </a:lnTo>
                  <a:lnTo>
                    <a:pt x="268422" y="12638"/>
                  </a:lnTo>
                  <a:lnTo>
                    <a:pt x="267986" y="12779"/>
                  </a:lnTo>
                  <a:lnTo>
                    <a:pt x="267547" y="12919"/>
                  </a:lnTo>
                  <a:lnTo>
                    <a:pt x="267108" y="13059"/>
                  </a:lnTo>
                  <a:lnTo>
                    <a:pt x="266666" y="13200"/>
                  </a:lnTo>
                  <a:lnTo>
                    <a:pt x="266220" y="13340"/>
                  </a:lnTo>
                  <a:lnTo>
                    <a:pt x="265773" y="13481"/>
                  </a:lnTo>
                  <a:lnTo>
                    <a:pt x="265326" y="13621"/>
                  </a:lnTo>
                  <a:lnTo>
                    <a:pt x="264873" y="13762"/>
                  </a:lnTo>
                  <a:lnTo>
                    <a:pt x="264419" y="13902"/>
                  </a:lnTo>
                  <a:lnTo>
                    <a:pt x="263966" y="14042"/>
                  </a:lnTo>
                  <a:lnTo>
                    <a:pt x="263508" y="14183"/>
                  </a:lnTo>
                  <a:lnTo>
                    <a:pt x="263048" y="14323"/>
                  </a:lnTo>
                  <a:lnTo>
                    <a:pt x="262588" y="14464"/>
                  </a:lnTo>
                  <a:lnTo>
                    <a:pt x="262126" y="14604"/>
                  </a:lnTo>
                  <a:lnTo>
                    <a:pt x="261661" y="14745"/>
                  </a:lnTo>
                  <a:lnTo>
                    <a:pt x="261196" y="14885"/>
                  </a:lnTo>
                  <a:lnTo>
                    <a:pt x="260731" y="15025"/>
                  </a:lnTo>
                  <a:lnTo>
                    <a:pt x="260261" y="15166"/>
                  </a:lnTo>
                  <a:lnTo>
                    <a:pt x="259791" y="15306"/>
                  </a:lnTo>
                  <a:lnTo>
                    <a:pt x="259321" y="15447"/>
                  </a:lnTo>
                  <a:lnTo>
                    <a:pt x="258849" y="15587"/>
                  </a:lnTo>
                  <a:lnTo>
                    <a:pt x="258375" y="15728"/>
                  </a:lnTo>
                  <a:lnTo>
                    <a:pt x="257901" y="15868"/>
                  </a:lnTo>
                  <a:lnTo>
                    <a:pt x="257426" y="16009"/>
                  </a:lnTo>
                  <a:lnTo>
                    <a:pt x="256950" y="16149"/>
                  </a:lnTo>
                  <a:lnTo>
                    <a:pt x="256473" y="16289"/>
                  </a:lnTo>
                  <a:lnTo>
                    <a:pt x="255996" y="16430"/>
                  </a:lnTo>
                  <a:lnTo>
                    <a:pt x="255518" y="16570"/>
                  </a:lnTo>
                  <a:lnTo>
                    <a:pt x="255039" y="16711"/>
                  </a:lnTo>
                  <a:lnTo>
                    <a:pt x="254560" y="16851"/>
                  </a:lnTo>
                  <a:lnTo>
                    <a:pt x="254080" y="16992"/>
                  </a:lnTo>
                  <a:lnTo>
                    <a:pt x="253600" y="17132"/>
                  </a:lnTo>
                  <a:lnTo>
                    <a:pt x="253120" y="17272"/>
                  </a:lnTo>
                  <a:lnTo>
                    <a:pt x="252639" y="17413"/>
                  </a:lnTo>
                  <a:lnTo>
                    <a:pt x="252158" y="17553"/>
                  </a:lnTo>
                  <a:lnTo>
                    <a:pt x="251678" y="17694"/>
                  </a:lnTo>
                  <a:lnTo>
                    <a:pt x="251197" y="17834"/>
                  </a:lnTo>
                  <a:lnTo>
                    <a:pt x="250716" y="17975"/>
                  </a:lnTo>
                  <a:lnTo>
                    <a:pt x="250236" y="18115"/>
                  </a:lnTo>
                  <a:lnTo>
                    <a:pt x="249756" y="18255"/>
                  </a:lnTo>
                  <a:lnTo>
                    <a:pt x="249276" y="18396"/>
                  </a:lnTo>
                  <a:lnTo>
                    <a:pt x="248796" y="18536"/>
                  </a:lnTo>
                  <a:lnTo>
                    <a:pt x="248317" y="18677"/>
                  </a:lnTo>
                  <a:lnTo>
                    <a:pt x="247838" y="18817"/>
                  </a:lnTo>
                  <a:lnTo>
                    <a:pt x="247361" y="18958"/>
                  </a:lnTo>
                  <a:lnTo>
                    <a:pt x="246883" y="19098"/>
                  </a:lnTo>
                  <a:lnTo>
                    <a:pt x="246406" y="19238"/>
                  </a:lnTo>
                  <a:lnTo>
                    <a:pt x="245931" y="19379"/>
                  </a:lnTo>
                  <a:lnTo>
                    <a:pt x="245456" y="19519"/>
                  </a:lnTo>
                  <a:lnTo>
                    <a:pt x="244981" y="19660"/>
                  </a:lnTo>
                  <a:lnTo>
                    <a:pt x="244509" y="19800"/>
                  </a:lnTo>
                  <a:lnTo>
                    <a:pt x="244037" y="19941"/>
                  </a:lnTo>
                  <a:lnTo>
                    <a:pt x="243566" y="20081"/>
                  </a:lnTo>
                  <a:lnTo>
                    <a:pt x="243096" y="20221"/>
                  </a:lnTo>
                  <a:lnTo>
                    <a:pt x="242629" y="20362"/>
                  </a:lnTo>
                  <a:lnTo>
                    <a:pt x="242162" y="20502"/>
                  </a:lnTo>
                  <a:lnTo>
                    <a:pt x="241695" y="20643"/>
                  </a:lnTo>
                  <a:lnTo>
                    <a:pt x="241233" y="20783"/>
                  </a:lnTo>
                  <a:lnTo>
                    <a:pt x="240771" y="20924"/>
                  </a:lnTo>
                  <a:lnTo>
                    <a:pt x="240309" y="21064"/>
                  </a:lnTo>
                  <a:lnTo>
                    <a:pt x="239850" y="21204"/>
                  </a:lnTo>
                  <a:lnTo>
                    <a:pt x="239394" y="21345"/>
                  </a:lnTo>
                  <a:lnTo>
                    <a:pt x="238938" y="21485"/>
                  </a:lnTo>
                  <a:lnTo>
                    <a:pt x="238484" y="21626"/>
                  </a:lnTo>
                  <a:lnTo>
                    <a:pt x="238034" y="21766"/>
                  </a:lnTo>
                  <a:lnTo>
                    <a:pt x="237584" y="21907"/>
                  </a:lnTo>
                  <a:lnTo>
                    <a:pt x="237135" y="22047"/>
                  </a:lnTo>
                  <a:lnTo>
                    <a:pt x="236692" y="22187"/>
                  </a:lnTo>
                  <a:lnTo>
                    <a:pt x="236250" y="22328"/>
                  </a:lnTo>
                  <a:lnTo>
                    <a:pt x="235808" y="22468"/>
                  </a:lnTo>
                  <a:lnTo>
                    <a:pt x="235370" y="22609"/>
                  </a:lnTo>
                  <a:lnTo>
                    <a:pt x="234936" y="22749"/>
                  </a:lnTo>
                  <a:lnTo>
                    <a:pt x="234502" y="22890"/>
                  </a:lnTo>
                  <a:lnTo>
                    <a:pt x="234070" y="23030"/>
                  </a:lnTo>
                  <a:lnTo>
                    <a:pt x="233645" y="23170"/>
                  </a:lnTo>
                  <a:lnTo>
                    <a:pt x="233219" y="23311"/>
                  </a:lnTo>
                  <a:lnTo>
                    <a:pt x="232793" y="23451"/>
                  </a:lnTo>
                  <a:lnTo>
                    <a:pt x="232377" y="23592"/>
                  </a:lnTo>
                  <a:lnTo>
                    <a:pt x="231961" y="23732"/>
                  </a:lnTo>
                  <a:lnTo>
                    <a:pt x="231545" y="23873"/>
                  </a:lnTo>
                  <a:lnTo>
                    <a:pt x="231135" y="24013"/>
                  </a:lnTo>
                  <a:lnTo>
                    <a:pt x="230729" y="24153"/>
                  </a:lnTo>
                  <a:lnTo>
                    <a:pt x="230323" y="24294"/>
                  </a:lnTo>
                  <a:lnTo>
                    <a:pt x="229920" y="24434"/>
                  </a:lnTo>
                  <a:lnTo>
                    <a:pt x="229525" y="24575"/>
                  </a:lnTo>
                  <a:lnTo>
                    <a:pt x="229129" y="24715"/>
                  </a:lnTo>
                  <a:lnTo>
                    <a:pt x="228734" y="24856"/>
                  </a:lnTo>
                  <a:lnTo>
                    <a:pt x="228350" y="24996"/>
                  </a:lnTo>
                  <a:lnTo>
                    <a:pt x="227966" y="25136"/>
                  </a:lnTo>
                  <a:lnTo>
                    <a:pt x="227582" y="25277"/>
                  </a:lnTo>
                  <a:lnTo>
                    <a:pt x="227206" y="25417"/>
                  </a:lnTo>
                  <a:lnTo>
                    <a:pt x="226834" y="25558"/>
                  </a:lnTo>
                  <a:lnTo>
                    <a:pt x="226462" y="25698"/>
                  </a:lnTo>
                  <a:lnTo>
                    <a:pt x="226094" y="25839"/>
                  </a:lnTo>
                  <a:lnTo>
                    <a:pt x="225735" y="25979"/>
                  </a:lnTo>
                  <a:lnTo>
                    <a:pt x="225375" y="26119"/>
                  </a:lnTo>
                  <a:lnTo>
                    <a:pt x="225016" y="26260"/>
                  </a:lnTo>
                  <a:lnTo>
                    <a:pt x="224669" y="26400"/>
                  </a:lnTo>
                  <a:lnTo>
                    <a:pt x="224323" y="26541"/>
                  </a:lnTo>
                  <a:lnTo>
                    <a:pt x="223977" y="26681"/>
                  </a:lnTo>
                  <a:lnTo>
                    <a:pt x="223640" y="26822"/>
                  </a:lnTo>
                  <a:lnTo>
                    <a:pt x="223308" y="26962"/>
                  </a:lnTo>
                  <a:lnTo>
                    <a:pt x="222975" y="27102"/>
                  </a:lnTo>
                  <a:lnTo>
                    <a:pt x="222647" y="27243"/>
                  </a:lnTo>
                  <a:lnTo>
                    <a:pt x="222329" y="27383"/>
                  </a:lnTo>
                  <a:lnTo>
                    <a:pt x="222011" y="27524"/>
                  </a:lnTo>
                  <a:lnTo>
                    <a:pt x="221693" y="27664"/>
                  </a:lnTo>
                  <a:lnTo>
                    <a:pt x="221389" y="27805"/>
                  </a:lnTo>
                  <a:lnTo>
                    <a:pt x="221086" y="27945"/>
                  </a:lnTo>
                  <a:lnTo>
                    <a:pt x="220783" y="28085"/>
                  </a:lnTo>
                  <a:lnTo>
                    <a:pt x="220488" y="28226"/>
                  </a:lnTo>
                  <a:lnTo>
                    <a:pt x="220200" y="28366"/>
                  </a:lnTo>
                  <a:lnTo>
                    <a:pt x="219913" y="28507"/>
                  </a:lnTo>
                  <a:lnTo>
                    <a:pt x="219629" y="28647"/>
                  </a:lnTo>
                  <a:lnTo>
                    <a:pt x="219357" y="28788"/>
                  </a:lnTo>
                  <a:lnTo>
                    <a:pt x="219084" y="28928"/>
                  </a:lnTo>
                  <a:lnTo>
                    <a:pt x="218812" y="29068"/>
                  </a:lnTo>
                  <a:lnTo>
                    <a:pt x="218555" y="29209"/>
                  </a:lnTo>
                  <a:lnTo>
                    <a:pt x="218299" y="29349"/>
                  </a:lnTo>
                  <a:lnTo>
                    <a:pt x="218043" y="29490"/>
                  </a:lnTo>
                  <a:lnTo>
                    <a:pt x="217796" y="29630"/>
                  </a:lnTo>
                  <a:lnTo>
                    <a:pt x="217557" y="29771"/>
                  </a:lnTo>
                  <a:lnTo>
                    <a:pt x="217318" y="29911"/>
                  </a:lnTo>
                  <a:lnTo>
                    <a:pt x="217082" y="30051"/>
                  </a:lnTo>
                  <a:lnTo>
                    <a:pt x="216860" y="30192"/>
                  </a:lnTo>
                  <a:lnTo>
                    <a:pt x="216637" y="30332"/>
                  </a:lnTo>
                  <a:lnTo>
                    <a:pt x="216415" y="30473"/>
                  </a:lnTo>
                  <a:lnTo>
                    <a:pt x="216208" y="30613"/>
                  </a:lnTo>
                  <a:lnTo>
                    <a:pt x="216003" y="30754"/>
                  </a:lnTo>
                  <a:lnTo>
                    <a:pt x="215797" y="30894"/>
                  </a:lnTo>
                  <a:lnTo>
                    <a:pt x="215602" y="31034"/>
                  </a:lnTo>
                  <a:lnTo>
                    <a:pt x="215414" y="31175"/>
                  </a:lnTo>
                  <a:lnTo>
                    <a:pt x="215227" y="31315"/>
                  </a:lnTo>
                  <a:lnTo>
                    <a:pt x="215043" y="31456"/>
                  </a:lnTo>
                  <a:lnTo>
                    <a:pt x="214874" y="31596"/>
                  </a:lnTo>
                  <a:lnTo>
                    <a:pt x="214704" y="31737"/>
                  </a:lnTo>
                  <a:lnTo>
                    <a:pt x="214534" y="31877"/>
                  </a:lnTo>
                  <a:lnTo>
                    <a:pt x="214381" y="32018"/>
                  </a:lnTo>
                  <a:lnTo>
                    <a:pt x="214229" y="32158"/>
                  </a:lnTo>
                  <a:lnTo>
                    <a:pt x="214078" y="32298"/>
                  </a:lnTo>
                  <a:lnTo>
                    <a:pt x="213936" y="32439"/>
                  </a:lnTo>
                  <a:lnTo>
                    <a:pt x="213803" y="32579"/>
                  </a:lnTo>
                  <a:lnTo>
                    <a:pt x="213670" y="32720"/>
                  </a:lnTo>
                  <a:lnTo>
                    <a:pt x="213541" y="32860"/>
                  </a:lnTo>
                  <a:lnTo>
                    <a:pt x="213426" y="33001"/>
                  </a:lnTo>
                  <a:lnTo>
                    <a:pt x="213312" y="33141"/>
                  </a:lnTo>
                  <a:lnTo>
                    <a:pt x="213197" y="33281"/>
                  </a:lnTo>
                  <a:lnTo>
                    <a:pt x="213099" y="33422"/>
                  </a:lnTo>
                  <a:lnTo>
                    <a:pt x="213004" y="33562"/>
                  </a:lnTo>
                  <a:lnTo>
                    <a:pt x="212908" y="33703"/>
                  </a:lnTo>
                  <a:lnTo>
                    <a:pt x="212822" y="33843"/>
                  </a:lnTo>
                  <a:lnTo>
                    <a:pt x="212745" y="33984"/>
                  </a:lnTo>
                  <a:lnTo>
                    <a:pt x="212669" y="34124"/>
                  </a:lnTo>
                  <a:lnTo>
                    <a:pt x="212596" y="34264"/>
                  </a:lnTo>
                  <a:lnTo>
                    <a:pt x="212538" y="34405"/>
                  </a:lnTo>
                  <a:lnTo>
                    <a:pt x="212480" y="34545"/>
                  </a:lnTo>
                  <a:lnTo>
                    <a:pt x="212423" y="34686"/>
                  </a:lnTo>
                  <a:lnTo>
                    <a:pt x="212381" y="34826"/>
                  </a:lnTo>
                  <a:lnTo>
                    <a:pt x="212343" y="34967"/>
                  </a:lnTo>
                  <a:lnTo>
                    <a:pt x="212304" y="35107"/>
                  </a:lnTo>
                  <a:lnTo>
                    <a:pt x="212276" y="35247"/>
                  </a:lnTo>
                  <a:lnTo>
                    <a:pt x="212256" y="35388"/>
                  </a:lnTo>
                  <a:lnTo>
                    <a:pt x="212237" y="35528"/>
                  </a:lnTo>
                  <a:lnTo>
                    <a:pt x="212221" y="35669"/>
                  </a:lnTo>
                  <a:lnTo>
                    <a:pt x="212221" y="35809"/>
                  </a:lnTo>
                  <a:lnTo>
                    <a:pt x="212221" y="35950"/>
                  </a:lnTo>
                  <a:lnTo>
                    <a:pt x="212221" y="36090"/>
                  </a:lnTo>
                  <a:lnTo>
                    <a:pt x="212237" y="36230"/>
                  </a:lnTo>
                  <a:lnTo>
                    <a:pt x="212256" y="36371"/>
                  </a:lnTo>
                  <a:lnTo>
                    <a:pt x="212276" y="36511"/>
                  </a:lnTo>
                  <a:lnTo>
                    <a:pt x="212304" y="36652"/>
                  </a:lnTo>
                  <a:lnTo>
                    <a:pt x="212343" y="36792"/>
                  </a:lnTo>
                  <a:lnTo>
                    <a:pt x="212381" y="36933"/>
                  </a:lnTo>
                  <a:lnTo>
                    <a:pt x="212423" y="37073"/>
                  </a:lnTo>
                  <a:lnTo>
                    <a:pt x="212480" y="37213"/>
                  </a:lnTo>
                  <a:lnTo>
                    <a:pt x="212538" y="37354"/>
                  </a:lnTo>
                  <a:lnTo>
                    <a:pt x="212596" y="37494"/>
                  </a:lnTo>
                  <a:lnTo>
                    <a:pt x="212669" y="37635"/>
                  </a:lnTo>
                  <a:lnTo>
                    <a:pt x="212745" y="37775"/>
                  </a:lnTo>
                  <a:lnTo>
                    <a:pt x="212822" y="37916"/>
                  </a:lnTo>
                  <a:lnTo>
                    <a:pt x="212908" y="38056"/>
                  </a:lnTo>
                  <a:lnTo>
                    <a:pt x="213004" y="38196"/>
                  </a:lnTo>
                  <a:lnTo>
                    <a:pt x="213099" y="38337"/>
                  </a:lnTo>
                  <a:lnTo>
                    <a:pt x="213197" y="38477"/>
                  </a:lnTo>
                  <a:lnTo>
                    <a:pt x="213312" y="38618"/>
                  </a:lnTo>
                  <a:lnTo>
                    <a:pt x="213426" y="38758"/>
                  </a:lnTo>
                  <a:lnTo>
                    <a:pt x="213541" y="38899"/>
                  </a:lnTo>
                  <a:lnTo>
                    <a:pt x="213670" y="39039"/>
                  </a:lnTo>
                  <a:lnTo>
                    <a:pt x="213803" y="39179"/>
                  </a:lnTo>
                  <a:lnTo>
                    <a:pt x="213936" y="39320"/>
                  </a:lnTo>
                  <a:lnTo>
                    <a:pt x="214078" y="39460"/>
                  </a:lnTo>
                  <a:lnTo>
                    <a:pt x="214229" y="39601"/>
                  </a:lnTo>
                  <a:lnTo>
                    <a:pt x="214381" y="39741"/>
                  </a:lnTo>
                  <a:lnTo>
                    <a:pt x="214534" y="39882"/>
                  </a:lnTo>
                  <a:lnTo>
                    <a:pt x="214704" y="40022"/>
                  </a:lnTo>
                  <a:lnTo>
                    <a:pt x="214874" y="40162"/>
                  </a:lnTo>
                  <a:lnTo>
                    <a:pt x="215043" y="40303"/>
                  </a:lnTo>
                  <a:lnTo>
                    <a:pt x="215227" y="40443"/>
                  </a:lnTo>
                  <a:lnTo>
                    <a:pt x="215414" y="40584"/>
                  </a:lnTo>
                  <a:lnTo>
                    <a:pt x="215602" y="40724"/>
                  </a:lnTo>
                  <a:lnTo>
                    <a:pt x="215797" y="40865"/>
                  </a:lnTo>
                  <a:lnTo>
                    <a:pt x="216003" y="41005"/>
                  </a:lnTo>
                  <a:lnTo>
                    <a:pt x="216208" y="41145"/>
                  </a:lnTo>
                  <a:lnTo>
                    <a:pt x="216415" y="41286"/>
                  </a:lnTo>
                  <a:lnTo>
                    <a:pt x="216637" y="41426"/>
                  </a:lnTo>
                  <a:lnTo>
                    <a:pt x="216860" y="41567"/>
                  </a:lnTo>
                  <a:lnTo>
                    <a:pt x="217082" y="41707"/>
                  </a:lnTo>
                  <a:lnTo>
                    <a:pt x="217318" y="41848"/>
                  </a:lnTo>
                  <a:lnTo>
                    <a:pt x="217557" y="41988"/>
                  </a:lnTo>
                  <a:lnTo>
                    <a:pt x="217796" y="42128"/>
                  </a:lnTo>
                  <a:lnTo>
                    <a:pt x="218043" y="42269"/>
                  </a:lnTo>
                  <a:lnTo>
                    <a:pt x="218299" y="42409"/>
                  </a:lnTo>
                  <a:lnTo>
                    <a:pt x="218555" y="42550"/>
                  </a:lnTo>
                  <a:lnTo>
                    <a:pt x="218812" y="42690"/>
                  </a:lnTo>
                  <a:lnTo>
                    <a:pt x="219084" y="42831"/>
                  </a:lnTo>
                  <a:lnTo>
                    <a:pt x="219357" y="42971"/>
                  </a:lnTo>
                  <a:lnTo>
                    <a:pt x="219629" y="43111"/>
                  </a:lnTo>
                  <a:lnTo>
                    <a:pt x="219913" y="43252"/>
                  </a:lnTo>
                  <a:lnTo>
                    <a:pt x="220200" y="43392"/>
                  </a:lnTo>
                  <a:lnTo>
                    <a:pt x="220488" y="43533"/>
                  </a:lnTo>
                  <a:lnTo>
                    <a:pt x="220783" y="43673"/>
                  </a:lnTo>
                  <a:lnTo>
                    <a:pt x="221086" y="43814"/>
                  </a:lnTo>
                  <a:lnTo>
                    <a:pt x="221389" y="43954"/>
                  </a:lnTo>
                  <a:lnTo>
                    <a:pt x="221693" y="44094"/>
                  </a:lnTo>
                  <a:lnTo>
                    <a:pt x="222011" y="44235"/>
                  </a:lnTo>
                  <a:lnTo>
                    <a:pt x="222329" y="44375"/>
                  </a:lnTo>
                  <a:lnTo>
                    <a:pt x="222647" y="44516"/>
                  </a:lnTo>
                  <a:lnTo>
                    <a:pt x="222975" y="44656"/>
                  </a:lnTo>
                  <a:lnTo>
                    <a:pt x="223308" y="44797"/>
                  </a:lnTo>
                  <a:lnTo>
                    <a:pt x="223640" y="44937"/>
                  </a:lnTo>
                  <a:lnTo>
                    <a:pt x="223977" y="45077"/>
                  </a:lnTo>
                  <a:lnTo>
                    <a:pt x="224323" y="45218"/>
                  </a:lnTo>
                  <a:lnTo>
                    <a:pt x="224669" y="45358"/>
                  </a:lnTo>
                  <a:lnTo>
                    <a:pt x="225016" y="45499"/>
                  </a:lnTo>
                  <a:lnTo>
                    <a:pt x="225375" y="45639"/>
                  </a:lnTo>
                  <a:lnTo>
                    <a:pt x="225735" y="45780"/>
                  </a:lnTo>
                  <a:lnTo>
                    <a:pt x="226094" y="45920"/>
                  </a:lnTo>
                  <a:lnTo>
                    <a:pt x="226462" y="46060"/>
                  </a:lnTo>
                  <a:lnTo>
                    <a:pt x="226834" y="46201"/>
                  </a:lnTo>
                  <a:lnTo>
                    <a:pt x="227206" y="46341"/>
                  </a:lnTo>
                  <a:lnTo>
                    <a:pt x="227582" y="46482"/>
                  </a:lnTo>
                  <a:lnTo>
                    <a:pt x="227966" y="46622"/>
                  </a:lnTo>
                  <a:lnTo>
                    <a:pt x="228350" y="46763"/>
                  </a:lnTo>
                  <a:lnTo>
                    <a:pt x="228734" y="46903"/>
                  </a:lnTo>
                  <a:lnTo>
                    <a:pt x="229129" y="47043"/>
                  </a:lnTo>
                  <a:lnTo>
                    <a:pt x="229525" y="47184"/>
                  </a:lnTo>
                  <a:lnTo>
                    <a:pt x="229920" y="47324"/>
                  </a:lnTo>
                  <a:lnTo>
                    <a:pt x="230323" y="47465"/>
                  </a:lnTo>
                  <a:lnTo>
                    <a:pt x="230729" y="47605"/>
                  </a:lnTo>
                  <a:lnTo>
                    <a:pt x="231135" y="47746"/>
                  </a:lnTo>
                  <a:lnTo>
                    <a:pt x="231545" y="47886"/>
                  </a:lnTo>
                  <a:lnTo>
                    <a:pt x="231961" y="48027"/>
                  </a:lnTo>
                  <a:lnTo>
                    <a:pt x="232377" y="48167"/>
                  </a:lnTo>
                  <a:lnTo>
                    <a:pt x="232793" y="48307"/>
                  </a:lnTo>
                  <a:lnTo>
                    <a:pt x="233219" y="48448"/>
                  </a:lnTo>
                  <a:lnTo>
                    <a:pt x="233645" y="48588"/>
                  </a:lnTo>
                  <a:lnTo>
                    <a:pt x="234070" y="48729"/>
                  </a:lnTo>
                  <a:lnTo>
                    <a:pt x="234502" y="48869"/>
                  </a:lnTo>
                  <a:lnTo>
                    <a:pt x="234936" y="49010"/>
                  </a:lnTo>
                  <a:lnTo>
                    <a:pt x="235370" y="49150"/>
                  </a:lnTo>
                  <a:lnTo>
                    <a:pt x="235808" y="49290"/>
                  </a:lnTo>
                  <a:lnTo>
                    <a:pt x="236250" y="49431"/>
                  </a:lnTo>
                  <a:lnTo>
                    <a:pt x="236692" y="49571"/>
                  </a:lnTo>
                  <a:lnTo>
                    <a:pt x="237135" y="49712"/>
                  </a:lnTo>
                  <a:lnTo>
                    <a:pt x="237584" y="49852"/>
                  </a:lnTo>
                  <a:lnTo>
                    <a:pt x="238034" y="49993"/>
                  </a:lnTo>
                  <a:lnTo>
                    <a:pt x="238484" y="50133"/>
                  </a:lnTo>
                  <a:lnTo>
                    <a:pt x="238938" y="50273"/>
                  </a:lnTo>
                  <a:lnTo>
                    <a:pt x="239394" y="50414"/>
                  </a:lnTo>
                  <a:lnTo>
                    <a:pt x="239850" y="50554"/>
                  </a:lnTo>
                  <a:lnTo>
                    <a:pt x="240309" y="50695"/>
                  </a:lnTo>
                  <a:lnTo>
                    <a:pt x="240771" y="50835"/>
                  </a:lnTo>
                  <a:lnTo>
                    <a:pt x="241233" y="50976"/>
                  </a:lnTo>
                  <a:lnTo>
                    <a:pt x="241695" y="51116"/>
                  </a:lnTo>
                  <a:lnTo>
                    <a:pt x="242162" y="51256"/>
                  </a:lnTo>
                  <a:lnTo>
                    <a:pt x="242629" y="51397"/>
                  </a:lnTo>
                  <a:lnTo>
                    <a:pt x="243096" y="51537"/>
                  </a:lnTo>
                  <a:lnTo>
                    <a:pt x="243566" y="51678"/>
                  </a:lnTo>
                  <a:lnTo>
                    <a:pt x="244037" y="51818"/>
                  </a:lnTo>
                  <a:lnTo>
                    <a:pt x="244509" y="51959"/>
                  </a:lnTo>
                  <a:lnTo>
                    <a:pt x="244981" y="52099"/>
                  </a:lnTo>
                  <a:lnTo>
                    <a:pt x="245456" y="52239"/>
                  </a:lnTo>
                  <a:lnTo>
                    <a:pt x="245931" y="52380"/>
                  </a:lnTo>
                  <a:lnTo>
                    <a:pt x="246406" y="52520"/>
                  </a:lnTo>
                  <a:lnTo>
                    <a:pt x="246883" y="52661"/>
                  </a:lnTo>
                  <a:lnTo>
                    <a:pt x="247361" y="52801"/>
                  </a:lnTo>
                  <a:lnTo>
                    <a:pt x="247838" y="52942"/>
                  </a:lnTo>
                  <a:lnTo>
                    <a:pt x="248317" y="53082"/>
                  </a:lnTo>
                  <a:lnTo>
                    <a:pt x="248796" y="53222"/>
                  </a:lnTo>
                  <a:lnTo>
                    <a:pt x="249276" y="53363"/>
                  </a:lnTo>
                  <a:lnTo>
                    <a:pt x="249756" y="53503"/>
                  </a:lnTo>
                  <a:lnTo>
                    <a:pt x="250236" y="53644"/>
                  </a:lnTo>
                  <a:lnTo>
                    <a:pt x="250716" y="53784"/>
                  </a:lnTo>
                  <a:lnTo>
                    <a:pt x="251197" y="53925"/>
                  </a:lnTo>
                  <a:lnTo>
                    <a:pt x="251678" y="54065"/>
                  </a:lnTo>
                  <a:lnTo>
                    <a:pt x="252158" y="54205"/>
                  </a:lnTo>
                  <a:lnTo>
                    <a:pt x="252639" y="54346"/>
                  </a:lnTo>
                  <a:lnTo>
                    <a:pt x="253120" y="54486"/>
                  </a:lnTo>
                  <a:lnTo>
                    <a:pt x="253600" y="54627"/>
                  </a:lnTo>
                  <a:lnTo>
                    <a:pt x="254080" y="54767"/>
                  </a:lnTo>
                  <a:lnTo>
                    <a:pt x="254560" y="54908"/>
                  </a:lnTo>
                  <a:lnTo>
                    <a:pt x="255039" y="55048"/>
                  </a:lnTo>
                  <a:lnTo>
                    <a:pt x="255518" y="55188"/>
                  </a:lnTo>
                  <a:lnTo>
                    <a:pt x="255996" y="55329"/>
                  </a:lnTo>
                  <a:lnTo>
                    <a:pt x="256473" y="55469"/>
                  </a:lnTo>
                  <a:lnTo>
                    <a:pt x="256950" y="55610"/>
                  </a:lnTo>
                  <a:lnTo>
                    <a:pt x="257426" y="55750"/>
                  </a:lnTo>
                  <a:lnTo>
                    <a:pt x="257901" y="55891"/>
                  </a:lnTo>
                  <a:lnTo>
                    <a:pt x="258375" y="56031"/>
                  </a:lnTo>
                  <a:lnTo>
                    <a:pt x="258849" y="56171"/>
                  </a:lnTo>
                  <a:lnTo>
                    <a:pt x="259321" y="56312"/>
                  </a:lnTo>
                  <a:lnTo>
                    <a:pt x="259791" y="56452"/>
                  </a:lnTo>
                  <a:lnTo>
                    <a:pt x="260261" y="56593"/>
                  </a:lnTo>
                  <a:lnTo>
                    <a:pt x="260731" y="56733"/>
                  </a:lnTo>
                  <a:lnTo>
                    <a:pt x="261196" y="56874"/>
                  </a:lnTo>
                  <a:lnTo>
                    <a:pt x="261661" y="57014"/>
                  </a:lnTo>
                  <a:lnTo>
                    <a:pt x="262126" y="57154"/>
                  </a:lnTo>
                  <a:lnTo>
                    <a:pt x="262588" y="57295"/>
                  </a:lnTo>
                  <a:lnTo>
                    <a:pt x="263048" y="57435"/>
                  </a:lnTo>
                  <a:lnTo>
                    <a:pt x="263508" y="57576"/>
                  </a:lnTo>
                  <a:lnTo>
                    <a:pt x="263966" y="57716"/>
                  </a:lnTo>
                  <a:lnTo>
                    <a:pt x="264419" y="57857"/>
                  </a:lnTo>
                  <a:lnTo>
                    <a:pt x="264873" y="57997"/>
                  </a:lnTo>
                  <a:lnTo>
                    <a:pt x="265326" y="58137"/>
                  </a:lnTo>
                  <a:lnTo>
                    <a:pt x="265773" y="58278"/>
                  </a:lnTo>
                  <a:lnTo>
                    <a:pt x="266220" y="58418"/>
                  </a:lnTo>
                  <a:lnTo>
                    <a:pt x="266666" y="58559"/>
                  </a:lnTo>
                  <a:lnTo>
                    <a:pt x="267108" y="58699"/>
                  </a:lnTo>
                  <a:lnTo>
                    <a:pt x="267547" y="58840"/>
                  </a:lnTo>
                  <a:lnTo>
                    <a:pt x="267986" y="58980"/>
                  </a:lnTo>
                  <a:lnTo>
                    <a:pt x="268422" y="59120"/>
                  </a:lnTo>
                  <a:lnTo>
                    <a:pt x="268852" y="59261"/>
                  </a:lnTo>
                  <a:lnTo>
                    <a:pt x="269282" y="59401"/>
                  </a:lnTo>
                  <a:lnTo>
                    <a:pt x="269712" y="59542"/>
                  </a:lnTo>
                  <a:lnTo>
                    <a:pt x="270134" y="59682"/>
                  </a:lnTo>
                  <a:lnTo>
                    <a:pt x="270555" y="59823"/>
                  </a:lnTo>
                  <a:lnTo>
                    <a:pt x="270975" y="59963"/>
                  </a:lnTo>
                  <a:lnTo>
                    <a:pt x="271390" y="60103"/>
                  </a:lnTo>
                  <a:lnTo>
                    <a:pt x="271801" y="60244"/>
                  </a:lnTo>
                  <a:lnTo>
                    <a:pt x="272211" y="60384"/>
                  </a:lnTo>
                  <a:lnTo>
                    <a:pt x="272620" y="60525"/>
                  </a:lnTo>
                  <a:lnTo>
                    <a:pt x="273019" y="60665"/>
                  </a:lnTo>
                  <a:lnTo>
                    <a:pt x="273419" y="60806"/>
                  </a:lnTo>
                  <a:lnTo>
                    <a:pt x="273819" y="60946"/>
                  </a:lnTo>
                  <a:lnTo>
                    <a:pt x="274209" y="61086"/>
                  </a:lnTo>
                  <a:lnTo>
                    <a:pt x="274597" y="61227"/>
                  </a:lnTo>
                  <a:lnTo>
                    <a:pt x="274985" y="61367"/>
                  </a:lnTo>
                  <a:lnTo>
                    <a:pt x="275367" y="61508"/>
                  </a:lnTo>
                  <a:lnTo>
                    <a:pt x="275743" y="61648"/>
                  </a:lnTo>
                  <a:lnTo>
                    <a:pt x="276118" y="61789"/>
                  </a:lnTo>
                  <a:lnTo>
                    <a:pt x="276492" y="61929"/>
                  </a:lnTo>
                  <a:lnTo>
                    <a:pt x="276855" y="62069"/>
                  </a:lnTo>
                  <a:lnTo>
                    <a:pt x="277218" y="62210"/>
                  </a:lnTo>
                  <a:lnTo>
                    <a:pt x="277581" y="62350"/>
                  </a:lnTo>
                  <a:lnTo>
                    <a:pt x="277932" y="62491"/>
                  </a:lnTo>
                  <a:lnTo>
                    <a:pt x="278282" y="62631"/>
                  </a:lnTo>
                  <a:lnTo>
                    <a:pt x="278631" y="62772"/>
                  </a:lnTo>
                  <a:lnTo>
                    <a:pt x="278973" y="62912"/>
                  </a:lnTo>
                  <a:lnTo>
                    <a:pt x="279309" y="63052"/>
                  </a:lnTo>
                  <a:lnTo>
                    <a:pt x="279644" y="63193"/>
                  </a:lnTo>
                  <a:lnTo>
                    <a:pt x="279976" y="63333"/>
                  </a:lnTo>
                  <a:lnTo>
                    <a:pt x="280297" y="63474"/>
                  </a:lnTo>
                  <a:lnTo>
                    <a:pt x="280617" y="63614"/>
                  </a:lnTo>
                  <a:lnTo>
                    <a:pt x="280937" y="63755"/>
                  </a:lnTo>
                  <a:lnTo>
                    <a:pt x="281245" y="63895"/>
                  </a:lnTo>
                  <a:lnTo>
                    <a:pt x="281550" y="64036"/>
                  </a:lnTo>
                  <a:lnTo>
                    <a:pt x="281855" y="64176"/>
                  </a:lnTo>
                  <a:lnTo>
                    <a:pt x="282152" y="64316"/>
                  </a:lnTo>
                  <a:lnTo>
                    <a:pt x="282441" y="64457"/>
                  </a:lnTo>
                  <a:lnTo>
                    <a:pt x="282730" y="64597"/>
                  </a:lnTo>
                  <a:lnTo>
                    <a:pt x="283016" y="64738"/>
                  </a:lnTo>
                  <a:lnTo>
                    <a:pt x="283289" y="64878"/>
                  </a:lnTo>
                  <a:lnTo>
                    <a:pt x="283561" y="65019"/>
                  </a:lnTo>
                  <a:lnTo>
                    <a:pt x="283834" y="65159"/>
                  </a:lnTo>
                  <a:lnTo>
                    <a:pt x="284092" y="65299"/>
                  </a:lnTo>
                  <a:lnTo>
                    <a:pt x="284347" y="65440"/>
                  </a:lnTo>
                  <a:lnTo>
                    <a:pt x="284603" y="65580"/>
                  </a:lnTo>
                  <a:lnTo>
                    <a:pt x="284850" y="65721"/>
                  </a:lnTo>
                  <a:lnTo>
                    <a:pt x="285088" y="65861"/>
                  </a:lnTo>
                  <a:lnTo>
                    <a:pt x="285326" y="66002"/>
                  </a:lnTo>
                  <a:lnTo>
                    <a:pt x="285561" y="66142"/>
                  </a:lnTo>
                  <a:lnTo>
                    <a:pt x="285781" y="66282"/>
                  </a:lnTo>
                  <a:lnTo>
                    <a:pt x="286001" y="66423"/>
                  </a:lnTo>
                  <a:lnTo>
                    <a:pt x="286221" y="66563"/>
                  </a:lnTo>
                  <a:lnTo>
                    <a:pt x="286426" y="66704"/>
                  </a:lnTo>
                  <a:lnTo>
                    <a:pt x="286627" y="66844"/>
                  </a:lnTo>
                  <a:lnTo>
                    <a:pt x="286829" y="66985"/>
                  </a:lnTo>
                  <a:lnTo>
                    <a:pt x="287022" y="67125"/>
                  </a:lnTo>
                  <a:lnTo>
                    <a:pt x="287205" y="67265"/>
                  </a:lnTo>
                  <a:lnTo>
                    <a:pt x="287387" y="67406"/>
                  </a:lnTo>
                  <a:lnTo>
                    <a:pt x="287568" y="67546"/>
                  </a:lnTo>
                  <a:lnTo>
                    <a:pt x="287731" y="67687"/>
                  </a:lnTo>
                  <a:lnTo>
                    <a:pt x="287895" y="67827"/>
                  </a:lnTo>
                  <a:lnTo>
                    <a:pt x="288059" y="67968"/>
                  </a:lnTo>
                  <a:lnTo>
                    <a:pt x="288207" y="68108"/>
                  </a:lnTo>
                  <a:lnTo>
                    <a:pt x="288351" y="68248"/>
                  </a:lnTo>
                  <a:lnTo>
                    <a:pt x="288495" y="68389"/>
                  </a:lnTo>
                  <a:lnTo>
                    <a:pt x="288630" y="68529"/>
                  </a:lnTo>
                  <a:lnTo>
                    <a:pt x="288755" y="68670"/>
                  </a:lnTo>
                  <a:lnTo>
                    <a:pt x="288879" y="68810"/>
                  </a:lnTo>
                  <a:lnTo>
                    <a:pt x="289001" y="68951"/>
                  </a:lnTo>
                  <a:lnTo>
                    <a:pt x="289105" y="69091"/>
                  </a:lnTo>
                  <a:lnTo>
                    <a:pt x="289210" y="69231"/>
                  </a:lnTo>
                  <a:lnTo>
                    <a:pt x="289314" y="69372"/>
                  </a:lnTo>
                  <a:lnTo>
                    <a:pt x="289403" y="69512"/>
                  </a:lnTo>
                  <a:lnTo>
                    <a:pt x="289487" y="69653"/>
                  </a:lnTo>
                  <a:lnTo>
                    <a:pt x="289571" y="69793"/>
                  </a:lnTo>
                  <a:lnTo>
                    <a:pt x="289646" y="69934"/>
                  </a:lnTo>
                  <a:lnTo>
                    <a:pt x="289709" y="70074"/>
                  </a:lnTo>
                  <a:lnTo>
                    <a:pt x="289773" y="70214"/>
                  </a:lnTo>
                  <a:lnTo>
                    <a:pt x="289835" y="70355"/>
                  </a:lnTo>
                  <a:lnTo>
                    <a:pt x="289878" y="70495"/>
                  </a:lnTo>
                  <a:lnTo>
                    <a:pt x="289921" y="70636"/>
                  </a:lnTo>
                  <a:lnTo>
                    <a:pt x="289963" y="70776"/>
                  </a:lnTo>
                  <a:lnTo>
                    <a:pt x="289991" y="70917"/>
                  </a:lnTo>
                  <a:lnTo>
                    <a:pt x="290013" y="71057"/>
                  </a:lnTo>
                  <a:lnTo>
                    <a:pt x="290035" y="71197"/>
                  </a:lnTo>
                  <a:lnTo>
                    <a:pt x="290048" y="71338"/>
                  </a:lnTo>
                  <a:lnTo>
                    <a:pt x="290050" y="71478"/>
                  </a:lnTo>
                  <a:lnTo>
                    <a:pt x="290051" y="71619"/>
                  </a:lnTo>
                  <a:lnTo>
                    <a:pt x="290051" y="717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8555" y="400649"/>
              <a:ext cx="134391" cy="0"/>
            </a:xfrm>
            <a:custGeom>
              <a:avLst/>
              <a:pathLst>
                <a:path w="134391" h="0">
                  <a:moveTo>
                    <a:pt x="0" y="0"/>
                  </a:moveTo>
                  <a:lnTo>
                    <a:pt x="1343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35420" y="35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35420" y="365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3141" y="348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13141" y="464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35420" y="398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35420" y="372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13141" y="360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13141" y="106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13141" y="117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57700" y="418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57700" y="346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3141" y="523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35420" y="1294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13141" y="404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13141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0861" y="350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0861" y="560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0861" y="317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0861" y="807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0861" y="61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0861" y="532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0861" y="43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0861" y="532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0861" y="3365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0861" y="8991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0861" y="838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0861" y="735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0861" y="42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0861" y="3379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0861" y="739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0861" y="681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8707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31144" y="321995"/>
              <a:ext cx="553439" cy="40338"/>
            </a:xfrm>
            <a:custGeom>
              <a:avLst/>
              <a:pathLst>
                <a:path w="553439" h="40338">
                  <a:moveTo>
                    <a:pt x="177160" y="40338"/>
                  </a:moveTo>
                  <a:lnTo>
                    <a:pt x="176735" y="40260"/>
                  </a:lnTo>
                  <a:lnTo>
                    <a:pt x="176339" y="40181"/>
                  </a:lnTo>
                  <a:lnTo>
                    <a:pt x="175991" y="40102"/>
                  </a:lnTo>
                  <a:lnTo>
                    <a:pt x="175659" y="40023"/>
                  </a:lnTo>
                  <a:lnTo>
                    <a:pt x="175389" y="39944"/>
                  </a:lnTo>
                  <a:lnTo>
                    <a:pt x="175134" y="39865"/>
                  </a:lnTo>
                  <a:lnTo>
                    <a:pt x="174933" y="39786"/>
                  </a:lnTo>
                  <a:lnTo>
                    <a:pt x="174757" y="39707"/>
                  </a:lnTo>
                  <a:lnTo>
                    <a:pt x="174599" y="39154"/>
                  </a:lnTo>
                  <a:lnTo>
                    <a:pt x="174733" y="39075"/>
                  </a:lnTo>
                  <a:lnTo>
                    <a:pt x="174896" y="38996"/>
                  </a:lnTo>
                  <a:lnTo>
                    <a:pt x="175097" y="38918"/>
                  </a:lnTo>
                  <a:lnTo>
                    <a:pt x="175340" y="38839"/>
                  </a:lnTo>
                  <a:lnTo>
                    <a:pt x="175606" y="38760"/>
                  </a:lnTo>
                  <a:lnTo>
                    <a:pt x="175928" y="38681"/>
                  </a:lnTo>
                  <a:lnTo>
                    <a:pt x="176263" y="38602"/>
                  </a:lnTo>
                  <a:lnTo>
                    <a:pt x="176657" y="38523"/>
                  </a:lnTo>
                  <a:lnTo>
                    <a:pt x="177068" y="38444"/>
                  </a:lnTo>
                  <a:lnTo>
                    <a:pt x="177524" y="38365"/>
                  </a:lnTo>
                  <a:lnTo>
                    <a:pt x="178009" y="38286"/>
                  </a:lnTo>
                  <a:lnTo>
                    <a:pt x="178526" y="38207"/>
                  </a:lnTo>
                  <a:lnTo>
                    <a:pt x="179082" y="38128"/>
                  </a:lnTo>
                  <a:lnTo>
                    <a:pt x="179657" y="38049"/>
                  </a:lnTo>
                  <a:lnTo>
                    <a:pt x="180282" y="37970"/>
                  </a:lnTo>
                  <a:lnTo>
                    <a:pt x="180919" y="37891"/>
                  </a:lnTo>
                  <a:lnTo>
                    <a:pt x="181603" y="37812"/>
                  </a:lnTo>
                  <a:lnTo>
                    <a:pt x="182304" y="37733"/>
                  </a:lnTo>
                  <a:lnTo>
                    <a:pt x="183040" y="37654"/>
                  </a:lnTo>
                  <a:lnTo>
                    <a:pt x="183802" y="37576"/>
                  </a:lnTo>
                  <a:lnTo>
                    <a:pt x="184586" y="37497"/>
                  </a:lnTo>
                  <a:lnTo>
                    <a:pt x="185404" y="37418"/>
                  </a:lnTo>
                  <a:lnTo>
                    <a:pt x="186234" y="37339"/>
                  </a:lnTo>
                  <a:lnTo>
                    <a:pt x="187106" y="37260"/>
                  </a:lnTo>
                  <a:lnTo>
                    <a:pt x="187985" y="37181"/>
                  </a:lnTo>
                  <a:lnTo>
                    <a:pt x="188898" y="37102"/>
                  </a:lnTo>
                  <a:lnTo>
                    <a:pt x="189824" y="37023"/>
                  </a:lnTo>
                  <a:lnTo>
                    <a:pt x="190774" y="36944"/>
                  </a:lnTo>
                  <a:lnTo>
                    <a:pt x="191742" y="36865"/>
                  </a:lnTo>
                  <a:lnTo>
                    <a:pt x="192725" y="36786"/>
                  </a:lnTo>
                  <a:lnTo>
                    <a:pt x="193731" y="36707"/>
                  </a:lnTo>
                  <a:lnTo>
                    <a:pt x="194744" y="36628"/>
                  </a:lnTo>
                  <a:lnTo>
                    <a:pt x="195783" y="36549"/>
                  </a:lnTo>
                  <a:lnTo>
                    <a:pt x="196827" y="36470"/>
                  </a:lnTo>
                  <a:lnTo>
                    <a:pt x="197888" y="36391"/>
                  </a:lnTo>
                  <a:lnTo>
                    <a:pt x="198958" y="36312"/>
                  </a:lnTo>
                  <a:lnTo>
                    <a:pt x="200039" y="36234"/>
                  </a:lnTo>
                  <a:lnTo>
                    <a:pt x="201130" y="36155"/>
                  </a:lnTo>
                  <a:lnTo>
                    <a:pt x="202227" y="36076"/>
                  </a:lnTo>
                  <a:lnTo>
                    <a:pt x="203334" y="35997"/>
                  </a:lnTo>
                  <a:lnTo>
                    <a:pt x="204444" y="35918"/>
                  </a:lnTo>
                  <a:lnTo>
                    <a:pt x="205561" y="35839"/>
                  </a:lnTo>
                  <a:lnTo>
                    <a:pt x="206680" y="35760"/>
                  </a:lnTo>
                  <a:lnTo>
                    <a:pt x="207802" y="35681"/>
                  </a:lnTo>
                  <a:lnTo>
                    <a:pt x="208925" y="35602"/>
                  </a:lnTo>
                  <a:lnTo>
                    <a:pt x="210048" y="35523"/>
                  </a:lnTo>
                  <a:lnTo>
                    <a:pt x="211170" y="35444"/>
                  </a:lnTo>
                  <a:lnTo>
                    <a:pt x="212292" y="35365"/>
                  </a:lnTo>
                  <a:lnTo>
                    <a:pt x="213408" y="35286"/>
                  </a:lnTo>
                  <a:lnTo>
                    <a:pt x="214522" y="35207"/>
                  </a:lnTo>
                  <a:lnTo>
                    <a:pt x="215628" y="35128"/>
                  </a:lnTo>
                  <a:lnTo>
                    <a:pt x="216731" y="35049"/>
                  </a:lnTo>
                  <a:lnTo>
                    <a:pt x="217824" y="34970"/>
                  </a:lnTo>
                  <a:lnTo>
                    <a:pt x="218909" y="34892"/>
                  </a:lnTo>
                  <a:lnTo>
                    <a:pt x="219987" y="34813"/>
                  </a:lnTo>
                  <a:lnTo>
                    <a:pt x="221050" y="34734"/>
                  </a:lnTo>
                  <a:lnTo>
                    <a:pt x="222108" y="34655"/>
                  </a:lnTo>
                  <a:lnTo>
                    <a:pt x="223145" y="34576"/>
                  </a:lnTo>
                  <a:lnTo>
                    <a:pt x="224177" y="34497"/>
                  </a:lnTo>
                  <a:lnTo>
                    <a:pt x="225187" y="34418"/>
                  </a:lnTo>
                  <a:lnTo>
                    <a:pt x="226186" y="34339"/>
                  </a:lnTo>
                  <a:lnTo>
                    <a:pt x="227168" y="34260"/>
                  </a:lnTo>
                  <a:lnTo>
                    <a:pt x="228131" y="34181"/>
                  </a:lnTo>
                  <a:lnTo>
                    <a:pt x="229081" y="34102"/>
                  </a:lnTo>
                  <a:lnTo>
                    <a:pt x="230003" y="34023"/>
                  </a:lnTo>
                  <a:lnTo>
                    <a:pt x="230919" y="33944"/>
                  </a:lnTo>
                  <a:lnTo>
                    <a:pt x="231797" y="33865"/>
                  </a:lnTo>
                  <a:lnTo>
                    <a:pt x="232667" y="33786"/>
                  </a:lnTo>
                  <a:lnTo>
                    <a:pt x="233505" y="33707"/>
                  </a:lnTo>
                  <a:lnTo>
                    <a:pt x="234325" y="33628"/>
                  </a:lnTo>
                  <a:lnTo>
                    <a:pt x="235121" y="33550"/>
                  </a:lnTo>
                  <a:lnTo>
                    <a:pt x="235889" y="33471"/>
                  </a:lnTo>
                  <a:lnTo>
                    <a:pt x="236640" y="33392"/>
                  </a:lnTo>
                  <a:lnTo>
                    <a:pt x="237351" y="33313"/>
                  </a:lnTo>
                  <a:lnTo>
                    <a:pt x="238052" y="33234"/>
                  </a:lnTo>
                  <a:lnTo>
                    <a:pt x="238706" y="33155"/>
                  </a:lnTo>
                  <a:lnTo>
                    <a:pt x="239347" y="33076"/>
                  </a:lnTo>
                  <a:lnTo>
                    <a:pt x="239949" y="32997"/>
                  </a:lnTo>
                  <a:lnTo>
                    <a:pt x="240526" y="32918"/>
                  </a:lnTo>
                  <a:lnTo>
                    <a:pt x="241074" y="32839"/>
                  </a:lnTo>
                  <a:lnTo>
                    <a:pt x="241584" y="32760"/>
                  </a:lnTo>
                  <a:lnTo>
                    <a:pt x="242077" y="32681"/>
                  </a:lnTo>
                  <a:lnTo>
                    <a:pt x="242517" y="32602"/>
                  </a:lnTo>
                  <a:lnTo>
                    <a:pt x="242946" y="32523"/>
                  </a:lnTo>
                  <a:lnTo>
                    <a:pt x="243320" y="32444"/>
                  </a:lnTo>
                  <a:lnTo>
                    <a:pt x="243676" y="32365"/>
                  </a:lnTo>
                  <a:lnTo>
                    <a:pt x="243989" y="32286"/>
                  </a:lnTo>
                  <a:lnTo>
                    <a:pt x="244269" y="32208"/>
                  </a:lnTo>
                  <a:lnTo>
                    <a:pt x="244519" y="32129"/>
                  </a:lnTo>
                  <a:lnTo>
                    <a:pt x="244721" y="32050"/>
                  </a:lnTo>
                  <a:lnTo>
                    <a:pt x="245043" y="31418"/>
                  </a:lnTo>
                  <a:lnTo>
                    <a:pt x="244897" y="31339"/>
                  </a:lnTo>
                  <a:lnTo>
                    <a:pt x="244735" y="31260"/>
                  </a:lnTo>
                  <a:lnTo>
                    <a:pt x="244501" y="31181"/>
                  </a:lnTo>
                  <a:lnTo>
                    <a:pt x="244250" y="31102"/>
                  </a:lnTo>
                  <a:lnTo>
                    <a:pt x="243941" y="31023"/>
                  </a:lnTo>
                  <a:lnTo>
                    <a:pt x="243600" y="30944"/>
                  </a:lnTo>
                  <a:lnTo>
                    <a:pt x="243215" y="30866"/>
                  </a:lnTo>
                  <a:lnTo>
                    <a:pt x="242782" y="30787"/>
                  </a:lnTo>
                  <a:lnTo>
                    <a:pt x="242321" y="30708"/>
                  </a:lnTo>
                  <a:lnTo>
                    <a:pt x="241795" y="30629"/>
                  </a:lnTo>
                  <a:lnTo>
                    <a:pt x="241252" y="30550"/>
                  </a:lnTo>
                  <a:lnTo>
                    <a:pt x="240635" y="30471"/>
                  </a:lnTo>
                  <a:lnTo>
                    <a:pt x="239998" y="30392"/>
                  </a:lnTo>
                  <a:lnTo>
                    <a:pt x="239301" y="30313"/>
                  </a:lnTo>
                  <a:lnTo>
                    <a:pt x="238568" y="30234"/>
                  </a:lnTo>
                  <a:lnTo>
                    <a:pt x="237792" y="30155"/>
                  </a:lnTo>
                  <a:lnTo>
                    <a:pt x="236962" y="30076"/>
                  </a:lnTo>
                  <a:lnTo>
                    <a:pt x="236106" y="29997"/>
                  </a:lnTo>
                  <a:lnTo>
                    <a:pt x="235179" y="29918"/>
                  </a:lnTo>
                  <a:lnTo>
                    <a:pt x="234234" y="29839"/>
                  </a:lnTo>
                  <a:lnTo>
                    <a:pt x="233216" y="29760"/>
                  </a:lnTo>
                  <a:lnTo>
                    <a:pt x="232173" y="29681"/>
                  </a:lnTo>
                  <a:lnTo>
                    <a:pt x="231075" y="29602"/>
                  </a:lnTo>
                  <a:lnTo>
                    <a:pt x="229933" y="29524"/>
                  </a:lnTo>
                  <a:lnTo>
                    <a:pt x="228753" y="29445"/>
                  </a:lnTo>
                  <a:lnTo>
                    <a:pt x="227513" y="29366"/>
                  </a:lnTo>
                  <a:lnTo>
                    <a:pt x="226252" y="29287"/>
                  </a:lnTo>
                  <a:lnTo>
                    <a:pt x="224914" y="29208"/>
                  </a:lnTo>
                  <a:lnTo>
                    <a:pt x="223559" y="29129"/>
                  </a:lnTo>
                  <a:lnTo>
                    <a:pt x="222135" y="29050"/>
                  </a:lnTo>
                  <a:lnTo>
                    <a:pt x="220683" y="28971"/>
                  </a:lnTo>
                  <a:lnTo>
                    <a:pt x="219179" y="28892"/>
                  </a:lnTo>
                  <a:lnTo>
                    <a:pt x="217629" y="28813"/>
                  </a:lnTo>
                  <a:lnTo>
                    <a:pt x="216046" y="28734"/>
                  </a:lnTo>
                  <a:lnTo>
                    <a:pt x="214400" y="28655"/>
                  </a:lnTo>
                  <a:lnTo>
                    <a:pt x="212738" y="28576"/>
                  </a:lnTo>
                  <a:lnTo>
                    <a:pt x="210998" y="28497"/>
                  </a:lnTo>
                  <a:lnTo>
                    <a:pt x="209242" y="28418"/>
                  </a:lnTo>
                  <a:lnTo>
                    <a:pt x="207425" y="28339"/>
                  </a:lnTo>
                  <a:lnTo>
                    <a:pt x="205577" y="28260"/>
                  </a:lnTo>
                  <a:lnTo>
                    <a:pt x="203684" y="28182"/>
                  </a:lnTo>
                  <a:lnTo>
                    <a:pt x="201745" y="28103"/>
                  </a:lnTo>
                  <a:lnTo>
                    <a:pt x="199779" y="28024"/>
                  </a:lnTo>
                  <a:lnTo>
                    <a:pt x="197753" y="27945"/>
                  </a:lnTo>
                  <a:lnTo>
                    <a:pt x="195711" y="27866"/>
                  </a:lnTo>
                  <a:lnTo>
                    <a:pt x="193603" y="27787"/>
                  </a:lnTo>
                  <a:lnTo>
                    <a:pt x="191478" y="27708"/>
                  </a:lnTo>
                  <a:lnTo>
                    <a:pt x="189301" y="27629"/>
                  </a:lnTo>
                  <a:lnTo>
                    <a:pt x="187095" y="27550"/>
                  </a:lnTo>
                  <a:lnTo>
                    <a:pt x="184854" y="27471"/>
                  </a:lnTo>
                  <a:lnTo>
                    <a:pt x="182570" y="27392"/>
                  </a:lnTo>
                  <a:lnTo>
                    <a:pt x="180266" y="27313"/>
                  </a:lnTo>
                  <a:lnTo>
                    <a:pt x="177909" y="27234"/>
                  </a:lnTo>
                  <a:lnTo>
                    <a:pt x="175539" y="27155"/>
                  </a:lnTo>
                  <a:lnTo>
                    <a:pt x="173119" y="27076"/>
                  </a:lnTo>
                  <a:lnTo>
                    <a:pt x="170682" y="26997"/>
                  </a:lnTo>
                  <a:lnTo>
                    <a:pt x="168208" y="26918"/>
                  </a:lnTo>
                  <a:lnTo>
                    <a:pt x="165708" y="26840"/>
                  </a:lnTo>
                  <a:lnTo>
                    <a:pt x="163184" y="26761"/>
                  </a:lnTo>
                  <a:lnTo>
                    <a:pt x="160626" y="26682"/>
                  </a:lnTo>
                  <a:lnTo>
                    <a:pt x="158056" y="26603"/>
                  </a:lnTo>
                  <a:lnTo>
                    <a:pt x="155446" y="26524"/>
                  </a:lnTo>
                  <a:lnTo>
                    <a:pt x="152828" y="26445"/>
                  </a:lnTo>
                  <a:lnTo>
                    <a:pt x="150178" y="26366"/>
                  </a:lnTo>
                  <a:lnTo>
                    <a:pt x="147515" y="26287"/>
                  </a:lnTo>
                  <a:lnTo>
                    <a:pt x="144831" y="26208"/>
                  </a:lnTo>
                  <a:lnTo>
                    <a:pt x="142130" y="26129"/>
                  </a:lnTo>
                  <a:lnTo>
                    <a:pt x="139417" y="26050"/>
                  </a:lnTo>
                  <a:lnTo>
                    <a:pt x="136684" y="25971"/>
                  </a:lnTo>
                  <a:lnTo>
                    <a:pt x="133946" y="25892"/>
                  </a:lnTo>
                  <a:lnTo>
                    <a:pt x="131189" y="25813"/>
                  </a:lnTo>
                  <a:lnTo>
                    <a:pt x="128428" y="25734"/>
                  </a:lnTo>
                  <a:lnTo>
                    <a:pt x="125656" y="25655"/>
                  </a:lnTo>
                  <a:lnTo>
                    <a:pt x="122879" y="25576"/>
                  </a:lnTo>
                  <a:lnTo>
                    <a:pt x="120097" y="25498"/>
                  </a:lnTo>
                  <a:lnTo>
                    <a:pt x="117312" y="25419"/>
                  </a:lnTo>
                  <a:lnTo>
                    <a:pt x="114525" y="25340"/>
                  </a:lnTo>
                  <a:lnTo>
                    <a:pt x="111739" y="25261"/>
                  </a:lnTo>
                  <a:lnTo>
                    <a:pt x="108954" y="25182"/>
                  </a:lnTo>
                  <a:lnTo>
                    <a:pt x="106174" y="25103"/>
                  </a:lnTo>
                  <a:lnTo>
                    <a:pt x="103397" y="25024"/>
                  </a:lnTo>
                  <a:lnTo>
                    <a:pt x="100629" y="24945"/>
                  </a:lnTo>
                  <a:lnTo>
                    <a:pt x="97869" y="24866"/>
                  </a:lnTo>
                  <a:lnTo>
                    <a:pt x="95118" y="24787"/>
                  </a:lnTo>
                  <a:lnTo>
                    <a:pt x="92382" y="24708"/>
                  </a:lnTo>
                  <a:lnTo>
                    <a:pt x="89653" y="24629"/>
                  </a:lnTo>
                  <a:lnTo>
                    <a:pt x="86950" y="24550"/>
                  </a:lnTo>
                  <a:lnTo>
                    <a:pt x="84252" y="24471"/>
                  </a:lnTo>
                  <a:lnTo>
                    <a:pt x="81585" y="24392"/>
                  </a:lnTo>
                  <a:lnTo>
                    <a:pt x="78929" y="24313"/>
                  </a:lnTo>
                  <a:lnTo>
                    <a:pt x="76301" y="24234"/>
                  </a:lnTo>
                  <a:lnTo>
                    <a:pt x="73695" y="24156"/>
                  </a:lnTo>
                  <a:lnTo>
                    <a:pt x="71110" y="24077"/>
                  </a:lnTo>
                  <a:lnTo>
                    <a:pt x="68561" y="23998"/>
                  </a:lnTo>
                  <a:lnTo>
                    <a:pt x="66026" y="23919"/>
                  </a:lnTo>
                  <a:lnTo>
                    <a:pt x="63541" y="23840"/>
                  </a:lnTo>
                  <a:lnTo>
                    <a:pt x="61068" y="23761"/>
                  </a:lnTo>
                  <a:lnTo>
                    <a:pt x="58646" y="23682"/>
                  </a:lnTo>
                  <a:lnTo>
                    <a:pt x="56246" y="23603"/>
                  </a:lnTo>
                  <a:lnTo>
                    <a:pt x="53888" y="23524"/>
                  </a:lnTo>
                  <a:lnTo>
                    <a:pt x="51569" y="23445"/>
                  </a:lnTo>
                  <a:lnTo>
                    <a:pt x="49279" y="23366"/>
                  </a:lnTo>
                  <a:lnTo>
                    <a:pt x="47045" y="23287"/>
                  </a:lnTo>
                  <a:lnTo>
                    <a:pt x="44829" y="23208"/>
                  </a:lnTo>
                  <a:lnTo>
                    <a:pt x="42687" y="23129"/>
                  </a:lnTo>
                  <a:lnTo>
                    <a:pt x="40562" y="23050"/>
                  </a:lnTo>
                  <a:lnTo>
                    <a:pt x="38503" y="22971"/>
                  </a:lnTo>
                  <a:lnTo>
                    <a:pt x="36478" y="22892"/>
                  </a:lnTo>
                  <a:lnTo>
                    <a:pt x="34503" y="22814"/>
                  </a:lnTo>
                  <a:lnTo>
                    <a:pt x="32582" y="22735"/>
                  </a:lnTo>
                  <a:lnTo>
                    <a:pt x="30695" y="22656"/>
                  </a:lnTo>
                  <a:lnTo>
                    <a:pt x="28882" y="22577"/>
                  </a:lnTo>
                  <a:lnTo>
                    <a:pt x="27089" y="22498"/>
                  </a:lnTo>
                  <a:lnTo>
                    <a:pt x="25386" y="22419"/>
                  </a:lnTo>
                  <a:lnTo>
                    <a:pt x="23706" y="22340"/>
                  </a:lnTo>
                  <a:lnTo>
                    <a:pt x="22100" y="22261"/>
                  </a:lnTo>
                  <a:lnTo>
                    <a:pt x="20537" y="22182"/>
                  </a:lnTo>
                  <a:lnTo>
                    <a:pt x="19029" y="22103"/>
                  </a:lnTo>
                  <a:lnTo>
                    <a:pt x="17586" y="22024"/>
                  </a:lnTo>
                  <a:lnTo>
                    <a:pt x="16177" y="21945"/>
                  </a:lnTo>
                  <a:lnTo>
                    <a:pt x="14857" y="21866"/>
                  </a:lnTo>
                  <a:lnTo>
                    <a:pt x="13558" y="21787"/>
                  </a:lnTo>
                  <a:lnTo>
                    <a:pt x="12353" y="21708"/>
                  </a:lnTo>
                  <a:lnTo>
                    <a:pt x="11178" y="21629"/>
                  </a:lnTo>
                  <a:lnTo>
                    <a:pt x="10077" y="21550"/>
                  </a:lnTo>
                  <a:lnTo>
                    <a:pt x="9027" y="21472"/>
                  </a:lnTo>
                  <a:lnTo>
                    <a:pt x="8029" y="21393"/>
                  </a:lnTo>
                  <a:lnTo>
                    <a:pt x="7105" y="21314"/>
                  </a:lnTo>
                  <a:lnTo>
                    <a:pt x="6211" y="21235"/>
                  </a:lnTo>
                  <a:lnTo>
                    <a:pt x="5413" y="21156"/>
                  </a:lnTo>
                  <a:lnTo>
                    <a:pt x="4636" y="21077"/>
                  </a:lnTo>
                  <a:lnTo>
                    <a:pt x="3949" y="20998"/>
                  </a:lnTo>
                  <a:lnTo>
                    <a:pt x="3297" y="20919"/>
                  </a:lnTo>
                  <a:lnTo>
                    <a:pt x="2711" y="20840"/>
                  </a:lnTo>
                  <a:lnTo>
                    <a:pt x="2182" y="20761"/>
                  </a:lnTo>
                  <a:lnTo>
                    <a:pt x="1698" y="20682"/>
                  </a:lnTo>
                  <a:lnTo>
                    <a:pt x="1290" y="20603"/>
                  </a:lnTo>
                  <a:lnTo>
                    <a:pt x="905" y="20524"/>
                  </a:lnTo>
                  <a:lnTo>
                    <a:pt x="615" y="20445"/>
                  </a:lnTo>
                  <a:lnTo>
                    <a:pt x="346" y="20366"/>
                  </a:lnTo>
                  <a:lnTo>
                    <a:pt x="155" y="20287"/>
                  </a:lnTo>
                  <a:lnTo>
                    <a:pt x="0" y="19814"/>
                  </a:lnTo>
                  <a:lnTo>
                    <a:pt x="165" y="19735"/>
                  </a:lnTo>
                  <a:lnTo>
                    <a:pt x="350" y="19656"/>
                  </a:lnTo>
                  <a:lnTo>
                    <a:pt x="598" y="19577"/>
                  </a:lnTo>
                  <a:lnTo>
                    <a:pt x="880" y="19498"/>
                  </a:lnTo>
                  <a:lnTo>
                    <a:pt x="1206" y="19419"/>
                  </a:lnTo>
                  <a:lnTo>
                    <a:pt x="1581" y="19340"/>
                  </a:lnTo>
                  <a:lnTo>
                    <a:pt x="1982" y="19261"/>
                  </a:lnTo>
                  <a:lnTo>
                    <a:pt x="2444" y="19182"/>
                  </a:lnTo>
                  <a:lnTo>
                    <a:pt x="2921" y="19103"/>
                  </a:lnTo>
                  <a:lnTo>
                    <a:pt x="3461" y="19024"/>
                  </a:lnTo>
                  <a:lnTo>
                    <a:pt x="4018" y="18945"/>
                  </a:lnTo>
                  <a:lnTo>
                    <a:pt x="4621" y="18866"/>
                  </a:lnTo>
                  <a:lnTo>
                    <a:pt x="5253" y="18788"/>
                  </a:lnTo>
                  <a:lnTo>
                    <a:pt x="5915" y="18709"/>
                  </a:lnTo>
                  <a:lnTo>
                    <a:pt x="6617" y="18630"/>
                  </a:lnTo>
                  <a:lnTo>
                    <a:pt x="7335" y="18551"/>
                  </a:lnTo>
                  <a:lnTo>
                    <a:pt x="8099" y="18472"/>
                  </a:lnTo>
                  <a:lnTo>
                    <a:pt x="8875" y="18393"/>
                  </a:lnTo>
                  <a:lnTo>
                    <a:pt x="9691" y="18314"/>
                  </a:lnTo>
                  <a:lnTo>
                    <a:pt x="10522" y="18235"/>
                  </a:lnTo>
                  <a:lnTo>
                    <a:pt x="11382" y="18156"/>
                  </a:lnTo>
                  <a:lnTo>
                    <a:pt x="12263" y="18077"/>
                  </a:lnTo>
                  <a:lnTo>
                    <a:pt x="13161" y="17998"/>
                  </a:lnTo>
                  <a:lnTo>
                    <a:pt x="14087" y="17919"/>
                  </a:lnTo>
                  <a:lnTo>
                    <a:pt x="15021" y="17840"/>
                  </a:lnTo>
                  <a:lnTo>
                    <a:pt x="15985" y="17761"/>
                  </a:lnTo>
                  <a:lnTo>
                    <a:pt x="16955" y="17682"/>
                  </a:lnTo>
                  <a:lnTo>
                    <a:pt x="17947" y="17603"/>
                  </a:lnTo>
                  <a:lnTo>
                    <a:pt x="18949" y="17524"/>
                  </a:lnTo>
                  <a:lnTo>
                    <a:pt x="19965" y="17446"/>
                  </a:lnTo>
                  <a:lnTo>
                    <a:pt x="20992" y="17367"/>
                  </a:lnTo>
                  <a:lnTo>
                    <a:pt x="22028" y="17288"/>
                  </a:lnTo>
                  <a:lnTo>
                    <a:pt x="23076" y="17209"/>
                  </a:lnTo>
                  <a:lnTo>
                    <a:pt x="24128" y="17130"/>
                  </a:lnTo>
                  <a:lnTo>
                    <a:pt x="25193" y="17051"/>
                  </a:lnTo>
                  <a:lnTo>
                    <a:pt x="26259" y="16972"/>
                  </a:lnTo>
                  <a:lnTo>
                    <a:pt x="27333" y="16893"/>
                  </a:lnTo>
                  <a:lnTo>
                    <a:pt x="28409" y="16814"/>
                  </a:lnTo>
                  <a:lnTo>
                    <a:pt x="29489" y="16735"/>
                  </a:lnTo>
                  <a:lnTo>
                    <a:pt x="30571" y="16656"/>
                  </a:lnTo>
                  <a:lnTo>
                    <a:pt x="31654" y="16577"/>
                  </a:lnTo>
                  <a:lnTo>
                    <a:pt x="32737" y="16498"/>
                  </a:lnTo>
                  <a:lnTo>
                    <a:pt x="33820" y="16419"/>
                  </a:lnTo>
                  <a:lnTo>
                    <a:pt x="34900" y="16340"/>
                  </a:lnTo>
                  <a:lnTo>
                    <a:pt x="35980" y="16261"/>
                  </a:lnTo>
                  <a:lnTo>
                    <a:pt x="37055" y="16182"/>
                  </a:lnTo>
                  <a:lnTo>
                    <a:pt x="38127" y="16104"/>
                  </a:lnTo>
                  <a:lnTo>
                    <a:pt x="39195" y="16025"/>
                  </a:lnTo>
                  <a:lnTo>
                    <a:pt x="40257" y="15946"/>
                  </a:lnTo>
                  <a:lnTo>
                    <a:pt x="41315" y="15867"/>
                  </a:lnTo>
                  <a:lnTo>
                    <a:pt x="42363" y="15788"/>
                  </a:lnTo>
                  <a:lnTo>
                    <a:pt x="43409" y="15709"/>
                  </a:lnTo>
                  <a:lnTo>
                    <a:pt x="44442" y="15630"/>
                  </a:lnTo>
                  <a:lnTo>
                    <a:pt x="45471" y="15551"/>
                  </a:lnTo>
                  <a:lnTo>
                    <a:pt x="46490" y="15472"/>
                  </a:lnTo>
                  <a:lnTo>
                    <a:pt x="47499" y="15393"/>
                  </a:lnTo>
                  <a:lnTo>
                    <a:pt x="48501" y="15314"/>
                  </a:lnTo>
                  <a:lnTo>
                    <a:pt x="49490" y="15235"/>
                  </a:lnTo>
                  <a:lnTo>
                    <a:pt x="50474" y="15156"/>
                  </a:lnTo>
                  <a:lnTo>
                    <a:pt x="51440" y="15077"/>
                  </a:lnTo>
                  <a:lnTo>
                    <a:pt x="52402" y="14998"/>
                  </a:lnTo>
                  <a:lnTo>
                    <a:pt x="53347" y="14919"/>
                  </a:lnTo>
                  <a:lnTo>
                    <a:pt x="54285" y="14840"/>
                  </a:lnTo>
                  <a:lnTo>
                    <a:pt x="55209" y="14762"/>
                  </a:lnTo>
                  <a:lnTo>
                    <a:pt x="56121" y="14683"/>
                  </a:lnTo>
                  <a:lnTo>
                    <a:pt x="57025" y="14604"/>
                  </a:lnTo>
                  <a:lnTo>
                    <a:pt x="57910" y="14525"/>
                  </a:lnTo>
                  <a:lnTo>
                    <a:pt x="58791" y="14446"/>
                  </a:lnTo>
                  <a:lnTo>
                    <a:pt x="59651" y="14367"/>
                  </a:lnTo>
                  <a:lnTo>
                    <a:pt x="60505" y="14288"/>
                  </a:lnTo>
                  <a:lnTo>
                    <a:pt x="61342" y="14209"/>
                  </a:lnTo>
                  <a:lnTo>
                    <a:pt x="62169" y="14130"/>
                  </a:lnTo>
                  <a:lnTo>
                    <a:pt x="62983" y="14051"/>
                  </a:lnTo>
                  <a:lnTo>
                    <a:pt x="63783" y="13972"/>
                  </a:lnTo>
                  <a:lnTo>
                    <a:pt x="64575" y="13893"/>
                  </a:lnTo>
                  <a:lnTo>
                    <a:pt x="65347" y="13814"/>
                  </a:lnTo>
                  <a:lnTo>
                    <a:pt x="66115" y="13735"/>
                  </a:lnTo>
                  <a:lnTo>
                    <a:pt x="66863" y="13656"/>
                  </a:lnTo>
                  <a:lnTo>
                    <a:pt x="67604" y="13577"/>
                  </a:lnTo>
                  <a:lnTo>
                    <a:pt x="68329" y="13498"/>
                  </a:lnTo>
                  <a:lnTo>
                    <a:pt x="69044" y="13420"/>
                  </a:lnTo>
                  <a:lnTo>
                    <a:pt x="69748" y="13341"/>
                  </a:lnTo>
                  <a:lnTo>
                    <a:pt x="70438" y="13262"/>
                  </a:lnTo>
                  <a:lnTo>
                    <a:pt x="71121" y="13183"/>
                  </a:lnTo>
                  <a:lnTo>
                    <a:pt x="71786" y="13104"/>
                  </a:lnTo>
                  <a:lnTo>
                    <a:pt x="72446" y="13025"/>
                  </a:lnTo>
                  <a:lnTo>
                    <a:pt x="73089" y="12946"/>
                  </a:lnTo>
                  <a:lnTo>
                    <a:pt x="73726" y="12867"/>
                  </a:lnTo>
                  <a:lnTo>
                    <a:pt x="74350" y="12788"/>
                  </a:lnTo>
                  <a:lnTo>
                    <a:pt x="74964" y="12709"/>
                  </a:lnTo>
                  <a:lnTo>
                    <a:pt x="75569" y="12630"/>
                  </a:lnTo>
                  <a:lnTo>
                    <a:pt x="76161" y="12551"/>
                  </a:lnTo>
                  <a:lnTo>
                    <a:pt x="76749" y="12472"/>
                  </a:lnTo>
                  <a:lnTo>
                    <a:pt x="77321" y="12393"/>
                  </a:lnTo>
                  <a:lnTo>
                    <a:pt x="77890" y="12314"/>
                  </a:lnTo>
                  <a:lnTo>
                    <a:pt x="78445" y="12235"/>
                  </a:lnTo>
                  <a:lnTo>
                    <a:pt x="78994" y="12156"/>
                  </a:lnTo>
                  <a:lnTo>
                    <a:pt x="79534" y="12078"/>
                  </a:lnTo>
                  <a:lnTo>
                    <a:pt x="80066" y="11999"/>
                  </a:lnTo>
                  <a:lnTo>
                    <a:pt x="80591" y="11920"/>
                  </a:lnTo>
                  <a:lnTo>
                    <a:pt x="81107" y="11841"/>
                  </a:lnTo>
                  <a:lnTo>
                    <a:pt x="81619" y="11762"/>
                  </a:lnTo>
                  <a:lnTo>
                    <a:pt x="82119" y="11683"/>
                  </a:lnTo>
                  <a:lnTo>
                    <a:pt x="82616" y="11604"/>
                  </a:lnTo>
                  <a:lnTo>
                    <a:pt x="83105" y="11525"/>
                  </a:lnTo>
                  <a:lnTo>
                    <a:pt x="83589" y="11446"/>
                  </a:lnTo>
                  <a:lnTo>
                    <a:pt x="84067" y="11367"/>
                  </a:lnTo>
                  <a:lnTo>
                    <a:pt x="84539" y="11288"/>
                  </a:lnTo>
                  <a:lnTo>
                    <a:pt x="85007" y="11209"/>
                  </a:lnTo>
                  <a:lnTo>
                    <a:pt x="85468" y="11130"/>
                  </a:lnTo>
                  <a:lnTo>
                    <a:pt x="85927" y="11051"/>
                  </a:lnTo>
                  <a:lnTo>
                    <a:pt x="86379" y="10972"/>
                  </a:lnTo>
                  <a:lnTo>
                    <a:pt x="86829" y="10893"/>
                  </a:lnTo>
                  <a:lnTo>
                    <a:pt x="87275" y="10814"/>
                  </a:lnTo>
                  <a:lnTo>
                    <a:pt x="87717" y="10736"/>
                  </a:lnTo>
                  <a:lnTo>
                    <a:pt x="88157" y="10657"/>
                  </a:lnTo>
                  <a:lnTo>
                    <a:pt x="88593" y="10578"/>
                  </a:lnTo>
                  <a:lnTo>
                    <a:pt x="89028" y="10499"/>
                  </a:lnTo>
                  <a:lnTo>
                    <a:pt x="89459" y="10420"/>
                  </a:lnTo>
                  <a:lnTo>
                    <a:pt x="89890" y="10341"/>
                  </a:lnTo>
                  <a:lnTo>
                    <a:pt x="90318" y="10262"/>
                  </a:lnTo>
                  <a:lnTo>
                    <a:pt x="90745" y="10183"/>
                  </a:lnTo>
                  <a:lnTo>
                    <a:pt x="91171" y="10104"/>
                  </a:lnTo>
                  <a:lnTo>
                    <a:pt x="91597" y="10025"/>
                  </a:lnTo>
                  <a:lnTo>
                    <a:pt x="92022" y="9946"/>
                  </a:lnTo>
                  <a:lnTo>
                    <a:pt x="92447" y="9867"/>
                  </a:lnTo>
                  <a:lnTo>
                    <a:pt x="92873" y="9788"/>
                  </a:lnTo>
                  <a:lnTo>
                    <a:pt x="93299" y="9709"/>
                  </a:lnTo>
                  <a:lnTo>
                    <a:pt x="93726" y="9630"/>
                  </a:lnTo>
                  <a:lnTo>
                    <a:pt x="94154" y="9551"/>
                  </a:lnTo>
                  <a:lnTo>
                    <a:pt x="94584" y="9472"/>
                  </a:lnTo>
                  <a:lnTo>
                    <a:pt x="95015" y="9394"/>
                  </a:lnTo>
                  <a:lnTo>
                    <a:pt x="95448" y="9315"/>
                  </a:lnTo>
                  <a:lnTo>
                    <a:pt x="95884" y="9236"/>
                  </a:lnTo>
                  <a:lnTo>
                    <a:pt x="96323" y="9157"/>
                  </a:lnTo>
                  <a:lnTo>
                    <a:pt x="96763" y="9078"/>
                  </a:lnTo>
                  <a:lnTo>
                    <a:pt x="97209" y="8999"/>
                  </a:lnTo>
                  <a:lnTo>
                    <a:pt x="97656" y="8920"/>
                  </a:lnTo>
                  <a:lnTo>
                    <a:pt x="98109" y="8841"/>
                  </a:lnTo>
                  <a:lnTo>
                    <a:pt x="98565" y="8762"/>
                  </a:lnTo>
                  <a:lnTo>
                    <a:pt x="99025" y="8683"/>
                  </a:lnTo>
                  <a:lnTo>
                    <a:pt x="99491" y="8604"/>
                  </a:lnTo>
                  <a:lnTo>
                    <a:pt x="99960" y="8525"/>
                  </a:lnTo>
                  <a:lnTo>
                    <a:pt x="100436" y="8446"/>
                  </a:lnTo>
                  <a:lnTo>
                    <a:pt x="100915" y="8367"/>
                  </a:lnTo>
                  <a:lnTo>
                    <a:pt x="101404" y="8288"/>
                  </a:lnTo>
                  <a:lnTo>
                    <a:pt x="101895" y="8209"/>
                  </a:lnTo>
                  <a:lnTo>
                    <a:pt x="102394" y="8130"/>
                  </a:lnTo>
                  <a:lnTo>
                    <a:pt x="102900" y="8052"/>
                  </a:lnTo>
                  <a:lnTo>
                    <a:pt x="103411" y="7973"/>
                  </a:lnTo>
                  <a:lnTo>
                    <a:pt x="103931" y="7894"/>
                  </a:lnTo>
                  <a:lnTo>
                    <a:pt x="104455" y="7815"/>
                  </a:lnTo>
                  <a:lnTo>
                    <a:pt x="104991" y="7736"/>
                  </a:lnTo>
                  <a:lnTo>
                    <a:pt x="105529" y="7657"/>
                  </a:lnTo>
                  <a:lnTo>
                    <a:pt x="106081" y="7578"/>
                  </a:lnTo>
                  <a:lnTo>
                    <a:pt x="106636" y="7499"/>
                  </a:lnTo>
                  <a:lnTo>
                    <a:pt x="107202" y="7420"/>
                  </a:lnTo>
                  <a:lnTo>
                    <a:pt x="107776" y="7341"/>
                  </a:lnTo>
                  <a:lnTo>
                    <a:pt x="108356" y="7262"/>
                  </a:lnTo>
                  <a:lnTo>
                    <a:pt x="108949" y="7183"/>
                  </a:lnTo>
                  <a:lnTo>
                    <a:pt x="109545" y="7104"/>
                  </a:lnTo>
                  <a:lnTo>
                    <a:pt x="110157" y="7025"/>
                  </a:lnTo>
                  <a:lnTo>
                    <a:pt x="110772" y="6946"/>
                  </a:lnTo>
                  <a:lnTo>
                    <a:pt x="111400" y="6867"/>
                  </a:lnTo>
                  <a:lnTo>
                    <a:pt x="112035" y="6788"/>
                  </a:lnTo>
                  <a:lnTo>
                    <a:pt x="112681" y="6710"/>
                  </a:lnTo>
                  <a:lnTo>
                    <a:pt x="113336" y="6631"/>
                  </a:lnTo>
                  <a:lnTo>
                    <a:pt x="113999" y="6552"/>
                  </a:lnTo>
                  <a:lnTo>
                    <a:pt x="114675" y="6473"/>
                  </a:lnTo>
                  <a:lnTo>
                    <a:pt x="115355" y="6394"/>
                  </a:lnTo>
                  <a:lnTo>
                    <a:pt x="116051" y="6315"/>
                  </a:lnTo>
                  <a:lnTo>
                    <a:pt x="116752" y="6236"/>
                  </a:lnTo>
                  <a:lnTo>
                    <a:pt x="117466" y="6157"/>
                  </a:lnTo>
                  <a:lnTo>
                    <a:pt x="118188" y="6078"/>
                  </a:lnTo>
                  <a:lnTo>
                    <a:pt x="118919" y="5999"/>
                  </a:lnTo>
                  <a:lnTo>
                    <a:pt x="119662" y="5920"/>
                  </a:lnTo>
                  <a:lnTo>
                    <a:pt x="120410" y="5841"/>
                  </a:lnTo>
                  <a:lnTo>
                    <a:pt x="121173" y="5762"/>
                  </a:lnTo>
                  <a:lnTo>
                    <a:pt x="121940" y="5683"/>
                  </a:lnTo>
                  <a:lnTo>
                    <a:pt x="122722" y="5604"/>
                  </a:lnTo>
                  <a:lnTo>
                    <a:pt x="123509" y="5525"/>
                  </a:lnTo>
                  <a:lnTo>
                    <a:pt x="124308" y="5446"/>
                  </a:lnTo>
                  <a:lnTo>
                    <a:pt x="125114" y="5368"/>
                  </a:lnTo>
                  <a:lnTo>
                    <a:pt x="125929" y="5289"/>
                  </a:lnTo>
                  <a:lnTo>
                    <a:pt x="126755" y="5210"/>
                  </a:lnTo>
                  <a:lnTo>
                    <a:pt x="127586" y="5131"/>
                  </a:lnTo>
                  <a:lnTo>
                    <a:pt x="128430" y="5052"/>
                  </a:lnTo>
                  <a:lnTo>
                    <a:pt x="129277" y="4973"/>
                  </a:lnTo>
                  <a:lnTo>
                    <a:pt x="130138" y="4894"/>
                  </a:lnTo>
                  <a:lnTo>
                    <a:pt x="131003" y="4815"/>
                  </a:lnTo>
                  <a:lnTo>
                    <a:pt x="131878" y="4736"/>
                  </a:lnTo>
                  <a:lnTo>
                    <a:pt x="132760" y="4657"/>
                  </a:lnTo>
                  <a:lnTo>
                    <a:pt x="133648" y="4578"/>
                  </a:lnTo>
                  <a:lnTo>
                    <a:pt x="134546" y="4499"/>
                  </a:lnTo>
                  <a:lnTo>
                    <a:pt x="135447" y="4420"/>
                  </a:lnTo>
                  <a:lnTo>
                    <a:pt x="136360" y="4341"/>
                  </a:lnTo>
                  <a:lnTo>
                    <a:pt x="137275" y="4262"/>
                  </a:lnTo>
                  <a:lnTo>
                    <a:pt x="138201" y="4183"/>
                  </a:lnTo>
                  <a:lnTo>
                    <a:pt x="139130" y="4104"/>
                  </a:lnTo>
                  <a:lnTo>
                    <a:pt x="140066" y="4026"/>
                  </a:lnTo>
                  <a:lnTo>
                    <a:pt x="141008" y="3947"/>
                  </a:lnTo>
                  <a:lnTo>
                    <a:pt x="141954" y="3868"/>
                  </a:lnTo>
                  <a:lnTo>
                    <a:pt x="142908" y="3789"/>
                  </a:lnTo>
                  <a:lnTo>
                    <a:pt x="143863" y="3710"/>
                  </a:lnTo>
                  <a:lnTo>
                    <a:pt x="144828" y="3631"/>
                  </a:lnTo>
                  <a:lnTo>
                    <a:pt x="145794" y="3552"/>
                  </a:lnTo>
                  <a:lnTo>
                    <a:pt x="146767" y="3473"/>
                  </a:lnTo>
                  <a:lnTo>
                    <a:pt x="147743" y="3394"/>
                  </a:lnTo>
                  <a:lnTo>
                    <a:pt x="148723" y="3315"/>
                  </a:lnTo>
                  <a:lnTo>
                    <a:pt x="149707" y="3236"/>
                  </a:lnTo>
                  <a:lnTo>
                    <a:pt x="150694" y="3157"/>
                  </a:lnTo>
                  <a:lnTo>
                    <a:pt x="151686" y="3078"/>
                  </a:lnTo>
                  <a:lnTo>
                    <a:pt x="152679" y="2999"/>
                  </a:lnTo>
                  <a:lnTo>
                    <a:pt x="153678" y="2920"/>
                  </a:lnTo>
                  <a:lnTo>
                    <a:pt x="154678" y="2841"/>
                  </a:lnTo>
                  <a:lnTo>
                    <a:pt x="155681" y="2762"/>
                  </a:lnTo>
                  <a:lnTo>
                    <a:pt x="156687" y="2684"/>
                  </a:lnTo>
                  <a:lnTo>
                    <a:pt x="157695" y="2605"/>
                  </a:lnTo>
                  <a:lnTo>
                    <a:pt x="158706" y="2526"/>
                  </a:lnTo>
                  <a:lnTo>
                    <a:pt x="159717" y="2447"/>
                  </a:lnTo>
                  <a:lnTo>
                    <a:pt x="160732" y="2368"/>
                  </a:lnTo>
                  <a:lnTo>
                    <a:pt x="161748" y="2289"/>
                  </a:lnTo>
                  <a:lnTo>
                    <a:pt x="162766" y="2210"/>
                  </a:lnTo>
                  <a:lnTo>
                    <a:pt x="163785" y="2131"/>
                  </a:lnTo>
                  <a:lnTo>
                    <a:pt x="164806" y="2052"/>
                  </a:lnTo>
                  <a:lnTo>
                    <a:pt x="165828" y="1973"/>
                  </a:lnTo>
                  <a:lnTo>
                    <a:pt x="166851" y="1894"/>
                  </a:lnTo>
                  <a:lnTo>
                    <a:pt x="167875" y="1815"/>
                  </a:lnTo>
                  <a:lnTo>
                    <a:pt x="168900" y="1736"/>
                  </a:lnTo>
                  <a:lnTo>
                    <a:pt x="169927" y="1657"/>
                  </a:lnTo>
                  <a:lnTo>
                    <a:pt x="170953" y="1578"/>
                  </a:lnTo>
                  <a:lnTo>
                    <a:pt x="171981" y="1499"/>
                  </a:lnTo>
                  <a:lnTo>
                    <a:pt x="173009" y="1420"/>
                  </a:lnTo>
                  <a:lnTo>
                    <a:pt x="174038" y="1342"/>
                  </a:lnTo>
                  <a:lnTo>
                    <a:pt x="175068" y="1263"/>
                  </a:lnTo>
                  <a:lnTo>
                    <a:pt x="176097" y="1184"/>
                  </a:lnTo>
                  <a:lnTo>
                    <a:pt x="177128" y="1105"/>
                  </a:lnTo>
                  <a:lnTo>
                    <a:pt x="178158" y="1026"/>
                  </a:lnTo>
                  <a:lnTo>
                    <a:pt x="179189" y="947"/>
                  </a:lnTo>
                  <a:lnTo>
                    <a:pt x="180220" y="868"/>
                  </a:lnTo>
                  <a:lnTo>
                    <a:pt x="181252" y="789"/>
                  </a:lnTo>
                  <a:lnTo>
                    <a:pt x="182283" y="710"/>
                  </a:lnTo>
                  <a:lnTo>
                    <a:pt x="183315" y="631"/>
                  </a:lnTo>
                  <a:lnTo>
                    <a:pt x="184346" y="552"/>
                  </a:lnTo>
                  <a:lnTo>
                    <a:pt x="185378" y="473"/>
                  </a:lnTo>
                  <a:lnTo>
                    <a:pt x="186410" y="394"/>
                  </a:lnTo>
                  <a:lnTo>
                    <a:pt x="187441" y="315"/>
                  </a:lnTo>
                  <a:lnTo>
                    <a:pt x="188473" y="236"/>
                  </a:lnTo>
                  <a:lnTo>
                    <a:pt x="189504" y="157"/>
                  </a:lnTo>
                  <a:lnTo>
                    <a:pt x="190536" y="78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8"/>
                  </a:lnTo>
                  <a:lnTo>
                    <a:pt x="363935" y="157"/>
                  </a:lnTo>
                  <a:lnTo>
                    <a:pt x="364966" y="236"/>
                  </a:lnTo>
                  <a:lnTo>
                    <a:pt x="365997" y="315"/>
                  </a:lnTo>
                  <a:lnTo>
                    <a:pt x="367029" y="394"/>
                  </a:lnTo>
                  <a:lnTo>
                    <a:pt x="368061" y="473"/>
                  </a:lnTo>
                  <a:lnTo>
                    <a:pt x="369093" y="552"/>
                  </a:lnTo>
                  <a:lnTo>
                    <a:pt x="370124" y="631"/>
                  </a:lnTo>
                  <a:lnTo>
                    <a:pt x="371156" y="710"/>
                  </a:lnTo>
                  <a:lnTo>
                    <a:pt x="372187" y="789"/>
                  </a:lnTo>
                  <a:lnTo>
                    <a:pt x="373219" y="868"/>
                  </a:lnTo>
                  <a:lnTo>
                    <a:pt x="374250" y="947"/>
                  </a:lnTo>
                  <a:lnTo>
                    <a:pt x="375281" y="1026"/>
                  </a:lnTo>
                  <a:lnTo>
                    <a:pt x="376311" y="1105"/>
                  </a:lnTo>
                  <a:lnTo>
                    <a:pt x="377342" y="1184"/>
                  </a:lnTo>
                  <a:lnTo>
                    <a:pt x="378371" y="1263"/>
                  </a:lnTo>
                  <a:lnTo>
                    <a:pt x="379401" y="1342"/>
                  </a:lnTo>
                  <a:lnTo>
                    <a:pt x="380430" y="1420"/>
                  </a:lnTo>
                  <a:lnTo>
                    <a:pt x="381458" y="1499"/>
                  </a:lnTo>
                  <a:lnTo>
                    <a:pt x="382486" y="1578"/>
                  </a:lnTo>
                  <a:lnTo>
                    <a:pt x="383512" y="1657"/>
                  </a:lnTo>
                  <a:lnTo>
                    <a:pt x="384539" y="1736"/>
                  </a:lnTo>
                  <a:lnTo>
                    <a:pt x="385564" y="1815"/>
                  </a:lnTo>
                  <a:lnTo>
                    <a:pt x="386588" y="1894"/>
                  </a:lnTo>
                  <a:lnTo>
                    <a:pt x="387611" y="1973"/>
                  </a:lnTo>
                  <a:lnTo>
                    <a:pt x="388633" y="2052"/>
                  </a:lnTo>
                  <a:lnTo>
                    <a:pt x="389654" y="2131"/>
                  </a:lnTo>
                  <a:lnTo>
                    <a:pt x="390673" y="2210"/>
                  </a:lnTo>
                  <a:lnTo>
                    <a:pt x="391691" y="2289"/>
                  </a:lnTo>
                  <a:lnTo>
                    <a:pt x="392707" y="2368"/>
                  </a:lnTo>
                  <a:lnTo>
                    <a:pt x="393722" y="2447"/>
                  </a:lnTo>
                  <a:lnTo>
                    <a:pt x="394733" y="2526"/>
                  </a:lnTo>
                  <a:lnTo>
                    <a:pt x="395744" y="2605"/>
                  </a:lnTo>
                  <a:lnTo>
                    <a:pt x="396752" y="2684"/>
                  </a:lnTo>
                  <a:lnTo>
                    <a:pt x="397758" y="2762"/>
                  </a:lnTo>
                  <a:lnTo>
                    <a:pt x="398761" y="2841"/>
                  </a:lnTo>
                  <a:lnTo>
                    <a:pt x="399761" y="2920"/>
                  </a:lnTo>
                  <a:lnTo>
                    <a:pt x="400759" y="2999"/>
                  </a:lnTo>
                  <a:lnTo>
                    <a:pt x="401753" y="3078"/>
                  </a:lnTo>
                  <a:lnTo>
                    <a:pt x="402745" y="3157"/>
                  </a:lnTo>
                  <a:lnTo>
                    <a:pt x="403732" y="3236"/>
                  </a:lnTo>
                  <a:lnTo>
                    <a:pt x="404716" y="3315"/>
                  </a:lnTo>
                  <a:lnTo>
                    <a:pt x="405696" y="3394"/>
                  </a:lnTo>
                  <a:lnTo>
                    <a:pt x="406672" y="3473"/>
                  </a:lnTo>
                  <a:lnTo>
                    <a:pt x="407645" y="3552"/>
                  </a:lnTo>
                  <a:lnTo>
                    <a:pt x="408611" y="3631"/>
                  </a:lnTo>
                  <a:lnTo>
                    <a:pt x="409576" y="3710"/>
                  </a:lnTo>
                  <a:lnTo>
                    <a:pt x="410531" y="3789"/>
                  </a:lnTo>
                  <a:lnTo>
                    <a:pt x="411485" y="3868"/>
                  </a:lnTo>
                  <a:lnTo>
                    <a:pt x="412431" y="3947"/>
                  </a:lnTo>
                  <a:lnTo>
                    <a:pt x="413373" y="4026"/>
                  </a:lnTo>
                  <a:lnTo>
                    <a:pt x="414309" y="4104"/>
                  </a:lnTo>
                  <a:lnTo>
                    <a:pt x="415238" y="4183"/>
                  </a:lnTo>
                  <a:lnTo>
                    <a:pt x="416164" y="4262"/>
                  </a:lnTo>
                  <a:lnTo>
                    <a:pt x="417079" y="4341"/>
                  </a:lnTo>
                  <a:lnTo>
                    <a:pt x="417992" y="4420"/>
                  </a:lnTo>
                  <a:lnTo>
                    <a:pt x="418893" y="4499"/>
                  </a:lnTo>
                  <a:lnTo>
                    <a:pt x="419791" y="4578"/>
                  </a:lnTo>
                  <a:lnTo>
                    <a:pt x="420679" y="4657"/>
                  </a:lnTo>
                  <a:lnTo>
                    <a:pt x="421561" y="4736"/>
                  </a:lnTo>
                  <a:lnTo>
                    <a:pt x="422436" y="4815"/>
                  </a:lnTo>
                  <a:lnTo>
                    <a:pt x="423301" y="4894"/>
                  </a:lnTo>
                  <a:lnTo>
                    <a:pt x="424162" y="4973"/>
                  </a:lnTo>
                  <a:lnTo>
                    <a:pt x="425009" y="5052"/>
                  </a:lnTo>
                  <a:lnTo>
                    <a:pt x="425853" y="5131"/>
                  </a:lnTo>
                  <a:lnTo>
                    <a:pt x="426684" y="5210"/>
                  </a:lnTo>
                  <a:lnTo>
                    <a:pt x="427510" y="5289"/>
                  </a:lnTo>
                  <a:lnTo>
                    <a:pt x="428325" y="5368"/>
                  </a:lnTo>
                  <a:lnTo>
                    <a:pt x="429131" y="5446"/>
                  </a:lnTo>
                  <a:lnTo>
                    <a:pt x="429930" y="5525"/>
                  </a:lnTo>
                  <a:lnTo>
                    <a:pt x="430717" y="5604"/>
                  </a:lnTo>
                  <a:lnTo>
                    <a:pt x="431499" y="5683"/>
                  </a:lnTo>
                  <a:lnTo>
                    <a:pt x="432266" y="5762"/>
                  </a:lnTo>
                  <a:lnTo>
                    <a:pt x="433029" y="5841"/>
                  </a:lnTo>
                  <a:lnTo>
                    <a:pt x="433777" y="5920"/>
                  </a:lnTo>
                  <a:lnTo>
                    <a:pt x="434520" y="5999"/>
                  </a:lnTo>
                  <a:lnTo>
                    <a:pt x="435251" y="6078"/>
                  </a:lnTo>
                  <a:lnTo>
                    <a:pt x="435973" y="6157"/>
                  </a:lnTo>
                  <a:lnTo>
                    <a:pt x="436687" y="6236"/>
                  </a:lnTo>
                  <a:lnTo>
                    <a:pt x="437387" y="6315"/>
                  </a:lnTo>
                  <a:lnTo>
                    <a:pt x="438084" y="6394"/>
                  </a:lnTo>
                  <a:lnTo>
                    <a:pt x="438764" y="6473"/>
                  </a:lnTo>
                  <a:lnTo>
                    <a:pt x="439440" y="6552"/>
                  </a:lnTo>
                  <a:lnTo>
                    <a:pt x="440103" y="6631"/>
                  </a:lnTo>
                  <a:lnTo>
                    <a:pt x="440758" y="6710"/>
                  </a:lnTo>
                  <a:lnTo>
                    <a:pt x="441404" y="6788"/>
                  </a:lnTo>
                  <a:lnTo>
                    <a:pt x="442039" y="6867"/>
                  </a:lnTo>
                  <a:lnTo>
                    <a:pt x="442667" y="6946"/>
                  </a:lnTo>
                  <a:lnTo>
                    <a:pt x="443282" y="7025"/>
                  </a:lnTo>
                  <a:lnTo>
                    <a:pt x="443894" y="7104"/>
                  </a:lnTo>
                  <a:lnTo>
                    <a:pt x="444490" y="7183"/>
                  </a:lnTo>
                  <a:lnTo>
                    <a:pt x="445083" y="7262"/>
                  </a:lnTo>
                  <a:lnTo>
                    <a:pt x="445663" y="7341"/>
                  </a:lnTo>
                  <a:lnTo>
                    <a:pt x="446237" y="7420"/>
                  </a:lnTo>
                  <a:lnTo>
                    <a:pt x="446803" y="7499"/>
                  </a:lnTo>
                  <a:lnTo>
                    <a:pt x="447358" y="7578"/>
                  </a:lnTo>
                  <a:lnTo>
                    <a:pt x="447910" y="7657"/>
                  </a:lnTo>
                  <a:lnTo>
                    <a:pt x="448448" y="7736"/>
                  </a:lnTo>
                  <a:lnTo>
                    <a:pt x="448984" y="7815"/>
                  </a:lnTo>
                  <a:lnTo>
                    <a:pt x="449508" y="7894"/>
                  </a:lnTo>
                  <a:lnTo>
                    <a:pt x="450028" y="7973"/>
                  </a:lnTo>
                  <a:lnTo>
                    <a:pt x="450539" y="8052"/>
                  </a:lnTo>
                  <a:lnTo>
                    <a:pt x="451044" y="8130"/>
                  </a:lnTo>
                  <a:lnTo>
                    <a:pt x="451544" y="8209"/>
                  </a:lnTo>
                  <a:lnTo>
                    <a:pt x="452035" y="8288"/>
                  </a:lnTo>
                  <a:lnTo>
                    <a:pt x="452524" y="8367"/>
                  </a:lnTo>
                  <a:lnTo>
                    <a:pt x="453003" y="8446"/>
                  </a:lnTo>
                  <a:lnTo>
                    <a:pt x="453479" y="8525"/>
                  </a:lnTo>
                  <a:lnTo>
                    <a:pt x="453948" y="8604"/>
                  </a:lnTo>
                  <a:lnTo>
                    <a:pt x="454414" y="8683"/>
                  </a:lnTo>
                  <a:lnTo>
                    <a:pt x="454874" y="8762"/>
                  </a:lnTo>
                  <a:lnTo>
                    <a:pt x="455330" y="8841"/>
                  </a:lnTo>
                  <a:lnTo>
                    <a:pt x="455783" y="8920"/>
                  </a:lnTo>
                  <a:lnTo>
                    <a:pt x="456230" y="8999"/>
                  </a:lnTo>
                  <a:lnTo>
                    <a:pt x="456676" y="9078"/>
                  </a:lnTo>
                  <a:lnTo>
                    <a:pt x="457116" y="9157"/>
                  </a:lnTo>
                  <a:lnTo>
                    <a:pt x="457555" y="9236"/>
                  </a:lnTo>
                  <a:lnTo>
                    <a:pt x="457991" y="9315"/>
                  </a:lnTo>
                  <a:lnTo>
                    <a:pt x="458424" y="9394"/>
                  </a:lnTo>
                  <a:lnTo>
                    <a:pt x="458855" y="9472"/>
                  </a:lnTo>
                  <a:lnTo>
                    <a:pt x="459285" y="9551"/>
                  </a:lnTo>
                  <a:lnTo>
                    <a:pt x="459713" y="9630"/>
                  </a:lnTo>
                  <a:lnTo>
                    <a:pt x="460140" y="9709"/>
                  </a:lnTo>
                  <a:lnTo>
                    <a:pt x="460566" y="9788"/>
                  </a:lnTo>
                  <a:lnTo>
                    <a:pt x="460992" y="9867"/>
                  </a:lnTo>
                  <a:lnTo>
                    <a:pt x="461417" y="9946"/>
                  </a:lnTo>
                  <a:lnTo>
                    <a:pt x="461842" y="10025"/>
                  </a:lnTo>
                  <a:lnTo>
                    <a:pt x="462268" y="10104"/>
                  </a:lnTo>
                  <a:lnTo>
                    <a:pt x="462694" y="10183"/>
                  </a:lnTo>
                  <a:lnTo>
                    <a:pt x="463121" y="10262"/>
                  </a:lnTo>
                  <a:lnTo>
                    <a:pt x="463549" y="10341"/>
                  </a:lnTo>
                  <a:lnTo>
                    <a:pt x="463980" y="10420"/>
                  </a:lnTo>
                  <a:lnTo>
                    <a:pt x="464411" y="10499"/>
                  </a:lnTo>
                  <a:lnTo>
                    <a:pt x="464846" y="10578"/>
                  </a:lnTo>
                  <a:lnTo>
                    <a:pt x="465282" y="10657"/>
                  </a:lnTo>
                  <a:lnTo>
                    <a:pt x="465722" y="10736"/>
                  </a:lnTo>
                  <a:lnTo>
                    <a:pt x="466164" y="10814"/>
                  </a:lnTo>
                  <a:lnTo>
                    <a:pt x="466609" y="10893"/>
                  </a:lnTo>
                  <a:lnTo>
                    <a:pt x="467060" y="10972"/>
                  </a:lnTo>
                  <a:lnTo>
                    <a:pt x="467512" y="11051"/>
                  </a:lnTo>
                  <a:lnTo>
                    <a:pt x="467971" y="11130"/>
                  </a:lnTo>
                  <a:lnTo>
                    <a:pt x="468432" y="11209"/>
                  </a:lnTo>
                  <a:lnTo>
                    <a:pt x="468900" y="11288"/>
                  </a:lnTo>
                  <a:lnTo>
                    <a:pt x="469372" y="11367"/>
                  </a:lnTo>
                  <a:lnTo>
                    <a:pt x="469850" y="11446"/>
                  </a:lnTo>
                  <a:lnTo>
                    <a:pt x="470334" y="11525"/>
                  </a:lnTo>
                  <a:lnTo>
                    <a:pt x="470823" y="11604"/>
                  </a:lnTo>
                  <a:lnTo>
                    <a:pt x="471320" y="11683"/>
                  </a:lnTo>
                  <a:lnTo>
                    <a:pt x="471820" y="11762"/>
                  </a:lnTo>
                  <a:lnTo>
                    <a:pt x="472332" y="11841"/>
                  </a:lnTo>
                  <a:lnTo>
                    <a:pt x="472847" y="11920"/>
                  </a:lnTo>
                  <a:lnTo>
                    <a:pt x="473373" y="11999"/>
                  </a:lnTo>
                  <a:lnTo>
                    <a:pt x="473905" y="12078"/>
                  </a:lnTo>
                  <a:lnTo>
                    <a:pt x="474445" y="12156"/>
                  </a:lnTo>
                  <a:lnTo>
                    <a:pt x="474994" y="12235"/>
                  </a:lnTo>
                  <a:lnTo>
                    <a:pt x="475549" y="12314"/>
                  </a:lnTo>
                  <a:lnTo>
                    <a:pt x="476118" y="12393"/>
                  </a:lnTo>
                  <a:lnTo>
                    <a:pt x="476690" y="12472"/>
                  </a:lnTo>
                  <a:lnTo>
                    <a:pt x="477278" y="12551"/>
                  </a:lnTo>
                  <a:lnTo>
                    <a:pt x="477870" y="12630"/>
                  </a:lnTo>
                  <a:lnTo>
                    <a:pt x="478475" y="12709"/>
                  </a:lnTo>
                  <a:lnTo>
                    <a:pt x="479089" y="12788"/>
                  </a:lnTo>
                  <a:lnTo>
                    <a:pt x="479713" y="12867"/>
                  </a:lnTo>
                  <a:lnTo>
                    <a:pt x="480350" y="12946"/>
                  </a:lnTo>
                  <a:lnTo>
                    <a:pt x="480993" y="13025"/>
                  </a:lnTo>
                  <a:lnTo>
                    <a:pt x="481653" y="13104"/>
                  </a:lnTo>
                  <a:lnTo>
                    <a:pt x="482318" y="13183"/>
                  </a:lnTo>
                  <a:lnTo>
                    <a:pt x="483001" y="13262"/>
                  </a:lnTo>
                  <a:lnTo>
                    <a:pt x="483691" y="13341"/>
                  </a:lnTo>
                  <a:lnTo>
                    <a:pt x="484395" y="13420"/>
                  </a:lnTo>
                  <a:lnTo>
                    <a:pt x="485110" y="13498"/>
                  </a:lnTo>
                  <a:lnTo>
                    <a:pt x="485835" y="13577"/>
                  </a:lnTo>
                  <a:lnTo>
                    <a:pt x="486576" y="13656"/>
                  </a:lnTo>
                  <a:lnTo>
                    <a:pt x="487324" y="13735"/>
                  </a:lnTo>
                  <a:lnTo>
                    <a:pt x="488092" y="13814"/>
                  </a:lnTo>
                  <a:lnTo>
                    <a:pt x="488864" y="13893"/>
                  </a:lnTo>
                  <a:lnTo>
                    <a:pt x="489656" y="13972"/>
                  </a:lnTo>
                  <a:lnTo>
                    <a:pt x="490456" y="14051"/>
                  </a:lnTo>
                  <a:lnTo>
                    <a:pt x="491270" y="14130"/>
                  </a:lnTo>
                  <a:lnTo>
                    <a:pt x="492097" y="14209"/>
                  </a:lnTo>
                  <a:lnTo>
                    <a:pt x="492934" y="14288"/>
                  </a:lnTo>
                  <a:lnTo>
                    <a:pt x="493788" y="14367"/>
                  </a:lnTo>
                  <a:lnTo>
                    <a:pt x="494648" y="14446"/>
                  </a:lnTo>
                  <a:lnTo>
                    <a:pt x="495529" y="14525"/>
                  </a:lnTo>
                  <a:lnTo>
                    <a:pt x="496414" y="14604"/>
                  </a:lnTo>
                  <a:lnTo>
                    <a:pt x="497318" y="14683"/>
                  </a:lnTo>
                  <a:lnTo>
                    <a:pt x="498230" y="14762"/>
                  </a:lnTo>
                  <a:lnTo>
                    <a:pt x="499154" y="14840"/>
                  </a:lnTo>
                  <a:lnTo>
                    <a:pt x="500092" y="14919"/>
                  </a:lnTo>
                  <a:lnTo>
                    <a:pt x="501037" y="14998"/>
                  </a:lnTo>
                  <a:lnTo>
                    <a:pt x="501999" y="15077"/>
                  </a:lnTo>
                  <a:lnTo>
                    <a:pt x="502965" y="15156"/>
                  </a:lnTo>
                  <a:lnTo>
                    <a:pt x="503949" y="15235"/>
                  </a:lnTo>
                  <a:lnTo>
                    <a:pt x="504938" y="15314"/>
                  </a:lnTo>
                  <a:lnTo>
                    <a:pt x="505940" y="15393"/>
                  </a:lnTo>
                  <a:lnTo>
                    <a:pt x="506949" y="15472"/>
                  </a:lnTo>
                  <a:lnTo>
                    <a:pt x="507968" y="15551"/>
                  </a:lnTo>
                  <a:lnTo>
                    <a:pt x="508997" y="15630"/>
                  </a:lnTo>
                  <a:lnTo>
                    <a:pt x="510030" y="15709"/>
                  </a:lnTo>
                  <a:lnTo>
                    <a:pt x="511076" y="15788"/>
                  </a:lnTo>
                  <a:lnTo>
                    <a:pt x="512124" y="15867"/>
                  </a:lnTo>
                  <a:lnTo>
                    <a:pt x="513182" y="15946"/>
                  </a:lnTo>
                  <a:lnTo>
                    <a:pt x="514244" y="16025"/>
                  </a:lnTo>
                  <a:lnTo>
                    <a:pt x="515312" y="16104"/>
                  </a:lnTo>
                  <a:lnTo>
                    <a:pt x="516384" y="16182"/>
                  </a:lnTo>
                  <a:lnTo>
                    <a:pt x="517459" y="16261"/>
                  </a:lnTo>
                  <a:lnTo>
                    <a:pt x="518539" y="16340"/>
                  </a:lnTo>
                  <a:lnTo>
                    <a:pt x="519619" y="16419"/>
                  </a:lnTo>
                  <a:lnTo>
                    <a:pt x="520702" y="16498"/>
                  </a:lnTo>
                  <a:lnTo>
                    <a:pt x="521785" y="16577"/>
                  </a:lnTo>
                  <a:lnTo>
                    <a:pt x="522868" y="16656"/>
                  </a:lnTo>
                  <a:lnTo>
                    <a:pt x="523950" y="16735"/>
                  </a:lnTo>
                  <a:lnTo>
                    <a:pt x="525030" y="16814"/>
                  </a:lnTo>
                  <a:lnTo>
                    <a:pt x="526106" y="16893"/>
                  </a:lnTo>
                  <a:lnTo>
                    <a:pt x="527180" y="16972"/>
                  </a:lnTo>
                  <a:lnTo>
                    <a:pt x="528246" y="17051"/>
                  </a:lnTo>
                  <a:lnTo>
                    <a:pt x="529311" y="17130"/>
                  </a:lnTo>
                  <a:lnTo>
                    <a:pt x="530363" y="17209"/>
                  </a:lnTo>
                  <a:lnTo>
                    <a:pt x="531411" y="17288"/>
                  </a:lnTo>
                  <a:lnTo>
                    <a:pt x="532447" y="17367"/>
                  </a:lnTo>
                  <a:lnTo>
                    <a:pt x="533474" y="17446"/>
                  </a:lnTo>
                  <a:lnTo>
                    <a:pt x="534490" y="17524"/>
                  </a:lnTo>
                  <a:lnTo>
                    <a:pt x="535492" y="17603"/>
                  </a:lnTo>
                  <a:lnTo>
                    <a:pt x="536484" y="17682"/>
                  </a:lnTo>
                  <a:lnTo>
                    <a:pt x="537454" y="17761"/>
                  </a:lnTo>
                  <a:lnTo>
                    <a:pt x="538418" y="17840"/>
                  </a:lnTo>
                  <a:lnTo>
                    <a:pt x="539352" y="17919"/>
                  </a:lnTo>
                  <a:lnTo>
                    <a:pt x="540277" y="17998"/>
                  </a:lnTo>
                  <a:lnTo>
                    <a:pt x="541176" y="18077"/>
                  </a:lnTo>
                  <a:lnTo>
                    <a:pt x="542057" y="18156"/>
                  </a:lnTo>
                  <a:lnTo>
                    <a:pt x="542917" y="18235"/>
                  </a:lnTo>
                  <a:lnTo>
                    <a:pt x="543748" y="18314"/>
                  </a:lnTo>
                  <a:lnTo>
                    <a:pt x="544564" y="18393"/>
                  </a:lnTo>
                  <a:lnTo>
                    <a:pt x="545339" y="18472"/>
                  </a:lnTo>
                  <a:lnTo>
                    <a:pt x="546104" y="18551"/>
                  </a:lnTo>
                  <a:lnTo>
                    <a:pt x="546822" y="18630"/>
                  </a:lnTo>
                  <a:lnTo>
                    <a:pt x="547523" y="18709"/>
                  </a:lnTo>
                  <a:lnTo>
                    <a:pt x="548186" y="18788"/>
                  </a:lnTo>
                  <a:lnTo>
                    <a:pt x="548818" y="18866"/>
                  </a:lnTo>
                  <a:lnTo>
                    <a:pt x="549421" y="18945"/>
                  </a:lnTo>
                  <a:lnTo>
                    <a:pt x="549978" y="19024"/>
                  </a:lnTo>
                  <a:lnTo>
                    <a:pt x="550517" y="19103"/>
                  </a:lnTo>
                  <a:lnTo>
                    <a:pt x="550995" y="19182"/>
                  </a:lnTo>
                  <a:lnTo>
                    <a:pt x="551457" y="19261"/>
                  </a:lnTo>
                  <a:lnTo>
                    <a:pt x="551858" y="19340"/>
                  </a:lnTo>
                  <a:lnTo>
                    <a:pt x="552233" y="19419"/>
                  </a:lnTo>
                  <a:lnTo>
                    <a:pt x="552559" y="19498"/>
                  </a:lnTo>
                  <a:lnTo>
                    <a:pt x="552841" y="19577"/>
                  </a:lnTo>
                  <a:lnTo>
                    <a:pt x="553089" y="19656"/>
                  </a:lnTo>
                  <a:lnTo>
                    <a:pt x="553274" y="19735"/>
                  </a:lnTo>
                  <a:lnTo>
                    <a:pt x="553439" y="20208"/>
                  </a:lnTo>
                  <a:lnTo>
                    <a:pt x="553284" y="20287"/>
                  </a:lnTo>
                  <a:lnTo>
                    <a:pt x="553093" y="20366"/>
                  </a:lnTo>
                  <a:lnTo>
                    <a:pt x="552824" y="20445"/>
                  </a:lnTo>
                  <a:lnTo>
                    <a:pt x="552534" y="20524"/>
                  </a:lnTo>
                  <a:lnTo>
                    <a:pt x="552149" y="20603"/>
                  </a:lnTo>
                  <a:lnTo>
                    <a:pt x="551741" y="20682"/>
                  </a:lnTo>
                  <a:lnTo>
                    <a:pt x="551257" y="20761"/>
                  </a:lnTo>
                  <a:lnTo>
                    <a:pt x="550728" y="20840"/>
                  </a:lnTo>
                  <a:lnTo>
                    <a:pt x="550142" y="20919"/>
                  </a:lnTo>
                  <a:lnTo>
                    <a:pt x="549490" y="20998"/>
                  </a:lnTo>
                  <a:lnTo>
                    <a:pt x="548803" y="21077"/>
                  </a:lnTo>
                  <a:lnTo>
                    <a:pt x="548026" y="21156"/>
                  </a:lnTo>
                  <a:lnTo>
                    <a:pt x="547228" y="21235"/>
                  </a:lnTo>
                  <a:lnTo>
                    <a:pt x="546333" y="21314"/>
                  </a:lnTo>
                  <a:lnTo>
                    <a:pt x="545410" y="21393"/>
                  </a:lnTo>
                  <a:lnTo>
                    <a:pt x="544412" y="21472"/>
                  </a:lnTo>
                  <a:lnTo>
                    <a:pt x="543362" y="21550"/>
                  </a:lnTo>
                  <a:lnTo>
                    <a:pt x="542261" y="21629"/>
                  </a:lnTo>
                  <a:lnTo>
                    <a:pt x="541086" y="21708"/>
                  </a:lnTo>
                  <a:lnTo>
                    <a:pt x="539881" y="21787"/>
                  </a:lnTo>
                  <a:lnTo>
                    <a:pt x="538582" y="21866"/>
                  </a:lnTo>
                  <a:lnTo>
                    <a:pt x="537262" y="21945"/>
                  </a:lnTo>
                  <a:lnTo>
                    <a:pt x="535853" y="22024"/>
                  </a:lnTo>
                  <a:lnTo>
                    <a:pt x="534410" y="22103"/>
                  </a:lnTo>
                  <a:lnTo>
                    <a:pt x="532902" y="22182"/>
                  </a:lnTo>
                  <a:lnTo>
                    <a:pt x="531339" y="22261"/>
                  </a:lnTo>
                  <a:lnTo>
                    <a:pt x="529733" y="22340"/>
                  </a:lnTo>
                  <a:lnTo>
                    <a:pt x="528053" y="22419"/>
                  </a:lnTo>
                  <a:lnTo>
                    <a:pt x="526350" y="22498"/>
                  </a:lnTo>
                  <a:lnTo>
                    <a:pt x="524557" y="22577"/>
                  </a:lnTo>
                  <a:lnTo>
                    <a:pt x="522744" y="22656"/>
                  </a:lnTo>
                  <a:lnTo>
                    <a:pt x="520857" y="22735"/>
                  </a:lnTo>
                  <a:lnTo>
                    <a:pt x="518936" y="22814"/>
                  </a:lnTo>
                  <a:lnTo>
                    <a:pt x="516961" y="22892"/>
                  </a:lnTo>
                  <a:lnTo>
                    <a:pt x="514936" y="22971"/>
                  </a:lnTo>
                  <a:lnTo>
                    <a:pt x="512877" y="23050"/>
                  </a:lnTo>
                  <a:lnTo>
                    <a:pt x="510752" y="23129"/>
                  </a:lnTo>
                  <a:lnTo>
                    <a:pt x="508610" y="23208"/>
                  </a:lnTo>
                  <a:lnTo>
                    <a:pt x="506394" y="23287"/>
                  </a:lnTo>
                  <a:lnTo>
                    <a:pt x="504160" y="23366"/>
                  </a:lnTo>
                  <a:lnTo>
                    <a:pt x="501870" y="23445"/>
                  </a:lnTo>
                  <a:lnTo>
                    <a:pt x="499551" y="23524"/>
                  </a:lnTo>
                  <a:lnTo>
                    <a:pt x="497192" y="23603"/>
                  </a:lnTo>
                  <a:lnTo>
                    <a:pt x="494793" y="23682"/>
                  </a:lnTo>
                  <a:lnTo>
                    <a:pt x="492371" y="23761"/>
                  </a:lnTo>
                  <a:lnTo>
                    <a:pt x="489898" y="23840"/>
                  </a:lnTo>
                  <a:lnTo>
                    <a:pt x="487413" y="23919"/>
                  </a:lnTo>
                  <a:lnTo>
                    <a:pt x="484878" y="23998"/>
                  </a:lnTo>
                  <a:lnTo>
                    <a:pt x="482329" y="24077"/>
                  </a:lnTo>
                  <a:lnTo>
                    <a:pt x="479744" y="24156"/>
                  </a:lnTo>
                  <a:lnTo>
                    <a:pt x="477138" y="24234"/>
                  </a:lnTo>
                  <a:lnTo>
                    <a:pt x="474510" y="24313"/>
                  </a:lnTo>
                  <a:lnTo>
                    <a:pt x="471854" y="24392"/>
                  </a:lnTo>
                  <a:lnTo>
                    <a:pt x="469187" y="24471"/>
                  </a:lnTo>
                  <a:lnTo>
                    <a:pt x="466489" y="24550"/>
                  </a:lnTo>
                  <a:lnTo>
                    <a:pt x="463785" y="24629"/>
                  </a:lnTo>
                  <a:lnTo>
                    <a:pt x="461057" y="24708"/>
                  </a:lnTo>
                  <a:lnTo>
                    <a:pt x="458321" y="24787"/>
                  </a:lnTo>
                  <a:lnTo>
                    <a:pt x="455570" y="24866"/>
                  </a:lnTo>
                  <a:lnTo>
                    <a:pt x="452810" y="24945"/>
                  </a:lnTo>
                  <a:lnTo>
                    <a:pt x="450042" y="25024"/>
                  </a:lnTo>
                  <a:lnTo>
                    <a:pt x="447265" y="25103"/>
                  </a:lnTo>
                  <a:lnTo>
                    <a:pt x="444485" y="25182"/>
                  </a:lnTo>
                  <a:lnTo>
                    <a:pt x="441700" y="25261"/>
                  </a:lnTo>
                  <a:lnTo>
                    <a:pt x="438914" y="25340"/>
                  </a:lnTo>
                  <a:lnTo>
                    <a:pt x="436127" y="25419"/>
                  </a:lnTo>
                  <a:lnTo>
                    <a:pt x="433342" y="25498"/>
                  </a:lnTo>
                  <a:lnTo>
                    <a:pt x="430560" y="25576"/>
                  </a:lnTo>
                  <a:lnTo>
                    <a:pt x="427783" y="25655"/>
                  </a:lnTo>
                  <a:lnTo>
                    <a:pt x="425011" y="25734"/>
                  </a:lnTo>
                  <a:lnTo>
                    <a:pt x="422250" y="25813"/>
                  </a:lnTo>
                  <a:lnTo>
                    <a:pt x="419493" y="25892"/>
                  </a:lnTo>
                  <a:lnTo>
                    <a:pt x="416755" y="25971"/>
                  </a:lnTo>
                  <a:lnTo>
                    <a:pt x="414022" y="26050"/>
                  </a:lnTo>
                  <a:lnTo>
                    <a:pt x="411309" y="26129"/>
                  </a:lnTo>
                  <a:lnTo>
                    <a:pt x="408608" y="26208"/>
                  </a:lnTo>
                  <a:lnTo>
                    <a:pt x="405924" y="26287"/>
                  </a:lnTo>
                  <a:lnTo>
                    <a:pt x="403261" y="26366"/>
                  </a:lnTo>
                  <a:lnTo>
                    <a:pt x="400611" y="26445"/>
                  </a:lnTo>
                  <a:lnTo>
                    <a:pt x="397993" y="26524"/>
                  </a:lnTo>
                  <a:lnTo>
                    <a:pt x="395383" y="26603"/>
                  </a:lnTo>
                  <a:lnTo>
                    <a:pt x="392813" y="26682"/>
                  </a:lnTo>
                  <a:lnTo>
                    <a:pt x="390255" y="26761"/>
                  </a:lnTo>
                  <a:lnTo>
                    <a:pt x="387731" y="26840"/>
                  </a:lnTo>
                  <a:lnTo>
                    <a:pt x="385231" y="26918"/>
                  </a:lnTo>
                  <a:lnTo>
                    <a:pt x="382757" y="26997"/>
                  </a:lnTo>
                  <a:lnTo>
                    <a:pt x="380320" y="27076"/>
                  </a:lnTo>
                  <a:lnTo>
                    <a:pt x="377900" y="27155"/>
                  </a:lnTo>
                  <a:lnTo>
                    <a:pt x="375530" y="27234"/>
                  </a:lnTo>
                  <a:lnTo>
                    <a:pt x="373173" y="27313"/>
                  </a:lnTo>
                  <a:lnTo>
                    <a:pt x="370869" y="27392"/>
                  </a:lnTo>
                  <a:lnTo>
                    <a:pt x="368585" y="27471"/>
                  </a:lnTo>
                  <a:lnTo>
                    <a:pt x="366344" y="27550"/>
                  </a:lnTo>
                  <a:lnTo>
                    <a:pt x="364137" y="27629"/>
                  </a:lnTo>
                  <a:lnTo>
                    <a:pt x="361961" y="27708"/>
                  </a:lnTo>
                  <a:lnTo>
                    <a:pt x="359836" y="27787"/>
                  </a:lnTo>
                  <a:lnTo>
                    <a:pt x="357727" y="27866"/>
                  </a:lnTo>
                  <a:lnTo>
                    <a:pt x="355686" y="27945"/>
                  </a:lnTo>
                  <a:lnTo>
                    <a:pt x="353660" y="28024"/>
                  </a:lnTo>
                  <a:lnTo>
                    <a:pt x="351693" y="28103"/>
                  </a:lnTo>
                  <a:lnTo>
                    <a:pt x="349755" y="28182"/>
                  </a:lnTo>
                  <a:lnTo>
                    <a:pt x="347862" y="28260"/>
                  </a:lnTo>
                  <a:lnTo>
                    <a:pt x="346014" y="28339"/>
                  </a:lnTo>
                  <a:lnTo>
                    <a:pt x="344197" y="28418"/>
                  </a:lnTo>
                  <a:lnTo>
                    <a:pt x="342441" y="28497"/>
                  </a:lnTo>
                  <a:lnTo>
                    <a:pt x="340701" y="28576"/>
                  </a:lnTo>
                  <a:lnTo>
                    <a:pt x="339038" y="28655"/>
                  </a:lnTo>
                  <a:lnTo>
                    <a:pt x="337393" y="28734"/>
                  </a:lnTo>
                  <a:lnTo>
                    <a:pt x="335809" y="28813"/>
                  </a:lnTo>
                  <a:lnTo>
                    <a:pt x="334260" y="28892"/>
                  </a:lnTo>
                  <a:lnTo>
                    <a:pt x="332756" y="28971"/>
                  </a:lnTo>
                  <a:lnTo>
                    <a:pt x="331303" y="29050"/>
                  </a:lnTo>
                  <a:lnTo>
                    <a:pt x="329880" y="29129"/>
                  </a:lnTo>
                  <a:lnTo>
                    <a:pt x="328525" y="29208"/>
                  </a:lnTo>
                  <a:lnTo>
                    <a:pt x="327187" y="29287"/>
                  </a:lnTo>
                  <a:lnTo>
                    <a:pt x="325925" y="29366"/>
                  </a:lnTo>
                  <a:lnTo>
                    <a:pt x="324686" y="29445"/>
                  </a:lnTo>
                  <a:lnTo>
                    <a:pt x="323506" y="29524"/>
                  </a:lnTo>
                  <a:lnTo>
                    <a:pt x="322364" y="29602"/>
                  </a:lnTo>
                  <a:lnTo>
                    <a:pt x="321265" y="29681"/>
                  </a:lnTo>
                  <a:lnTo>
                    <a:pt x="320223" y="29760"/>
                  </a:lnTo>
                  <a:lnTo>
                    <a:pt x="319205" y="29839"/>
                  </a:lnTo>
                  <a:lnTo>
                    <a:pt x="318260" y="29918"/>
                  </a:lnTo>
                  <a:lnTo>
                    <a:pt x="317333" y="29997"/>
                  </a:lnTo>
                  <a:lnTo>
                    <a:pt x="316477" y="30076"/>
                  </a:lnTo>
                  <a:lnTo>
                    <a:pt x="315647" y="30155"/>
                  </a:lnTo>
                  <a:lnTo>
                    <a:pt x="314871" y="30234"/>
                  </a:lnTo>
                  <a:lnTo>
                    <a:pt x="314137" y="30313"/>
                  </a:lnTo>
                  <a:lnTo>
                    <a:pt x="313441" y="30392"/>
                  </a:lnTo>
                  <a:lnTo>
                    <a:pt x="312804" y="30471"/>
                  </a:lnTo>
                  <a:lnTo>
                    <a:pt x="312187" y="30550"/>
                  </a:lnTo>
                  <a:lnTo>
                    <a:pt x="311644" y="30629"/>
                  </a:lnTo>
                  <a:lnTo>
                    <a:pt x="311118" y="30708"/>
                  </a:lnTo>
                  <a:lnTo>
                    <a:pt x="310657" y="30787"/>
                  </a:lnTo>
                  <a:lnTo>
                    <a:pt x="310224" y="30866"/>
                  </a:lnTo>
                  <a:lnTo>
                    <a:pt x="309839" y="30944"/>
                  </a:lnTo>
                  <a:lnTo>
                    <a:pt x="309498" y="31023"/>
                  </a:lnTo>
                  <a:lnTo>
                    <a:pt x="309189" y="31102"/>
                  </a:lnTo>
                  <a:lnTo>
                    <a:pt x="308938" y="31181"/>
                  </a:lnTo>
                  <a:lnTo>
                    <a:pt x="308704" y="31260"/>
                  </a:lnTo>
                  <a:lnTo>
                    <a:pt x="308542" y="31339"/>
                  </a:lnTo>
                  <a:lnTo>
                    <a:pt x="308533" y="31971"/>
                  </a:lnTo>
                  <a:lnTo>
                    <a:pt x="308718" y="32050"/>
                  </a:lnTo>
                  <a:lnTo>
                    <a:pt x="308920" y="32129"/>
                  </a:lnTo>
                  <a:lnTo>
                    <a:pt x="309170" y="32208"/>
                  </a:lnTo>
                  <a:lnTo>
                    <a:pt x="309450" y="32286"/>
                  </a:lnTo>
                  <a:lnTo>
                    <a:pt x="309763" y="32365"/>
                  </a:lnTo>
                  <a:lnTo>
                    <a:pt x="310119" y="32444"/>
                  </a:lnTo>
                  <a:lnTo>
                    <a:pt x="310493" y="32523"/>
                  </a:lnTo>
                  <a:lnTo>
                    <a:pt x="310922" y="32602"/>
                  </a:lnTo>
                  <a:lnTo>
                    <a:pt x="311362" y="32681"/>
                  </a:lnTo>
                  <a:lnTo>
                    <a:pt x="311855" y="32760"/>
                  </a:lnTo>
                  <a:lnTo>
                    <a:pt x="312365" y="32839"/>
                  </a:lnTo>
                  <a:lnTo>
                    <a:pt x="312913" y="32918"/>
                  </a:lnTo>
                  <a:lnTo>
                    <a:pt x="313490" y="32997"/>
                  </a:lnTo>
                  <a:lnTo>
                    <a:pt x="314092" y="33076"/>
                  </a:lnTo>
                  <a:lnTo>
                    <a:pt x="314733" y="33155"/>
                  </a:lnTo>
                  <a:lnTo>
                    <a:pt x="315387" y="33234"/>
                  </a:lnTo>
                  <a:lnTo>
                    <a:pt x="316088" y="33313"/>
                  </a:lnTo>
                  <a:lnTo>
                    <a:pt x="316799" y="33392"/>
                  </a:lnTo>
                  <a:lnTo>
                    <a:pt x="317550" y="33471"/>
                  </a:lnTo>
                  <a:lnTo>
                    <a:pt x="318318" y="33550"/>
                  </a:lnTo>
                  <a:lnTo>
                    <a:pt x="319113" y="33628"/>
                  </a:lnTo>
                  <a:lnTo>
                    <a:pt x="319934" y="33707"/>
                  </a:lnTo>
                  <a:lnTo>
                    <a:pt x="320772" y="33786"/>
                  </a:lnTo>
                  <a:lnTo>
                    <a:pt x="321642" y="33865"/>
                  </a:lnTo>
                  <a:lnTo>
                    <a:pt x="322520" y="33944"/>
                  </a:lnTo>
                  <a:lnTo>
                    <a:pt x="323436" y="34023"/>
                  </a:lnTo>
                  <a:lnTo>
                    <a:pt x="324358" y="34102"/>
                  </a:lnTo>
                  <a:lnTo>
                    <a:pt x="325308" y="34181"/>
                  </a:lnTo>
                  <a:lnTo>
                    <a:pt x="326271" y="34260"/>
                  </a:lnTo>
                  <a:lnTo>
                    <a:pt x="327253" y="34339"/>
                  </a:lnTo>
                  <a:lnTo>
                    <a:pt x="328252" y="34418"/>
                  </a:lnTo>
                  <a:lnTo>
                    <a:pt x="329262" y="34497"/>
                  </a:lnTo>
                  <a:lnTo>
                    <a:pt x="330294" y="34576"/>
                  </a:lnTo>
                  <a:lnTo>
                    <a:pt x="331331" y="34655"/>
                  </a:lnTo>
                  <a:lnTo>
                    <a:pt x="332389" y="34734"/>
                  </a:lnTo>
                  <a:lnTo>
                    <a:pt x="333452" y="34813"/>
                  </a:lnTo>
                  <a:lnTo>
                    <a:pt x="334530" y="34892"/>
                  </a:lnTo>
                  <a:lnTo>
                    <a:pt x="335615" y="34970"/>
                  </a:lnTo>
                  <a:lnTo>
                    <a:pt x="336708" y="35049"/>
                  </a:lnTo>
                  <a:lnTo>
                    <a:pt x="337811" y="35128"/>
                  </a:lnTo>
                  <a:lnTo>
                    <a:pt x="338917" y="35207"/>
                  </a:lnTo>
                  <a:lnTo>
                    <a:pt x="340031" y="35286"/>
                  </a:lnTo>
                  <a:lnTo>
                    <a:pt x="341147" y="35365"/>
                  </a:lnTo>
                  <a:lnTo>
                    <a:pt x="342269" y="35444"/>
                  </a:lnTo>
                  <a:lnTo>
                    <a:pt x="343391" y="35523"/>
                  </a:lnTo>
                  <a:lnTo>
                    <a:pt x="344514" y="35602"/>
                  </a:lnTo>
                  <a:lnTo>
                    <a:pt x="345637" y="35681"/>
                  </a:lnTo>
                  <a:lnTo>
                    <a:pt x="346759" y="35760"/>
                  </a:lnTo>
                  <a:lnTo>
                    <a:pt x="347878" y="35839"/>
                  </a:lnTo>
                  <a:lnTo>
                    <a:pt x="348995" y="35918"/>
                  </a:lnTo>
                  <a:lnTo>
                    <a:pt x="350105" y="35997"/>
                  </a:lnTo>
                  <a:lnTo>
                    <a:pt x="351212" y="36076"/>
                  </a:lnTo>
                  <a:lnTo>
                    <a:pt x="352309" y="36155"/>
                  </a:lnTo>
                  <a:lnTo>
                    <a:pt x="353400" y="36234"/>
                  </a:lnTo>
                  <a:lnTo>
                    <a:pt x="354481" y="36312"/>
                  </a:lnTo>
                  <a:lnTo>
                    <a:pt x="355551" y="36391"/>
                  </a:lnTo>
                  <a:lnTo>
                    <a:pt x="356612" y="36470"/>
                  </a:lnTo>
                  <a:lnTo>
                    <a:pt x="357656" y="36549"/>
                  </a:lnTo>
                  <a:lnTo>
                    <a:pt x="358695" y="36628"/>
                  </a:lnTo>
                  <a:lnTo>
                    <a:pt x="359708" y="36707"/>
                  </a:lnTo>
                  <a:lnTo>
                    <a:pt x="360714" y="36786"/>
                  </a:lnTo>
                  <a:lnTo>
                    <a:pt x="361697" y="36865"/>
                  </a:lnTo>
                  <a:lnTo>
                    <a:pt x="362665" y="36944"/>
                  </a:lnTo>
                  <a:lnTo>
                    <a:pt x="363615" y="37023"/>
                  </a:lnTo>
                  <a:lnTo>
                    <a:pt x="364541" y="37102"/>
                  </a:lnTo>
                  <a:lnTo>
                    <a:pt x="365454" y="37181"/>
                  </a:lnTo>
                  <a:lnTo>
                    <a:pt x="366333" y="37260"/>
                  </a:lnTo>
                  <a:lnTo>
                    <a:pt x="367204" y="37339"/>
                  </a:lnTo>
                  <a:lnTo>
                    <a:pt x="368035" y="37418"/>
                  </a:lnTo>
                  <a:lnTo>
                    <a:pt x="368853" y="37497"/>
                  </a:lnTo>
                  <a:lnTo>
                    <a:pt x="369637" y="37576"/>
                  </a:lnTo>
                  <a:lnTo>
                    <a:pt x="370399" y="37654"/>
                  </a:lnTo>
                  <a:lnTo>
                    <a:pt x="371135" y="37733"/>
                  </a:lnTo>
                  <a:lnTo>
                    <a:pt x="371836" y="37812"/>
                  </a:lnTo>
                  <a:lnTo>
                    <a:pt x="372520" y="37891"/>
                  </a:lnTo>
                  <a:lnTo>
                    <a:pt x="373157" y="37970"/>
                  </a:lnTo>
                  <a:lnTo>
                    <a:pt x="373782" y="38049"/>
                  </a:lnTo>
                  <a:lnTo>
                    <a:pt x="374357" y="38128"/>
                  </a:lnTo>
                  <a:lnTo>
                    <a:pt x="374913" y="38207"/>
                  </a:lnTo>
                  <a:lnTo>
                    <a:pt x="375430" y="38286"/>
                  </a:lnTo>
                  <a:lnTo>
                    <a:pt x="375915" y="38365"/>
                  </a:lnTo>
                  <a:lnTo>
                    <a:pt x="376371" y="38444"/>
                  </a:lnTo>
                  <a:lnTo>
                    <a:pt x="376782" y="38523"/>
                  </a:lnTo>
                  <a:lnTo>
                    <a:pt x="377176" y="38602"/>
                  </a:lnTo>
                  <a:lnTo>
                    <a:pt x="377511" y="38681"/>
                  </a:lnTo>
                  <a:lnTo>
                    <a:pt x="377833" y="38760"/>
                  </a:lnTo>
                  <a:lnTo>
                    <a:pt x="378099" y="38839"/>
                  </a:lnTo>
                  <a:lnTo>
                    <a:pt x="378342" y="38918"/>
                  </a:lnTo>
                  <a:lnTo>
                    <a:pt x="378543" y="38996"/>
                  </a:lnTo>
                  <a:lnTo>
                    <a:pt x="378706" y="39075"/>
                  </a:lnTo>
                  <a:lnTo>
                    <a:pt x="378816" y="39628"/>
                  </a:lnTo>
                  <a:lnTo>
                    <a:pt x="378682" y="39707"/>
                  </a:lnTo>
                  <a:lnTo>
                    <a:pt x="378506" y="39786"/>
                  </a:lnTo>
                  <a:lnTo>
                    <a:pt x="378305" y="39865"/>
                  </a:lnTo>
                  <a:lnTo>
                    <a:pt x="378050" y="39944"/>
                  </a:lnTo>
                  <a:lnTo>
                    <a:pt x="377780" y="40023"/>
                  </a:lnTo>
                  <a:lnTo>
                    <a:pt x="377448" y="40102"/>
                  </a:lnTo>
                  <a:lnTo>
                    <a:pt x="377100" y="40181"/>
                  </a:lnTo>
                  <a:lnTo>
                    <a:pt x="376704" y="40260"/>
                  </a:lnTo>
                  <a:lnTo>
                    <a:pt x="376279" y="4033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50047" y="339524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6257" y="476412"/>
              <a:ext cx="553734" cy="696822"/>
            </a:xfrm>
            <a:custGeom>
              <a:avLst/>
              <a:pathLst>
                <a:path w="553734" h="696822">
                  <a:moveTo>
                    <a:pt x="158937" y="696822"/>
                  </a:moveTo>
                  <a:lnTo>
                    <a:pt x="157718" y="695458"/>
                  </a:lnTo>
                  <a:lnTo>
                    <a:pt x="156488" y="694095"/>
                  </a:lnTo>
                  <a:lnTo>
                    <a:pt x="155257" y="692731"/>
                  </a:lnTo>
                  <a:lnTo>
                    <a:pt x="154017" y="691368"/>
                  </a:lnTo>
                  <a:lnTo>
                    <a:pt x="152774" y="690004"/>
                  </a:lnTo>
                  <a:lnTo>
                    <a:pt x="151526" y="688640"/>
                  </a:lnTo>
                  <a:lnTo>
                    <a:pt x="150271" y="687277"/>
                  </a:lnTo>
                  <a:lnTo>
                    <a:pt x="149014" y="685913"/>
                  </a:lnTo>
                  <a:lnTo>
                    <a:pt x="147749" y="684549"/>
                  </a:lnTo>
                  <a:lnTo>
                    <a:pt x="146483" y="683186"/>
                  </a:lnTo>
                  <a:lnTo>
                    <a:pt x="145207" y="681822"/>
                  </a:lnTo>
                  <a:lnTo>
                    <a:pt x="143930" y="680458"/>
                  </a:lnTo>
                  <a:lnTo>
                    <a:pt x="142646" y="679095"/>
                  </a:lnTo>
                  <a:lnTo>
                    <a:pt x="141359" y="677731"/>
                  </a:lnTo>
                  <a:lnTo>
                    <a:pt x="140067" y="676367"/>
                  </a:lnTo>
                  <a:lnTo>
                    <a:pt x="138769" y="675004"/>
                  </a:lnTo>
                  <a:lnTo>
                    <a:pt x="137470" y="673640"/>
                  </a:lnTo>
                  <a:lnTo>
                    <a:pt x="136163" y="672276"/>
                  </a:lnTo>
                  <a:lnTo>
                    <a:pt x="134856" y="670913"/>
                  </a:lnTo>
                  <a:lnTo>
                    <a:pt x="133541" y="669549"/>
                  </a:lnTo>
                  <a:lnTo>
                    <a:pt x="132225" y="668186"/>
                  </a:lnTo>
                  <a:lnTo>
                    <a:pt x="130902" y="666822"/>
                  </a:lnTo>
                  <a:lnTo>
                    <a:pt x="129578" y="665458"/>
                  </a:lnTo>
                  <a:lnTo>
                    <a:pt x="128249" y="664095"/>
                  </a:lnTo>
                  <a:lnTo>
                    <a:pt x="126917" y="662731"/>
                  </a:lnTo>
                  <a:lnTo>
                    <a:pt x="125582" y="661367"/>
                  </a:lnTo>
                  <a:lnTo>
                    <a:pt x="124242" y="660004"/>
                  </a:lnTo>
                  <a:lnTo>
                    <a:pt x="122902" y="658640"/>
                  </a:lnTo>
                  <a:lnTo>
                    <a:pt x="121555" y="657276"/>
                  </a:lnTo>
                  <a:lnTo>
                    <a:pt x="120209" y="655913"/>
                  </a:lnTo>
                  <a:lnTo>
                    <a:pt x="118857" y="654549"/>
                  </a:lnTo>
                  <a:lnTo>
                    <a:pt x="117504" y="653185"/>
                  </a:lnTo>
                  <a:lnTo>
                    <a:pt x="116148" y="651822"/>
                  </a:lnTo>
                  <a:lnTo>
                    <a:pt x="114789" y="650458"/>
                  </a:lnTo>
                  <a:lnTo>
                    <a:pt x="113429" y="649095"/>
                  </a:lnTo>
                  <a:lnTo>
                    <a:pt x="112066" y="647731"/>
                  </a:lnTo>
                  <a:lnTo>
                    <a:pt x="110702" y="646367"/>
                  </a:lnTo>
                  <a:lnTo>
                    <a:pt x="109335" y="645004"/>
                  </a:lnTo>
                  <a:lnTo>
                    <a:pt x="107968" y="643640"/>
                  </a:lnTo>
                  <a:lnTo>
                    <a:pt x="106597" y="642276"/>
                  </a:lnTo>
                  <a:lnTo>
                    <a:pt x="105227" y="640913"/>
                  </a:lnTo>
                  <a:lnTo>
                    <a:pt x="103855" y="639549"/>
                  </a:lnTo>
                  <a:lnTo>
                    <a:pt x="102482" y="638185"/>
                  </a:lnTo>
                  <a:lnTo>
                    <a:pt x="101108" y="636822"/>
                  </a:lnTo>
                  <a:lnTo>
                    <a:pt x="99733" y="635458"/>
                  </a:lnTo>
                  <a:lnTo>
                    <a:pt x="98359" y="634094"/>
                  </a:lnTo>
                  <a:lnTo>
                    <a:pt x="96984" y="632731"/>
                  </a:lnTo>
                  <a:lnTo>
                    <a:pt x="95608" y="631367"/>
                  </a:lnTo>
                  <a:lnTo>
                    <a:pt x="94233" y="630004"/>
                  </a:lnTo>
                  <a:lnTo>
                    <a:pt x="92859" y="628640"/>
                  </a:lnTo>
                  <a:lnTo>
                    <a:pt x="91485" y="627276"/>
                  </a:lnTo>
                  <a:lnTo>
                    <a:pt x="90111" y="625913"/>
                  </a:lnTo>
                  <a:lnTo>
                    <a:pt x="88738" y="624549"/>
                  </a:lnTo>
                  <a:lnTo>
                    <a:pt x="87367" y="623185"/>
                  </a:lnTo>
                  <a:lnTo>
                    <a:pt x="85996" y="621822"/>
                  </a:lnTo>
                  <a:lnTo>
                    <a:pt x="84629" y="620458"/>
                  </a:lnTo>
                  <a:lnTo>
                    <a:pt x="83261" y="619094"/>
                  </a:lnTo>
                  <a:lnTo>
                    <a:pt x="81897" y="617731"/>
                  </a:lnTo>
                  <a:lnTo>
                    <a:pt x="80534" y="616367"/>
                  </a:lnTo>
                  <a:lnTo>
                    <a:pt x="79175" y="615003"/>
                  </a:lnTo>
                  <a:lnTo>
                    <a:pt x="77817" y="613640"/>
                  </a:lnTo>
                  <a:lnTo>
                    <a:pt x="76463" y="612276"/>
                  </a:lnTo>
                  <a:lnTo>
                    <a:pt x="75112" y="610912"/>
                  </a:lnTo>
                  <a:lnTo>
                    <a:pt x="73763" y="609549"/>
                  </a:lnTo>
                  <a:lnTo>
                    <a:pt x="72420" y="608185"/>
                  </a:lnTo>
                  <a:lnTo>
                    <a:pt x="71078" y="606822"/>
                  </a:lnTo>
                  <a:lnTo>
                    <a:pt x="69744" y="605458"/>
                  </a:lnTo>
                  <a:lnTo>
                    <a:pt x="68411" y="604094"/>
                  </a:lnTo>
                  <a:lnTo>
                    <a:pt x="67085" y="602731"/>
                  </a:lnTo>
                  <a:lnTo>
                    <a:pt x="65762" y="601367"/>
                  </a:lnTo>
                  <a:lnTo>
                    <a:pt x="64445" y="600003"/>
                  </a:lnTo>
                  <a:lnTo>
                    <a:pt x="63135" y="598640"/>
                  </a:lnTo>
                  <a:lnTo>
                    <a:pt x="61827" y="597276"/>
                  </a:lnTo>
                  <a:lnTo>
                    <a:pt x="60529" y="595912"/>
                  </a:lnTo>
                  <a:lnTo>
                    <a:pt x="59232" y="594549"/>
                  </a:lnTo>
                  <a:lnTo>
                    <a:pt x="57949" y="593185"/>
                  </a:lnTo>
                  <a:lnTo>
                    <a:pt x="56666" y="591821"/>
                  </a:lnTo>
                  <a:lnTo>
                    <a:pt x="55395" y="590458"/>
                  </a:lnTo>
                  <a:lnTo>
                    <a:pt x="54128" y="589094"/>
                  </a:lnTo>
                  <a:lnTo>
                    <a:pt x="52870" y="587731"/>
                  </a:lnTo>
                  <a:lnTo>
                    <a:pt x="51621" y="586367"/>
                  </a:lnTo>
                  <a:lnTo>
                    <a:pt x="50376" y="585003"/>
                  </a:lnTo>
                  <a:lnTo>
                    <a:pt x="49146" y="583640"/>
                  </a:lnTo>
                  <a:lnTo>
                    <a:pt x="47915" y="582276"/>
                  </a:lnTo>
                  <a:lnTo>
                    <a:pt x="46705" y="580912"/>
                  </a:lnTo>
                  <a:lnTo>
                    <a:pt x="45495" y="579549"/>
                  </a:lnTo>
                  <a:lnTo>
                    <a:pt x="44301" y="578185"/>
                  </a:lnTo>
                  <a:lnTo>
                    <a:pt x="43113" y="576821"/>
                  </a:lnTo>
                  <a:lnTo>
                    <a:pt x="41936" y="575458"/>
                  </a:lnTo>
                  <a:lnTo>
                    <a:pt x="40771" y="574094"/>
                  </a:lnTo>
                  <a:lnTo>
                    <a:pt x="39613" y="572730"/>
                  </a:lnTo>
                  <a:lnTo>
                    <a:pt x="38472" y="571367"/>
                  </a:lnTo>
                  <a:lnTo>
                    <a:pt x="37332" y="570003"/>
                  </a:lnTo>
                  <a:lnTo>
                    <a:pt x="36218" y="568639"/>
                  </a:lnTo>
                  <a:lnTo>
                    <a:pt x="35104" y="567276"/>
                  </a:lnTo>
                  <a:lnTo>
                    <a:pt x="34011" y="565912"/>
                  </a:lnTo>
                  <a:lnTo>
                    <a:pt x="32924" y="564549"/>
                  </a:lnTo>
                  <a:lnTo>
                    <a:pt x="31853" y="563185"/>
                  </a:lnTo>
                  <a:lnTo>
                    <a:pt x="30795" y="561821"/>
                  </a:lnTo>
                  <a:lnTo>
                    <a:pt x="29747" y="560458"/>
                  </a:lnTo>
                  <a:lnTo>
                    <a:pt x="28719" y="559094"/>
                  </a:lnTo>
                  <a:lnTo>
                    <a:pt x="27694" y="557730"/>
                  </a:lnTo>
                  <a:lnTo>
                    <a:pt x="26698" y="556367"/>
                  </a:lnTo>
                  <a:lnTo>
                    <a:pt x="25703" y="555003"/>
                  </a:lnTo>
                  <a:lnTo>
                    <a:pt x="24735" y="553639"/>
                  </a:lnTo>
                  <a:lnTo>
                    <a:pt x="23773" y="552276"/>
                  </a:lnTo>
                  <a:lnTo>
                    <a:pt x="22830" y="550912"/>
                  </a:lnTo>
                  <a:lnTo>
                    <a:pt x="21903" y="549548"/>
                  </a:lnTo>
                  <a:lnTo>
                    <a:pt x="20988" y="548185"/>
                  </a:lnTo>
                  <a:lnTo>
                    <a:pt x="20096" y="546821"/>
                  </a:lnTo>
                  <a:lnTo>
                    <a:pt x="19208" y="545458"/>
                  </a:lnTo>
                  <a:lnTo>
                    <a:pt x="18354" y="544094"/>
                  </a:lnTo>
                  <a:lnTo>
                    <a:pt x="17500" y="542730"/>
                  </a:lnTo>
                  <a:lnTo>
                    <a:pt x="16679" y="541367"/>
                  </a:lnTo>
                  <a:lnTo>
                    <a:pt x="15864" y="540003"/>
                  </a:lnTo>
                  <a:lnTo>
                    <a:pt x="15073" y="538639"/>
                  </a:lnTo>
                  <a:lnTo>
                    <a:pt x="14297" y="537276"/>
                  </a:lnTo>
                  <a:lnTo>
                    <a:pt x="13537" y="535912"/>
                  </a:lnTo>
                  <a:lnTo>
                    <a:pt x="12803" y="534548"/>
                  </a:lnTo>
                  <a:lnTo>
                    <a:pt x="12074" y="533185"/>
                  </a:lnTo>
                  <a:lnTo>
                    <a:pt x="11382" y="531821"/>
                  </a:lnTo>
                  <a:lnTo>
                    <a:pt x="10690" y="530457"/>
                  </a:lnTo>
                  <a:lnTo>
                    <a:pt x="10036" y="529094"/>
                  </a:lnTo>
                  <a:lnTo>
                    <a:pt x="9387" y="527730"/>
                  </a:lnTo>
                  <a:lnTo>
                    <a:pt x="8768" y="526366"/>
                  </a:lnTo>
                  <a:lnTo>
                    <a:pt x="8163" y="525003"/>
                  </a:lnTo>
                  <a:lnTo>
                    <a:pt x="7578" y="523639"/>
                  </a:lnTo>
                  <a:lnTo>
                    <a:pt x="7019" y="522276"/>
                  </a:lnTo>
                  <a:lnTo>
                    <a:pt x="6468" y="520912"/>
                  </a:lnTo>
                  <a:lnTo>
                    <a:pt x="5956" y="519548"/>
                  </a:lnTo>
                  <a:lnTo>
                    <a:pt x="5444" y="518185"/>
                  </a:lnTo>
                  <a:lnTo>
                    <a:pt x="4975" y="516821"/>
                  </a:lnTo>
                  <a:lnTo>
                    <a:pt x="4510" y="515457"/>
                  </a:lnTo>
                  <a:lnTo>
                    <a:pt x="4078" y="514094"/>
                  </a:lnTo>
                  <a:lnTo>
                    <a:pt x="3661" y="512730"/>
                  </a:lnTo>
                  <a:lnTo>
                    <a:pt x="3265" y="511366"/>
                  </a:lnTo>
                  <a:lnTo>
                    <a:pt x="2897" y="510003"/>
                  </a:lnTo>
                  <a:lnTo>
                    <a:pt x="2539" y="508639"/>
                  </a:lnTo>
                  <a:lnTo>
                    <a:pt x="2221" y="507275"/>
                  </a:lnTo>
                  <a:lnTo>
                    <a:pt x="1902" y="505912"/>
                  </a:lnTo>
                  <a:lnTo>
                    <a:pt x="1632" y="504548"/>
                  </a:lnTo>
                  <a:lnTo>
                    <a:pt x="1363" y="503185"/>
                  </a:lnTo>
                  <a:lnTo>
                    <a:pt x="1131" y="501821"/>
                  </a:lnTo>
                  <a:lnTo>
                    <a:pt x="913" y="500457"/>
                  </a:lnTo>
                  <a:lnTo>
                    <a:pt x="719" y="499094"/>
                  </a:lnTo>
                  <a:lnTo>
                    <a:pt x="552" y="497730"/>
                  </a:lnTo>
                  <a:lnTo>
                    <a:pt x="397" y="496366"/>
                  </a:lnTo>
                  <a:lnTo>
                    <a:pt x="282" y="495003"/>
                  </a:lnTo>
                  <a:lnTo>
                    <a:pt x="166" y="493639"/>
                  </a:lnTo>
                  <a:lnTo>
                    <a:pt x="101" y="492275"/>
                  </a:lnTo>
                  <a:lnTo>
                    <a:pt x="37" y="490912"/>
                  </a:lnTo>
                  <a:lnTo>
                    <a:pt x="12" y="489548"/>
                  </a:lnTo>
                  <a:lnTo>
                    <a:pt x="0" y="488184"/>
                  </a:lnTo>
                  <a:lnTo>
                    <a:pt x="13" y="486821"/>
                  </a:lnTo>
                  <a:lnTo>
                    <a:pt x="53" y="485457"/>
                  </a:lnTo>
                  <a:lnTo>
                    <a:pt x="105" y="484093"/>
                  </a:lnTo>
                  <a:lnTo>
                    <a:pt x="196" y="482730"/>
                  </a:lnTo>
                  <a:lnTo>
                    <a:pt x="289" y="481366"/>
                  </a:lnTo>
                  <a:lnTo>
                    <a:pt x="431" y="480003"/>
                  </a:lnTo>
                  <a:lnTo>
                    <a:pt x="574" y="478639"/>
                  </a:lnTo>
                  <a:lnTo>
                    <a:pt x="756" y="477275"/>
                  </a:lnTo>
                  <a:lnTo>
                    <a:pt x="950" y="475912"/>
                  </a:lnTo>
                  <a:lnTo>
                    <a:pt x="1171" y="474548"/>
                  </a:lnTo>
                  <a:lnTo>
                    <a:pt x="1416" y="473184"/>
                  </a:lnTo>
                  <a:lnTo>
                    <a:pt x="1676" y="471821"/>
                  </a:lnTo>
                  <a:lnTo>
                    <a:pt x="1971" y="470457"/>
                  </a:lnTo>
                  <a:lnTo>
                    <a:pt x="2269" y="469093"/>
                  </a:lnTo>
                  <a:lnTo>
                    <a:pt x="2615" y="467730"/>
                  </a:lnTo>
                  <a:lnTo>
                    <a:pt x="2960" y="466366"/>
                  </a:lnTo>
                  <a:lnTo>
                    <a:pt x="3345" y="465002"/>
                  </a:lnTo>
                  <a:lnTo>
                    <a:pt x="3740" y="463639"/>
                  </a:lnTo>
                  <a:lnTo>
                    <a:pt x="4163" y="462275"/>
                  </a:lnTo>
                  <a:lnTo>
                    <a:pt x="4606" y="460912"/>
                  </a:lnTo>
                  <a:lnTo>
                    <a:pt x="5065" y="459548"/>
                  </a:lnTo>
                  <a:lnTo>
                    <a:pt x="5556" y="458184"/>
                  </a:lnTo>
                  <a:lnTo>
                    <a:pt x="6051" y="456821"/>
                  </a:lnTo>
                  <a:lnTo>
                    <a:pt x="6590" y="455457"/>
                  </a:lnTo>
                  <a:lnTo>
                    <a:pt x="7128" y="454093"/>
                  </a:lnTo>
                  <a:lnTo>
                    <a:pt x="7705" y="452730"/>
                  </a:lnTo>
                  <a:lnTo>
                    <a:pt x="8289" y="451366"/>
                  </a:lnTo>
                  <a:lnTo>
                    <a:pt x="8900" y="450002"/>
                  </a:lnTo>
                  <a:lnTo>
                    <a:pt x="9529" y="448639"/>
                  </a:lnTo>
                  <a:lnTo>
                    <a:pt x="10173" y="447275"/>
                  </a:lnTo>
                  <a:lnTo>
                    <a:pt x="10846" y="445911"/>
                  </a:lnTo>
                  <a:lnTo>
                    <a:pt x="11523" y="444548"/>
                  </a:lnTo>
                  <a:lnTo>
                    <a:pt x="12238" y="443184"/>
                  </a:lnTo>
                  <a:lnTo>
                    <a:pt x="12953" y="441820"/>
                  </a:lnTo>
                  <a:lnTo>
                    <a:pt x="13704" y="440457"/>
                  </a:lnTo>
                  <a:lnTo>
                    <a:pt x="14460" y="439093"/>
                  </a:lnTo>
                  <a:lnTo>
                    <a:pt x="15241" y="437730"/>
                  </a:lnTo>
                  <a:lnTo>
                    <a:pt x="16037" y="436366"/>
                  </a:lnTo>
                  <a:lnTo>
                    <a:pt x="16847" y="435002"/>
                  </a:lnTo>
                  <a:lnTo>
                    <a:pt x="17681" y="433639"/>
                  </a:lnTo>
                  <a:lnTo>
                    <a:pt x="18520" y="432275"/>
                  </a:lnTo>
                  <a:lnTo>
                    <a:pt x="19391" y="430911"/>
                  </a:lnTo>
                  <a:lnTo>
                    <a:pt x="20261" y="429548"/>
                  </a:lnTo>
                  <a:lnTo>
                    <a:pt x="21163" y="428184"/>
                  </a:lnTo>
                  <a:lnTo>
                    <a:pt x="22068" y="426820"/>
                  </a:lnTo>
                  <a:lnTo>
                    <a:pt x="22995" y="425457"/>
                  </a:lnTo>
                  <a:lnTo>
                    <a:pt x="23934" y="424093"/>
                  </a:lnTo>
                  <a:lnTo>
                    <a:pt x="24885" y="422729"/>
                  </a:lnTo>
                  <a:lnTo>
                    <a:pt x="25855" y="421366"/>
                  </a:lnTo>
                  <a:lnTo>
                    <a:pt x="26830" y="420002"/>
                  </a:lnTo>
                  <a:lnTo>
                    <a:pt x="27830" y="418639"/>
                  </a:lnTo>
                  <a:lnTo>
                    <a:pt x="28829" y="417275"/>
                  </a:lnTo>
                  <a:lnTo>
                    <a:pt x="29855" y="415911"/>
                  </a:lnTo>
                  <a:lnTo>
                    <a:pt x="30882" y="414548"/>
                  </a:lnTo>
                  <a:lnTo>
                    <a:pt x="31927" y="413184"/>
                  </a:lnTo>
                  <a:lnTo>
                    <a:pt x="32980" y="411820"/>
                  </a:lnTo>
                  <a:lnTo>
                    <a:pt x="34044" y="410457"/>
                  </a:lnTo>
                  <a:lnTo>
                    <a:pt x="35121" y="409093"/>
                  </a:lnTo>
                  <a:lnTo>
                    <a:pt x="36203" y="407729"/>
                  </a:lnTo>
                  <a:lnTo>
                    <a:pt x="37302" y="406366"/>
                  </a:lnTo>
                  <a:lnTo>
                    <a:pt x="38400" y="405002"/>
                  </a:lnTo>
                  <a:lnTo>
                    <a:pt x="39519" y="403638"/>
                  </a:lnTo>
                  <a:lnTo>
                    <a:pt x="40638" y="402275"/>
                  </a:lnTo>
                  <a:lnTo>
                    <a:pt x="41770" y="400911"/>
                  </a:lnTo>
                  <a:lnTo>
                    <a:pt x="42906" y="399547"/>
                  </a:lnTo>
                  <a:lnTo>
                    <a:pt x="44051" y="398184"/>
                  </a:lnTo>
                  <a:lnTo>
                    <a:pt x="45204" y="396820"/>
                  </a:lnTo>
                  <a:lnTo>
                    <a:pt x="46360" y="395457"/>
                  </a:lnTo>
                  <a:lnTo>
                    <a:pt x="47526" y="394093"/>
                  </a:lnTo>
                  <a:lnTo>
                    <a:pt x="48693" y="392729"/>
                  </a:lnTo>
                  <a:lnTo>
                    <a:pt x="49871" y="391366"/>
                  </a:lnTo>
                  <a:lnTo>
                    <a:pt x="51050" y="390002"/>
                  </a:lnTo>
                  <a:lnTo>
                    <a:pt x="52235" y="388638"/>
                  </a:lnTo>
                  <a:lnTo>
                    <a:pt x="53424" y="387275"/>
                  </a:lnTo>
                  <a:lnTo>
                    <a:pt x="54616" y="385911"/>
                  </a:lnTo>
                  <a:lnTo>
                    <a:pt x="55812" y="384547"/>
                  </a:lnTo>
                  <a:lnTo>
                    <a:pt x="57009" y="383184"/>
                  </a:lnTo>
                  <a:lnTo>
                    <a:pt x="58211" y="381820"/>
                  </a:lnTo>
                  <a:lnTo>
                    <a:pt x="59412" y="380456"/>
                  </a:lnTo>
                  <a:lnTo>
                    <a:pt x="60618" y="379093"/>
                  </a:lnTo>
                  <a:lnTo>
                    <a:pt x="61823" y="377729"/>
                  </a:lnTo>
                  <a:lnTo>
                    <a:pt x="63030" y="376366"/>
                  </a:lnTo>
                  <a:lnTo>
                    <a:pt x="64237" y="375002"/>
                  </a:lnTo>
                  <a:lnTo>
                    <a:pt x="65444" y="373638"/>
                  </a:lnTo>
                  <a:lnTo>
                    <a:pt x="66651" y="372275"/>
                  </a:lnTo>
                  <a:lnTo>
                    <a:pt x="67857" y="370911"/>
                  </a:lnTo>
                  <a:lnTo>
                    <a:pt x="69062" y="369547"/>
                  </a:lnTo>
                  <a:lnTo>
                    <a:pt x="70266" y="368184"/>
                  </a:lnTo>
                  <a:lnTo>
                    <a:pt x="71467" y="366820"/>
                  </a:lnTo>
                  <a:lnTo>
                    <a:pt x="72668" y="365456"/>
                  </a:lnTo>
                  <a:lnTo>
                    <a:pt x="73864" y="364093"/>
                  </a:lnTo>
                  <a:lnTo>
                    <a:pt x="75059" y="362729"/>
                  </a:lnTo>
                  <a:lnTo>
                    <a:pt x="76250" y="361365"/>
                  </a:lnTo>
                  <a:lnTo>
                    <a:pt x="77438" y="360002"/>
                  </a:lnTo>
                  <a:lnTo>
                    <a:pt x="78622" y="358638"/>
                  </a:lnTo>
                  <a:lnTo>
                    <a:pt x="79801" y="357274"/>
                  </a:lnTo>
                  <a:lnTo>
                    <a:pt x="80978" y="355911"/>
                  </a:lnTo>
                  <a:lnTo>
                    <a:pt x="82146" y="354547"/>
                  </a:lnTo>
                  <a:lnTo>
                    <a:pt x="83314" y="353184"/>
                  </a:lnTo>
                  <a:lnTo>
                    <a:pt x="84471" y="351820"/>
                  </a:lnTo>
                  <a:lnTo>
                    <a:pt x="85626" y="350456"/>
                  </a:lnTo>
                  <a:lnTo>
                    <a:pt x="86773" y="349093"/>
                  </a:lnTo>
                  <a:lnTo>
                    <a:pt x="87914" y="347729"/>
                  </a:lnTo>
                  <a:lnTo>
                    <a:pt x="89050" y="346365"/>
                  </a:lnTo>
                  <a:lnTo>
                    <a:pt x="90177" y="345002"/>
                  </a:lnTo>
                  <a:lnTo>
                    <a:pt x="91301" y="343638"/>
                  </a:lnTo>
                  <a:lnTo>
                    <a:pt x="92410" y="342274"/>
                  </a:lnTo>
                  <a:lnTo>
                    <a:pt x="93520" y="340911"/>
                  </a:lnTo>
                  <a:lnTo>
                    <a:pt x="94614" y="339547"/>
                  </a:lnTo>
                  <a:lnTo>
                    <a:pt x="95706" y="338183"/>
                  </a:lnTo>
                  <a:lnTo>
                    <a:pt x="96785" y="336820"/>
                  </a:lnTo>
                  <a:lnTo>
                    <a:pt x="97858" y="335456"/>
                  </a:lnTo>
                  <a:lnTo>
                    <a:pt x="98922" y="334093"/>
                  </a:lnTo>
                  <a:lnTo>
                    <a:pt x="99975" y="332729"/>
                  </a:lnTo>
                  <a:lnTo>
                    <a:pt x="101024" y="331365"/>
                  </a:lnTo>
                  <a:lnTo>
                    <a:pt x="102056" y="330002"/>
                  </a:lnTo>
                  <a:lnTo>
                    <a:pt x="103088" y="328638"/>
                  </a:lnTo>
                  <a:lnTo>
                    <a:pt x="104099" y="327274"/>
                  </a:lnTo>
                  <a:lnTo>
                    <a:pt x="105109" y="325911"/>
                  </a:lnTo>
                  <a:lnTo>
                    <a:pt x="106103" y="324547"/>
                  </a:lnTo>
                  <a:lnTo>
                    <a:pt x="107090" y="323183"/>
                  </a:lnTo>
                  <a:lnTo>
                    <a:pt x="108066" y="321820"/>
                  </a:lnTo>
                  <a:lnTo>
                    <a:pt x="109029" y="320456"/>
                  </a:lnTo>
                  <a:lnTo>
                    <a:pt x="109988" y="319092"/>
                  </a:lnTo>
                  <a:lnTo>
                    <a:pt x="110927" y="317729"/>
                  </a:lnTo>
                  <a:lnTo>
                    <a:pt x="111866" y="316365"/>
                  </a:lnTo>
                  <a:lnTo>
                    <a:pt x="112781" y="315002"/>
                  </a:lnTo>
                  <a:lnTo>
                    <a:pt x="113696" y="313638"/>
                  </a:lnTo>
                  <a:lnTo>
                    <a:pt x="114592" y="312274"/>
                  </a:lnTo>
                  <a:lnTo>
                    <a:pt x="115481" y="310911"/>
                  </a:lnTo>
                  <a:lnTo>
                    <a:pt x="116358" y="309547"/>
                  </a:lnTo>
                  <a:lnTo>
                    <a:pt x="117222" y="308183"/>
                  </a:lnTo>
                  <a:lnTo>
                    <a:pt x="118080" y="306820"/>
                  </a:lnTo>
                  <a:lnTo>
                    <a:pt x="118918" y="305456"/>
                  </a:lnTo>
                  <a:lnTo>
                    <a:pt x="119756" y="304092"/>
                  </a:lnTo>
                  <a:lnTo>
                    <a:pt x="120568" y="302729"/>
                  </a:lnTo>
                  <a:lnTo>
                    <a:pt x="121380" y="301365"/>
                  </a:lnTo>
                  <a:lnTo>
                    <a:pt x="122172" y="300001"/>
                  </a:lnTo>
                  <a:lnTo>
                    <a:pt x="122958" y="298638"/>
                  </a:lnTo>
                  <a:lnTo>
                    <a:pt x="123731" y="297274"/>
                  </a:lnTo>
                  <a:lnTo>
                    <a:pt x="124491" y="295910"/>
                  </a:lnTo>
                  <a:lnTo>
                    <a:pt x="125244" y="294547"/>
                  </a:lnTo>
                  <a:lnTo>
                    <a:pt x="125978" y="293183"/>
                  </a:lnTo>
                  <a:lnTo>
                    <a:pt x="126711" y="291820"/>
                  </a:lnTo>
                  <a:lnTo>
                    <a:pt x="127419" y="290456"/>
                  </a:lnTo>
                  <a:lnTo>
                    <a:pt x="128127" y="289092"/>
                  </a:lnTo>
                  <a:lnTo>
                    <a:pt x="128815" y="287729"/>
                  </a:lnTo>
                  <a:lnTo>
                    <a:pt x="129497" y="286365"/>
                  </a:lnTo>
                  <a:lnTo>
                    <a:pt x="130166" y="285001"/>
                  </a:lnTo>
                  <a:lnTo>
                    <a:pt x="130823" y="283638"/>
                  </a:lnTo>
                  <a:lnTo>
                    <a:pt x="131472" y="282274"/>
                  </a:lnTo>
                  <a:lnTo>
                    <a:pt x="132105" y="280910"/>
                  </a:lnTo>
                  <a:lnTo>
                    <a:pt x="132735" y="279547"/>
                  </a:lnTo>
                  <a:lnTo>
                    <a:pt x="133343" y="278183"/>
                  </a:lnTo>
                  <a:lnTo>
                    <a:pt x="133951" y="276819"/>
                  </a:lnTo>
                  <a:lnTo>
                    <a:pt x="134539" y="275456"/>
                  </a:lnTo>
                  <a:lnTo>
                    <a:pt x="135122" y="274092"/>
                  </a:lnTo>
                  <a:lnTo>
                    <a:pt x="135692" y="272729"/>
                  </a:lnTo>
                  <a:lnTo>
                    <a:pt x="136253" y="271365"/>
                  </a:lnTo>
                  <a:lnTo>
                    <a:pt x="136805" y="270001"/>
                  </a:lnTo>
                  <a:lnTo>
                    <a:pt x="137342" y="268638"/>
                  </a:lnTo>
                  <a:lnTo>
                    <a:pt x="137878" y="267274"/>
                  </a:lnTo>
                  <a:lnTo>
                    <a:pt x="138393" y="265910"/>
                  </a:lnTo>
                  <a:lnTo>
                    <a:pt x="138908" y="264547"/>
                  </a:lnTo>
                  <a:lnTo>
                    <a:pt x="139405" y="263183"/>
                  </a:lnTo>
                  <a:lnTo>
                    <a:pt x="139899" y="261819"/>
                  </a:lnTo>
                  <a:lnTo>
                    <a:pt x="140380" y="260456"/>
                  </a:lnTo>
                  <a:lnTo>
                    <a:pt x="140853" y="259092"/>
                  </a:lnTo>
                  <a:lnTo>
                    <a:pt x="141318" y="257728"/>
                  </a:lnTo>
                  <a:lnTo>
                    <a:pt x="141772" y="256365"/>
                  </a:lnTo>
                  <a:lnTo>
                    <a:pt x="142222" y="255001"/>
                  </a:lnTo>
                  <a:lnTo>
                    <a:pt x="142656" y="253637"/>
                  </a:lnTo>
                  <a:lnTo>
                    <a:pt x="143090" y="252274"/>
                  </a:lnTo>
                  <a:lnTo>
                    <a:pt x="143508" y="250910"/>
                  </a:lnTo>
                  <a:lnTo>
                    <a:pt x="143924" y="249547"/>
                  </a:lnTo>
                  <a:lnTo>
                    <a:pt x="144328" y="248183"/>
                  </a:lnTo>
                  <a:lnTo>
                    <a:pt x="144726" y="246819"/>
                  </a:lnTo>
                  <a:lnTo>
                    <a:pt x="145118" y="245456"/>
                  </a:lnTo>
                  <a:lnTo>
                    <a:pt x="145500" y="244092"/>
                  </a:lnTo>
                  <a:lnTo>
                    <a:pt x="145879" y="242728"/>
                  </a:lnTo>
                  <a:lnTo>
                    <a:pt x="146245" y="241365"/>
                  </a:lnTo>
                  <a:lnTo>
                    <a:pt x="146611" y="240001"/>
                  </a:lnTo>
                  <a:lnTo>
                    <a:pt x="146964" y="238637"/>
                  </a:lnTo>
                  <a:lnTo>
                    <a:pt x="147316" y="237274"/>
                  </a:lnTo>
                  <a:lnTo>
                    <a:pt x="147658" y="235910"/>
                  </a:lnTo>
                  <a:lnTo>
                    <a:pt x="147995" y="234546"/>
                  </a:lnTo>
                  <a:lnTo>
                    <a:pt x="148328" y="233183"/>
                  </a:lnTo>
                  <a:lnTo>
                    <a:pt x="148652" y="231819"/>
                  </a:lnTo>
                  <a:lnTo>
                    <a:pt x="148975" y="230456"/>
                  </a:lnTo>
                  <a:lnTo>
                    <a:pt x="149288" y="229092"/>
                  </a:lnTo>
                  <a:lnTo>
                    <a:pt x="149601" y="227728"/>
                  </a:lnTo>
                  <a:lnTo>
                    <a:pt x="149903" y="226365"/>
                  </a:lnTo>
                  <a:lnTo>
                    <a:pt x="150205" y="225001"/>
                  </a:lnTo>
                  <a:lnTo>
                    <a:pt x="150499" y="223637"/>
                  </a:lnTo>
                  <a:lnTo>
                    <a:pt x="150791" y="222274"/>
                  </a:lnTo>
                  <a:lnTo>
                    <a:pt x="151078" y="220910"/>
                  </a:lnTo>
                  <a:lnTo>
                    <a:pt x="151361" y="219546"/>
                  </a:lnTo>
                  <a:lnTo>
                    <a:pt x="151641" y="218183"/>
                  </a:lnTo>
                  <a:lnTo>
                    <a:pt x="151915" y="216819"/>
                  </a:lnTo>
                  <a:lnTo>
                    <a:pt x="152189" y="215455"/>
                  </a:lnTo>
                  <a:lnTo>
                    <a:pt x="152456" y="214092"/>
                  </a:lnTo>
                  <a:lnTo>
                    <a:pt x="152723" y="212728"/>
                  </a:lnTo>
                  <a:lnTo>
                    <a:pt x="152984" y="211364"/>
                  </a:lnTo>
                  <a:lnTo>
                    <a:pt x="153244" y="210001"/>
                  </a:lnTo>
                  <a:lnTo>
                    <a:pt x="153501" y="208637"/>
                  </a:lnTo>
                  <a:lnTo>
                    <a:pt x="153754" y="207274"/>
                  </a:lnTo>
                  <a:lnTo>
                    <a:pt x="154007" y="205910"/>
                  </a:lnTo>
                  <a:lnTo>
                    <a:pt x="154256" y="204546"/>
                  </a:lnTo>
                  <a:lnTo>
                    <a:pt x="154504" y="203183"/>
                  </a:lnTo>
                  <a:lnTo>
                    <a:pt x="154749" y="201819"/>
                  </a:lnTo>
                  <a:lnTo>
                    <a:pt x="154993" y="200455"/>
                  </a:lnTo>
                  <a:lnTo>
                    <a:pt x="155235" y="199092"/>
                  </a:lnTo>
                  <a:lnTo>
                    <a:pt x="155475" y="197728"/>
                  </a:lnTo>
                  <a:lnTo>
                    <a:pt x="155714" y="196364"/>
                  </a:lnTo>
                  <a:lnTo>
                    <a:pt x="155952" y="195001"/>
                  </a:lnTo>
                  <a:lnTo>
                    <a:pt x="156189" y="193637"/>
                  </a:lnTo>
                  <a:lnTo>
                    <a:pt x="156424" y="192273"/>
                  </a:lnTo>
                  <a:lnTo>
                    <a:pt x="156659" y="190910"/>
                  </a:lnTo>
                  <a:lnTo>
                    <a:pt x="156893" y="189546"/>
                  </a:lnTo>
                  <a:lnTo>
                    <a:pt x="157127" y="188183"/>
                  </a:lnTo>
                  <a:lnTo>
                    <a:pt x="157359" y="186819"/>
                  </a:lnTo>
                  <a:lnTo>
                    <a:pt x="157592" y="185455"/>
                  </a:lnTo>
                  <a:lnTo>
                    <a:pt x="157824" y="184092"/>
                  </a:lnTo>
                  <a:lnTo>
                    <a:pt x="158056" y="182728"/>
                  </a:lnTo>
                  <a:lnTo>
                    <a:pt x="158288" y="181364"/>
                  </a:lnTo>
                  <a:lnTo>
                    <a:pt x="158519" y="180001"/>
                  </a:lnTo>
                  <a:lnTo>
                    <a:pt x="158751" y="178637"/>
                  </a:lnTo>
                  <a:lnTo>
                    <a:pt x="158983" y="177273"/>
                  </a:lnTo>
                  <a:lnTo>
                    <a:pt x="159216" y="175910"/>
                  </a:lnTo>
                  <a:lnTo>
                    <a:pt x="159448" y="174546"/>
                  </a:lnTo>
                  <a:lnTo>
                    <a:pt x="159681" y="173182"/>
                  </a:lnTo>
                  <a:lnTo>
                    <a:pt x="159915" y="171819"/>
                  </a:lnTo>
                  <a:lnTo>
                    <a:pt x="160149" y="170455"/>
                  </a:lnTo>
                  <a:lnTo>
                    <a:pt x="160384" y="169091"/>
                  </a:lnTo>
                  <a:lnTo>
                    <a:pt x="160620" y="167728"/>
                  </a:lnTo>
                  <a:lnTo>
                    <a:pt x="160856" y="166364"/>
                  </a:lnTo>
                  <a:lnTo>
                    <a:pt x="161094" y="165001"/>
                  </a:lnTo>
                  <a:lnTo>
                    <a:pt x="161331" y="163637"/>
                  </a:lnTo>
                  <a:lnTo>
                    <a:pt x="161571" y="162273"/>
                  </a:lnTo>
                  <a:lnTo>
                    <a:pt x="161811" y="160910"/>
                  </a:lnTo>
                  <a:lnTo>
                    <a:pt x="162053" y="159546"/>
                  </a:lnTo>
                  <a:lnTo>
                    <a:pt x="162295" y="158182"/>
                  </a:lnTo>
                  <a:lnTo>
                    <a:pt x="162539" y="156819"/>
                  </a:lnTo>
                  <a:lnTo>
                    <a:pt x="162784" y="155455"/>
                  </a:lnTo>
                  <a:lnTo>
                    <a:pt x="163029" y="154091"/>
                  </a:lnTo>
                  <a:lnTo>
                    <a:pt x="163278" y="152728"/>
                  </a:lnTo>
                  <a:lnTo>
                    <a:pt x="163526" y="151364"/>
                  </a:lnTo>
                  <a:lnTo>
                    <a:pt x="163777" y="150000"/>
                  </a:lnTo>
                  <a:lnTo>
                    <a:pt x="164028" y="148637"/>
                  </a:lnTo>
                  <a:lnTo>
                    <a:pt x="164281" y="147273"/>
                  </a:lnTo>
                  <a:lnTo>
                    <a:pt x="164536" y="145910"/>
                  </a:lnTo>
                  <a:lnTo>
                    <a:pt x="164792" y="144546"/>
                  </a:lnTo>
                  <a:lnTo>
                    <a:pt x="165050" y="143182"/>
                  </a:lnTo>
                  <a:lnTo>
                    <a:pt x="165309" y="141819"/>
                  </a:lnTo>
                  <a:lnTo>
                    <a:pt x="165570" y="140455"/>
                  </a:lnTo>
                  <a:lnTo>
                    <a:pt x="165832" y="139091"/>
                  </a:lnTo>
                  <a:lnTo>
                    <a:pt x="166096" y="137728"/>
                  </a:lnTo>
                  <a:lnTo>
                    <a:pt x="166362" y="136364"/>
                  </a:lnTo>
                  <a:lnTo>
                    <a:pt x="166629" y="135000"/>
                  </a:lnTo>
                  <a:lnTo>
                    <a:pt x="166898" y="133637"/>
                  </a:lnTo>
                  <a:lnTo>
                    <a:pt x="167169" y="132273"/>
                  </a:lnTo>
                  <a:lnTo>
                    <a:pt x="167441" y="130909"/>
                  </a:lnTo>
                  <a:lnTo>
                    <a:pt x="167715" y="129546"/>
                  </a:lnTo>
                  <a:lnTo>
                    <a:pt x="167991" y="128182"/>
                  </a:lnTo>
                  <a:lnTo>
                    <a:pt x="168267" y="126818"/>
                  </a:lnTo>
                  <a:lnTo>
                    <a:pt x="168547" y="125455"/>
                  </a:lnTo>
                  <a:lnTo>
                    <a:pt x="168828" y="124091"/>
                  </a:lnTo>
                  <a:lnTo>
                    <a:pt x="169111" y="122728"/>
                  </a:lnTo>
                  <a:lnTo>
                    <a:pt x="169395" y="121364"/>
                  </a:lnTo>
                  <a:lnTo>
                    <a:pt x="169681" y="120000"/>
                  </a:lnTo>
                  <a:lnTo>
                    <a:pt x="169969" y="118637"/>
                  </a:lnTo>
                  <a:lnTo>
                    <a:pt x="170257" y="117273"/>
                  </a:lnTo>
                  <a:lnTo>
                    <a:pt x="170549" y="115909"/>
                  </a:lnTo>
                  <a:lnTo>
                    <a:pt x="170841" y="114546"/>
                  </a:lnTo>
                  <a:lnTo>
                    <a:pt x="171137" y="113182"/>
                  </a:lnTo>
                  <a:lnTo>
                    <a:pt x="171432" y="111818"/>
                  </a:lnTo>
                  <a:lnTo>
                    <a:pt x="171731" y="110455"/>
                  </a:lnTo>
                  <a:lnTo>
                    <a:pt x="172030" y="109091"/>
                  </a:lnTo>
                  <a:lnTo>
                    <a:pt x="172332" y="107727"/>
                  </a:lnTo>
                  <a:lnTo>
                    <a:pt x="172635" y="106364"/>
                  </a:lnTo>
                  <a:lnTo>
                    <a:pt x="172939" y="105000"/>
                  </a:lnTo>
                  <a:lnTo>
                    <a:pt x="173247" y="103637"/>
                  </a:lnTo>
                  <a:lnTo>
                    <a:pt x="173554" y="102273"/>
                  </a:lnTo>
                  <a:lnTo>
                    <a:pt x="173865" y="100909"/>
                  </a:lnTo>
                  <a:lnTo>
                    <a:pt x="174176" y="99546"/>
                  </a:lnTo>
                  <a:lnTo>
                    <a:pt x="174490" y="98182"/>
                  </a:lnTo>
                  <a:lnTo>
                    <a:pt x="174805" y="96818"/>
                  </a:lnTo>
                  <a:lnTo>
                    <a:pt x="175122" y="95455"/>
                  </a:lnTo>
                  <a:lnTo>
                    <a:pt x="175441" y="94091"/>
                  </a:lnTo>
                  <a:lnTo>
                    <a:pt x="175761" y="92727"/>
                  </a:lnTo>
                  <a:lnTo>
                    <a:pt x="176083" y="91364"/>
                  </a:lnTo>
                  <a:lnTo>
                    <a:pt x="176406" y="90000"/>
                  </a:lnTo>
                  <a:lnTo>
                    <a:pt x="176732" y="88636"/>
                  </a:lnTo>
                  <a:lnTo>
                    <a:pt x="177059" y="87273"/>
                  </a:lnTo>
                  <a:lnTo>
                    <a:pt x="177388" y="85909"/>
                  </a:lnTo>
                  <a:lnTo>
                    <a:pt x="177719" y="84545"/>
                  </a:lnTo>
                  <a:lnTo>
                    <a:pt x="178051" y="83182"/>
                  </a:lnTo>
                  <a:lnTo>
                    <a:pt x="178385" y="81818"/>
                  </a:lnTo>
                  <a:lnTo>
                    <a:pt x="178721" y="80455"/>
                  </a:lnTo>
                  <a:lnTo>
                    <a:pt x="179059" y="79091"/>
                  </a:lnTo>
                  <a:lnTo>
                    <a:pt x="179397" y="77727"/>
                  </a:lnTo>
                  <a:lnTo>
                    <a:pt x="179739" y="76364"/>
                  </a:lnTo>
                  <a:lnTo>
                    <a:pt x="180081" y="75000"/>
                  </a:lnTo>
                  <a:lnTo>
                    <a:pt x="180427" y="73636"/>
                  </a:lnTo>
                  <a:lnTo>
                    <a:pt x="180773" y="72273"/>
                  </a:lnTo>
                  <a:lnTo>
                    <a:pt x="181121" y="70909"/>
                  </a:lnTo>
                  <a:lnTo>
                    <a:pt x="181471" y="69545"/>
                  </a:lnTo>
                  <a:lnTo>
                    <a:pt x="181823" y="68182"/>
                  </a:lnTo>
                  <a:lnTo>
                    <a:pt x="182177" y="66818"/>
                  </a:lnTo>
                  <a:lnTo>
                    <a:pt x="182532" y="65454"/>
                  </a:lnTo>
                  <a:lnTo>
                    <a:pt x="182890" y="64091"/>
                  </a:lnTo>
                  <a:lnTo>
                    <a:pt x="183248" y="62727"/>
                  </a:lnTo>
                  <a:lnTo>
                    <a:pt x="183610" y="61364"/>
                  </a:lnTo>
                  <a:lnTo>
                    <a:pt x="183973" y="60000"/>
                  </a:lnTo>
                  <a:lnTo>
                    <a:pt x="184338" y="58636"/>
                  </a:lnTo>
                  <a:lnTo>
                    <a:pt x="184705" y="57273"/>
                  </a:lnTo>
                  <a:lnTo>
                    <a:pt x="185074" y="55909"/>
                  </a:lnTo>
                  <a:lnTo>
                    <a:pt x="185445" y="54545"/>
                  </a:lnTo>
                  <a:lnTo>
                    <a:pt x="185817" y="53182"/>
                  </a:lnTo>
                  <a:lnTo>
                    <a:pt x="186192" y="51818"/>
                  </a:lnTo>
                  <a:lnTo>
                    <a:pt x="186568" y="50454"/>
                  </a:lnTo>
                  <a:lnTo>
                    <a:pt x="186948" y="49091"/>
                  </a:lnTo>
                  <a:lnTo>
                    <a:pt x="187328" y="47727"/>
                  </a:lnTo>
                  <a:lnTo>
                    <a:pt x="187711" y="46363"/>
                  </a:lnTo>
                  <a:lnTo>
                    <a:pt x="188096" y="45000"/>
                  </a:lnTo>
                  <a:lnTo>
                    <a:pt x="188483" y="43636"/>
                  </a:lnTo>
                  <a:lnTo>
                    <a:pt x="188873" y="42272"/>
                  </a:lnTo>
                  <a:lnTo>
                    <a:pt x="189263" y="40909"/>
                  </a:lnTo>
                  <a:lnTo>
                    <a:pt x="189657" y="39545"/>
                  </a:lnTo>
                  <a:lnTo>
                    <a:pt x="190052" y="38182"/>
                  </a:lnTo>
                  <a:lnTo>
                    <a:pt x="190451" y="36818"/>
                  </a:lnTo>
                  <a:lnTo>
                    <a:pt x="190850" y="35454"/>
                  </a:lnTo>
                  <a:lnTo>
                    <a:pt x="191253" y="34091"/>
                  </a:lnTo>
                  <a:lnTo>
                    <a:pt x="191657" y="32727"/>
                  </a:lnTo>
                  <a:lnTo>
                    <a:pt x="192063" y="31363"/>
                  </a:lnTo>
                  <a:lnTo>
                    <a:pt x="192472" y="30000"/>
                  </a:lnTo>
                  <a:lnTo>
                    <a:pt x="192883" y="28636"/>
                  </a:lnTo>
                  <a:lnTo>
                    <a:pt x="193297" y="27272"/>
                  </a:lnTo>
                  <a:lnTo>
                    <a:pt x="193711" y="25909"/>
                  </a:lnTo>
                  <a:lnTo>
                    <a:pt x="194130" y="24545"/>
                  </a:lnTo>
                  <a:lnTo>
                    <a:pt x="194550" y="23181"/>
                  </a:lnTo>
                  <a:lnTo>
                    <a:pt x="194973" y="21818"/>
                  </a:lnTo>
                  <a:lnTo>
                    <a:pt x="195398" y="20454"/>
                  </a:lnTo>
                  <a:lnTo>
                    <a:pt x="195825" y="19091"/>
                  </a:lnTo>
                  <a:lnTo>
                    <a:pt x="196255" y="17727"/>
                  </a:lnTo>
                  <a:lnTo>
                    <a:pt x="196686" y="16363"/>
                  </a:lnTo>
                  <a:lnTo>
                    <a:pt x="197121" y="15000"/>
                  </a:lnTo>
                  <a:lnTo>
                    <a:pt x="197556" y="13636"/>
                  </a:lnTo>
                  <a:lnTo>
                    <a:pt x="197997" y="12272"/>
                  </a:lnTo>
                  <a:lnTo>
                    <a:pt x="198437" y="10909"/>
                  </a:lnTo>
                  <a:lnTo>
                    <a:pt x="198882" y="9545"/>
                  </a:lnTo>
                  <a:lnTo>
                    <a:pt x="199328" y="8181"/>
                  </a:lnTo>
                  <a:lnTo>
                    <a:pt x="199776" y="6818"/>
                  </a:lnTo>
                  <a:lnTo>
                    <a:pt x="200227" y="5454"/>
                  </a:lnTo>
                  <a:lnTo>
                    <a:pt x="200680" y="4090"/>
                  </a:lnTo>
                  <a:lnTo>
                    <a:pt x="201136" y="2727"/>
                  </a:lnTo>
                  <a:lnTo>
                    <a:pt x="201593" y="1363"/>
                  </a:lnTo>
                  <a:lnTo>
                    <a:pt x="202055" y="0"/>
                  </a:lnTo>
                  <a:lnTo>
                    <a:pt x="351679" y="0"/>
                  </a:lnTo>
                  <a:lnTo>
                    <a:pt x="352141" y="1363"/>
                  </a:lnTo>
                  <a:lnTo>
                    <a:pt x="352597" y="2727"/>
                  </a:lnTo>
                  <a:lnTo>
                    <a:pt x="353054" y="4090"/>
                  </a:lnTo>
                  <a:lnTo>
                    <a:pt x="353507" y="5454"/>
                  </a:lnTo>
                  <a:lnTo>
                    <a:pt x="353958" y="6818"/>
                  </a:lnTo>
                  <a:lnTo>
                    <a:pt x="354406" y="8181"/>
                  </a:lnTo>
                  <a:lnTo>
                    <a:pt x="354852" y="9545"/>
                  </a:lnTo>
                  <a:lnTo>
                    <a:pt x="355297" y="10909"/>
                  </a:lnTo>
                  <a:lnTo>
                    <a:pt x="355737" y="12272"/>
                  </a:lnTo>
                  <a:lnTo>
                    <a:pt x="356178" y="13636"/>
                  </a:lnTo>
                  <a:lnTo>
                    <a:pt x="356613" y="15000"/>
                  </a:lnTo>
                  <a:lnTo>
                    <a:pt x="357048" y="16363"/>
                  </a:lnTo>
                  <a:lnTo>
                    <a:pt x="357479" y="17727"/>
                  </a:lnTo>
                  <a:lnTo>
                    <a:pt x="357909" y="19091"/>
                  </a:lnTo>
                  <a:lnTo>
                    <a:pt x="358336" y="20454"/>
                  </a:lnTo>
                  <a:lnTo>
                    <a:pt x="358761" y="21818"/>
                  </a:lnTo>
                  <a:lnTo>
                    <a:pt x="359184" y="23181"/>
                  </a:lnTo>
                  <a:lnTo>
                    <a:pt x="359604" y="24545"/>
                  </a:lnTo>
                  <a:lnTo>
                    <a:pt x="360023" y="25909"/>
                  </a:lnTo>
                  <a:lnTo>
                    <a:pt x="360437" y="27272"/>
                  </a:lnTo>
                  <a:lnTo>
                    <a:pt x="360851" y="28636"/>
                  </a:lnTo>
                  <a:lnTo>
                    <a:pt x="361262" y="30000"/>
                  </a:lnTo>
                  <a:lnTo>
                    <a:pt x="361671" y="31363"/>
                  </a:lnTo>
                  <a:lnTo>
                    <a:pt x="362077" y="32727"/>
                  </a:lnTo>
                  <a:lnTo>
                    <a:pt x="362481" y="34091"/>
                  </a:lnTo>
                  <a:lnTo>
                    <a:pt x="362884" y="35454"/>
                  </a:lnTo>
                  <a:lnTo>
                    <a:pt x="363283" y="36818"/>
                  </a:lnTo>
                  <a:lnTo>
                    <a:pt x="363682" y="38182"/>
                  </a:lnTo>
                  <a:lnTo>
                    <a:pt x="364077" y="39545"/>
                  </a:lnTo>
                  <a:lnTo>
                    <a:pt x="364471" y="40909"/>
                  </a:lnTo>
                  <a:lnTo>
                    <a:pt x="364861" y="42272"/>
                  </a:lnTo>
                  <a:lnTo>
                    <a:pt x="365251" y="43636"/>
                  </a:lnTo>
                  <a:lnTo>
                    <a:pt x="365638" y="45000"/>
                  </a:lnTo>
                  <a:lnTo>
                    <a:pt x="366022" y="46363"/>
                  </a:lnTo>
                  <a:lnTo>
                    <a:pt x="366406" y="47727"/>
                  </a:lnTo>
                  <a:lnTo>
                    <a:pt x="366786" y="49091"/>
                  </a:lnTo>
                  <a:lnTo>
                    <a:pt x="367166" y="50454"/>
                  </a:lnTo>
                  <a:lnTo>
                    <a:pt x="367541" y="51818"/>
                  </a:lnTo>
                  <a:lnTo>
                    <a:pt x="367917" y="53182"/>
                  </a:lnTo>
                  <a:lnTo>
                    <a:pt x="368289" y="54545"/>
                  </a:lnTo>
                  <a:lnTo>
                    <a:pt x="368660" y="55909"/>
                  </a:lnTo>
                  <a:lnTo>
                    <a:pt x="369029" y="57273"/>
                  </a:lnTo>
                  <a:lnTo>
                    <a:pt x="369396" y="58636"/>
                  </a:lnTo>
                  <a:lnTo>
                    <a:pt x="369761" y="60000"/>
                  </a:lnTo>
                  <a:lnTo>
                    <a:pt x="370124" y="61364"/>
                  </a:lnTo>
                  <a:lnTo>
                    <a:pt x="370486" y="62727"/>
                  </a:lnTo>
                  <a:lnTo>
                    <a:pt x="370844" y="64091"/>
                  </a:lnTo>
                  <a:lnTo>
                    <a:pt x="371202" y="65454"/>
                  </a:lnTo>
                  <a:lnTo>
                    <a:pt x="371557" y="66818"/>
                  </a:lnTo>
                  <a:lnTo>
                    <a:pt x="371911" y="68182"/>
                  </a:lnTo>
                  <a:lnTo>
                    <a:pt x="372263" y="69545"/>
                  </a:lnTo>
                  <a:lnTo>
                    <a:pt x="372613" y="70909"/>
                  </a:lnTo>
                  <a:lnTo>
                    <a:pt x="372961" y="72273"/>
                  </a:lnTo>
                  <a:lnTo>
                    <a:pt x="373307" y="73636"/>
                  </a:lnTo>
                  <a:lnTo>
                    <a:pt x="373653" y="75000"/>
                  </a:lnTo>
                  <a:lnTo>
                    <a:pt x="373995" y="76364"/>
                  </a:lnTo>
                  <a:lnTo>
                    <a:pt x="374337" y="77727"/>
                  </a:lnTo>
                  <a:lnTo>
                    <a:pt x="374675" y="79091"/>
                  </a:lnTo>
                  <a:lnTo>
                    <a:pt x="375013" y="80455"/>
                  </a:lnTo>
                  <a:lnTo>
                    <a:pt x="375349" y="81818"/>
                  </a:lnTo>
                  <a:lnTo>
                    <a:pt x="375683" y="83182"/>
                  </a:lnTo>
                  <a:lnTo>
                    <a:pt x="376015" y="84545"/>
                  </a:lnTo>
                  <a:lnTo>
                    <a:pt x="376346" y="85909"/>
                  </a:lnTo>
                  <a:lnTo>
                    <a:pt x="376675" y="87273"/>
                  </a:lnTo>
                  <a:lnTo>
                    <a:pt x="377002" y="88636"/>
                  </a:lnTo>
                  <a:lnTo>
                    <a:pt x="377328" y="90000"/>
                  </a:lnTo>
                  <a:lnTo>
                    <a:pt x="377651" y="91364"/>
                  </a:lnTo>
                  <a:lnTo>
                    <a:pt x="377973" y="92727"/>
                  </a:lnTo>
                  <a:lnTo>
                    <a:pt x="378293" y="94091"/>
                  </a:lnTo>
                  <a:lnTo>
                    <a:pt x="378612" y="95455"/>
                  </a:lnTo>
                  <a:lnTo>
                    <a:pt x="378929" y="96818"/>
                  </a:lnTo>
                  <a:lnTo>
                    <a:pt x="379244" y="98182"/>
                  </a:lnTo>
                  <a:lnTo>
                    <a:pt x="379558" y="99546"/>
                  </a:lnTo>
                  <a:lnTo>
                    <a:pt x="379869" y="100909"/>
                  </a:lnTo>
                  <a:lnTo>
                    <a:pt x="380180" y="102273"/>
                  </a:lnTo>
                  <a:lnTo>
                    <a:pt x="380487" y="103637"/>
                  </a:lnTo>
                  <a:lnTo>
                    <a:pt x="380794" y="105000"/>
                  </a:lnTo>
                  <a:lnTo>
                    <a:pt x="381099" y="106364"/>
                  </a:lnTo>
                  <a:lnTo>
                    <a:pt x="381402" y="107727"/>
                  </a:lnTo>
                  <a:lnTo>
                    <a:pt x="381704" y="109091"/>
                  </a:lnTo>
                  <a:lnTo>
                    <a:pt x="382003" y="110455"/>
                  </a:lnTo>
                  <a:lnTo>
                    <a:pt x="382302" y="111818"/>
                  </a:lnTo>
                  <a:lnTo>
                    <a:pt x="382597" y="113182"/>
                  </a:lnTo>
                  <a:lnTo>
                    <a:pt x="382893" y="114546"/>
                  </a:lnTo>
                  <a:lnTo>
                    <a:pt x="383185" y="115909"/>
                  </a:lnTo>
                  <a:lnTo>
                    <a:pt x="383477" y="117273"/>
                  </a:lnTo>
                  <a:lnTo>
                    <a:pt x="383765" y="118637"/>
                  </a:lnTo>
                  <a:lnTo>
                    <a:pt x="384053" y="120000"/>
                  </a:lnTo>
                  <a:lnTo>
                    <a:pt x="384339" y="121364"/>
                  </a:lnTo>
                  <a:lnTo>
                    <a:pt x="384623" y="122728"/>
                  </a:lnTo>
                  <a:lnTo>
                    <a:pt x="384906" y="124091"/>
                  </a:lnTo>
                  <a:lnTo>
                    <a:pt x="385187" y="125455"/>
                  </a:lnTo>
                  <a:lnTo>
                    <a:pt x="385467" y="126818"/>
                  </a:lnTo>
                  <a:lnTo>
                    <a:pt x="385743" y="128182"/>
                  </a:lnTo>
                  <a:lnTo>
                    <a:pt x="386019" y="129546"/>
                  </a:lnTo>
                  <a:lnTo>
                    <a:pt x="386293" y="130909"/>
                  </a:lnTo>
                  <a:lnTo>
                    <a:pt x="386565" y="132273"/>
                  </a:lnTo>
                  <a:lnTo>
                    <a:pt x="386836" y="133637"/>
                  </a:lnTo>
                  <a:lnTo>
                    <a:pt x="387105" y="135000"/>
                  </a:lnTo>
                  <a:lnTo>
                    <a:pt x="387372" y="136364"/>
                  </a:lnTo>
                  <a:lnTo>
                    <a:pt x="387638" y="137728"/>
                  </a:lnTo>
                  <a:lnTo>
                    <a:pt x="387902" y="139091"/>
                  </a:lnTo>
                  <a:lnTo>
                    <a:pt x="388164" y="140455"/>
                  </a:lnTo>
                  <a:lnTo>
                    <a:pt x="388425" y="141819"/>
                  </a:lnTo>
                  <a:lnTo>
                    <a:pt x="388684" y="143182"/>
                  </a:lnTo>
                  <a:lnTo>
                    <a:pt x="388942" y="144546"/>
                  </a:lnTo>
                  <a:lnTo>
                    <a:pt x="389198" y="145910"/>
                  </a:lnTo>
                  <a:lnTo>
                    <a:pt x="389453" y="147273"/>
                  </a:lnTo>
                  <a:lnTo>
                    <a:pt x="389706" y="148637"/>
                  </a:lnTo>
                  <a:lnTo>
                    <a:pt x="389957" y="150000"/>
                  </a:lnTo>
                  <a:lnTo>
                    <a:pt x="390208" y="151364"/>
                  </a:lnTo>
                  <a:lnTo>
                    <a:pt x="390456" y="152728"/>
                  </a:lnTo>
                  <a:lnTo>
                    <a:pt x="390705" y="154091"/>
                  </a:lnTo>
                  <a:lnTo>
                    <a:pt x="390950" y="155455"/>
                  </a:lnTo>
                  <a:lnTo>
                    <a:pt x="391195" y="156819"/>
                  </a:lnTo>
                  <a:lnTo>
                    <a:pt x="391439" y="158182"/>
                  </a:lnTo>
                  <a:lnTo>
                    <a:pt x="391681" y="159546"/>
                  </a:lnTo>
                  <a:lnTo>
                    <a:pt x="391923" y="160910"/>
                  </a:lnTo>
                  <a:lnTo>
                    <a:pt x="392163" y="162273"/>
                  </a:lnTo>
                  <a:lnTo>
                    <a:pt x="392403" y="163637"/>
                  </a:lnTo>
                  <a:lnTo>
                    <a:pt x="392640" y="165001"/>
                  </a:lnTo>
                  <a:lnTo>
                    <a:pt x="392878" y="166364"/>
                  </a:lnTo>
                  <a:lnTo>
                    <a:pt x="393114" y="167728"/>
                  </a:lnTo>
                  <a:lnTo>
                    <a:pt x="393350" y="169091"/>
                  </a:lnTo>
                  <a:lnTo>
                    <a:pt x="393585" y="170455"/>
                  </a:lnTo>
                  <a:lnTo>
                    <a:pt x="393819" y="171819"/>
                  </a:lnTo>
                  <a:lnTo>
                    <a:pt x="394053" y="173182"/>
                  </a:lnTo>
                  <a:lnTo>
                    <a:pt x="394286" y="174546"/>
                  </a:lnTo>
                  <a:lnTo>
                    <a:pt x="394518" y="175910"/>
                  </a:lnTo>
                  <a:lnTo>
                    <a:pt x="394751" y="177273"/>
                  </a:lnTo>
                  <a:lnTo>
                    <a:pt x="394983" y="178637"/>
                  </a:lnTo>
                  <a:lnTo>
                    <a:pt x="395215" y="180001"/>
                  </a:lnTo>
                  <a:lnTo>
                    <a:pt x="395446" y="181364"/>
                  </a:lnTo>
                  <a:lnTo>
                    <a:pt x="395678" y="182728"/>
                  </a:lnTo>
                  <a:lnTo>
                    <a:pt x="395910" y="184092"/>
                  </a:lnTo>
                  <a:lnTo>
                    <a:pt x="396142" y="185455"/>
                  </a:lnTo>
                  <a:lnTo>
                    <a:pt x="396375" y="186819"/>
                  </a:lnTo>
                  <a:lnTo>
                    <a:pt x="396607" y="188183"/>
                  </a:lnTo>
                  <a:lnTo>
                    <a:pt x="396841" y="189546"/>
                  </a:lnTo>
                  <a:lnTo>
                    <a:pt x="397074" y="190910"/>
                  </a:lnTo>
                  <a:lnTo>
                    <a:pt x="397310" y="192273"/>
                  </a:lnTo>
                  <a:lnTo>
                    <a:pt x="397545" y="193637"/>
                  </a:lnTo>
                  <a:lnTo>
                    <a:pt x="397782" y="195001"/>
                  </a:lnTo>
                  <a:lnTo>
                    <a:pt x="398020" y="196364"/>
                  </a:lnTo>
                  <a:lnTo>
                    <a:pt x="398259" y="197728"/>
                  </a:lnTo>
                  <a:lnTo>
                    <a:pt x="398499" y="199092"/>
                  </a:lnTo>
                  <a:lnTo>
                    <a:pt x="398741" y="200455"/>
                  </a:lnTo>
                  <a:lnTo>
                    <a:pt x="398985" y="201819"/>
                  </a:lnTo>
                  <a:lnTo>
                    <a:pt x="399230" y="203183"/>
                  </a:lnTo>
                  <a:lnTo>
                    <a:pt x="399478" y="204546"/>
                  </a:lnTo>
                  <a:lnTo>
                    <a:pt x="399727" y="205910"/>
                  </a:lnTo>
                  <a:lnTo>
                    <a:pt x="399979" y="207274"/>
                  </a:lnTo>
                  <a:lnTo>
                    <a:pt x="400233" y="208637"/>
                  </a:lnTo>
                  <a:lnTo>
                    <a:pt x="400490" y="210001"/>
                  </a:lnTo>
                  <a:lnTo>
                    <a:pt x="400750" y="211364"/>
                  </a:lnTo>
                  <a:lnTo>
                    <a:pt x="401011" y="212728"/>
                  </a:lnTo>
                  <a:lnTo>
                    <a:pt x="401278" y="214092"/>
                  </a:lnTo>
                  <a:lnTo>
                    <a:pt x="401544" y="215455"/>
                  </a:lnTo>
                  <a:lnTo>
                    <a:pt x="401819" y="216819"/>
                  </a:lnTo>
                  <a:lnTo>
                    <a:pt x="402093" y="218183"/>
                  </a:lnTo>
                  <a:lnTo>
                    <a:pt x="402373" y="219546"/>
                  </a:lnTo>
                  <a:lnTo>
                    <a:pt x="402655" y="220910"/>
                  </a:lnTo>
                  <a:lnTo>
                    <a:pt x="402943" y="222274"/>
                  </a:lnTo>
                  <a:lnTo>
                    <a:pt x="403234" y="223637"/>
                  </a:lnTo>
                  <a:lnTo>
                    <a:pt x="403529" y="225001"/>
                  </a:lnTo>
                  <a:lnTo>
                    <a:pt x="403831" y="226365"/>
                  </a:lnTo>
                  <a:lnTo>
                    <a:pt x="404133" y="227728"/>
                  </a:lnTo>
                  <a:lnTo>
                    <a:pt x="404446" y="229092"/>
                  </a:lnTo>
                  <a:lnTo>
                    <a:pt x="404759" y="230456"/>
                  </a:lnTo>
                  <a:lnTo>
                    <a:pt x="405082" y="231819"/>
                  </a:lnTo>
                  <a:lnTo>
                    <a:pt x="405406" y="233183"/>
                  </a:lnTo>
                  <a:lnTo>
                    <a:pt x="405738" y="234546"/>
                  </a:lnTo>
                  <a:lnTo>
                    <a:pt x="406076" y="235910"/>
                  </a:lnTo>
                  <a:lnTo>
                    <a:pt x="406418" y="237274"/>
                  </a:lnTo>
                  <a:lnTo>
                    <a:pt x="406770" y="238637"/>
                  </a:lnTo>
                  <a:lnTo>
                    <a:pt x="407122" y="240001"/>
                  </a:lnTo>
                  <a:lnTo>
                    <a:pt x="407489" y="241365"/>
                  </a:lnTo>
                  <a:lnTo>
                    <a:pt x="407855" y="242728"/>
                  </a:lnTo>
                  <a:lnTo>
                    <a:pt x="408234" y="244092"/>
                  </a:lnTo>
                  <a:lnTo>
                    <a:pt x="408616" y="245456"/>
                  </a:lnTo>
                  <a:lnTo>
                    <a:pt x="409008" y="246819"/>
                  </a:lnTo>
                  <a:lnTo>
                    <a:pt x="409406" y="248183"/>
                  </a:lnTo>
                  <a:lnTo>
                    <a:pt x="409810" y="249547"/>
                  </a:lnTo>
                  <a:lnTo>
                    <a:pt x="410226" y="250910"/>
                  </a:lnTo>
                  <a:lnTo>
                    <a:pt x="410644" y="252274"/>
                  </a:lnTo>
                  <a:lnTo>
                    <a:pt x="411078" y="253637"/>
                  </a:lnTo>
                  <a:lnTo>
                    <a:pt x="411512" y="255001"/>
                  </a:lnTo>
                  <a:lnTo>
                    <a:pt x="411962" y="256365"/>
                  </a:lnTo>
                  <a:lnTo>
                    <a:pt x="412416" y="257728"/>
                  </a:lnTo>
                  <a:lnTo>
                    <a:pt x="412881" y="259092"/>
                  </a:lnTo>
                  <a:lnTo>
                    <a:pt x="413354" y="260456"/>
                  </a:lnTo>
                  <a:lnTo>
                    <a:pt x="413835" y="261819"/>
                  </a:lnTo>
                  <a:lnTo>
                    <a:pt x="414329" y="263183"/>
                  </a:lnTo>
                  <a:lnTo>
                    <a:pt x="414826" y="264547"/>
                  </a:lnTo>
                  <a:lnTo>
                    <a:pt x="415341" y="265910"/>
                  </a:lnTo>
                  <a:lnTo>
                    <a:pt x="415856" y="267274"/>
                  </a:lnTo>
                  <a:lnTo>
                    <a:pt x="416392" y="268638"/>
                  </a:lnTo>
                  <a:lnTo>
                    <a:pt x="416929" y="270001"/>
                  </a:lnTo>
                  <a:lnTo>
                    <a:pt x="417481" y="271365"/>
                  </a:lnTo>
                  <a:lnTo>
                    <a:pt x="418042" y="272729"/>
                  </a:lnTo>
                  <a:lnTo>
                    <a:pt x="418612" y="274092"/>
                  </a:lnTo>
                  <a:lnTo>
                    <a:pt x="419195" y="275456"/>
                  </a:lnTo>
                  <a:lnTo>
                    <a:pt x="419783" y="276819"/>
                  </a:lnTo>
                  <a:lnTo>
                    <a:pt x="420391" y="278183"/>
                  </a:lnTo>
                  <a:lnTo>
                    <a:pt x="420999" y="279547"/>
                  </a:lnTo>
                  <a:lnTo>
                    <a:pt x="421629" y="280910"/>
                  </a:lnTo>
                  <a:lnTo>
                    <a:pt x="422261" y="282274"/>
                  </a:lnTo>
                  <a:lnTo>
                    <a:pt x="422911" y="283638"/>
                  </a:lnTo>
                  <a:lnTo>
                    <a:pt x="423568" y="285001"/>
                  </a:lnTo>
                  <a:lnTo>
                    <a:pt x="424237" y="286365"/>
                  </a:lnTo>
                  <a:lnTo>
                    <a:pt x="424919" y="287729"/>
                  </a:lnTo>
                  <a:lnTo>
                    <a:pt x="425607" y="289092"/>
                  </a:lnTo>
                  <a:lnTo>
                    <a:pt x="426315" y="290456"/>
                  </a:lnTo>
                  <a:lnTo>
                    <a:pt x="427023" y="291820"/>
                  </a:lnTo>
                  <a:lnTo>
                    <a:pt x="427756" y="293183"/>
                  </a:lnTo>
                  <a:lnTo>
                    <a:pt x="428490" y="294547"/>
                  </a:lnTo>
                  <a:lnTo>
                    <a:pt x="429243" y="295910"/>
                  </a:lnTo>
                  <a:lnTo>
                    <a:pt x="430003" y="297274"/>
                  </a:lnTo>
                  <a:lnTo>
                    <a:pt x="430776" y="298638"/>
                  </a:lnTo>
                  <a:lnTo>
                    <a:pt x="431562" y="300001"/>
                  </a:lnTo>
                  <a:lnTo>
                    <a:pt x="432354" y="301365"/>
                  </a:lnTo>
                  <a:lnTo>
                    <a:pt x="433166" y="302729"/>
                  </a:lnTo>
                  <a:lnTo>
                    <a:pt x="433978" y="304092"/>
                  </a:lnTo>
                  <a:lnTo>
                    <a:pt x="434816" y="305456"/>
                  </a:lnTo>
                  <a:lnTo>
                    <a:pt x="435654" y="306820"/>
                  </a:lnTo>
                  <a:lnTo>
                    <a:pt x="436512" y="308183"/>
                  </a:lnTo>
                  <a:lnTo>
                    <a:pt x="437375" y="309547"/>
                  </a:lnTo>
                  <a:lnTo>
                    <a:pt x="438253" y="310911"/>
                  </a:lnTo>
                  <a:lnTo>
                    <a:pt x="439142" y="312274"/>
                  </a:lnTo>
                  <a:lnTo>
                    <a:pt x="440038" y="313638"/>
                  </a:lnTo>
                  <a:lnTo>
                    <a:pt x="440953" y="315002"/>
                  </a:lnTo>
                  <a:lnTo>
                    <a:pt x="441868" y="316365"/>
                  </a:lnTo>
                  <a:lnTo>
                    <a:pt x="442807" y="317729"/>
                  </a:lnTo>
                  <a:lnTo>
                    <a:pt x="443746" y="319092"/>
                  </a:lnTo>
                  <a:lnTo>
                    <a:pt x="444705" y="320456"/>
                  </a:lnTo>
                  <a:lnTo>
                    <a:pt x="445668" y="321820"/>
                  </a:lnTo>
                  <a:lnTo>
                    <a:pt x="446644" y="323183"/>
                  </a:lnTo>
                  <a:lnTo>
                    <a:pt x="447631" y="324547"/>
                  </a:lnTo>
                  <a:lnTo>
                    <a:pt x="448625" y="325911"/>
                  </a:lnTo>
                  <a:lnTo>
                    <a:pt x="449635" y="327274"/>
                  </a:lnTo>
                  <a:lnTo>
                    <a:pt x="450646" y="328638"/>
                  </a:lnTo>
                  <a:lnTo>
                    <a:pt x="451678" y="330002"/>
                  </a:lnTo>
                  <a:lnTo>
                    <a:pt x="452710" y="331365"/>
                  </a:lnTo>
                  <a:lnTo>
                    <a:pt x="453759" y="332729"/>
                  </a:lnTo>
                  <a:lnTo>
                    <a:pt x="454812" y="334093"/>
                  </a:lnTo>
                  <a:lnTo>
                    <a:pt x="455876" y="335456"/>
                  </a:lnTo>
                  <a:lnTo>
                    <a:pt x="456949" y="336820"/>
                  </a:lnTo>
                  <a:lnTo>
                    <a:pt x="458028" y="338183"/>
                  </a:lnTo>
                  <a:lnTo>
                    <a:pt x="459120" y="339547"/>
                  </a:lnTo>
                  <a:lnTo>
                    <a:pt x="460214" y="340911"/>
                  </a:lnTo>
                  <a:lnTo>
                    <a:pt x="461324" y="342274"/>
                  </a:lnTo>
                  <a:lnTo>
                    <a:pt x="462433" y="343638"/>
                  </a:lnTo>
                  <a:lnTo>
                    <a:pt x="463557" y="345002"/>
                  </a:lnTo>
                  <a:lnTo>
                    <a:pt x="464684" y="346365"/>
                  </a:lnTo>
                  <a:lnTo>
                    <a:pt x="465820" y="347729"/>
                  </a:lnTo>
                  <a:lnTo>
                    <a:pt x="466961" y="349093"/>
                  </a:lnTo>
                  <a:lnTo>
                    <a:pt x="468108" y="350456"/>
                  </a:lnTo>
                  <a:lnTo>
                    <a:pt x="469263" y="351820"/>
                  </a:lnTo>
                  <a:lnTo>
                    <a:pt x="470420" y="353184"/>
                  </a:lnTo>
                  <a:lnTo>
                    <a:pt x="471588" y="354547"/>
                  </a:lnTo>
                  <a:lnTo>
                    <a:pt x="472756" y="355911"/>
                  </a:lnTo>
                  <a:lnTo>
                    <a:pt x="473933" y="357274"/>
                  </a:lnTo>
                  <a:lnTo>
                    <a:pt x="475112" y="358638"/>
                  </a:lnTo>
                  <a:lnTo>
                    <a:pt x="476296" y="360002"/>
                  </a:lnTo>
                  <a:lnTo>
                    <a:pt x="477484" y="361365"/>
                  </a:lnTo>
                  <a:lnTo>
                    <a:pt x="478675" y="362729"/>
                  </a:lnTo>
                  <a:lnTo>
                    <a:pt x="479870" y="364093"/>
                  </a:lnTo>
                  <a:lnTo>
                    <a:pt x="481066" y="365456"/>
                  </a:lnTo>
                  <a:lnTo>
                    <a:pt x="482267" y="366820"/>
                  </a:lnTo>
                  <a:lnTo>
                    <a:pt x="483468" y="368184"/>
                  </a:lnTo>
                  <a:lnTo>
                    <a:pt x="484672" y="369547"/>
                  </a:lnTo>
                  <a:lnTo>
                    <a:pt x="485877" y="370911"/>
                  </a:lnTo>
                  <a:lnTo>
                    <a:pt x="487083" y="372275"/>
                  </a:lnTo>
                  <a:lnTo>
                    <a:pt x="488290" y="373638"/>
                  </a:lnTo>
                  <a:lnTo>
                    <a:pt x="489497" y="375002"/>
                  </a:lnTo>
                  <a:lnTo>
                    <a:pt x="490704" y="376366"/>
                  </a:lnTo>
                  <a:lnTo>
                    <a:pt x="491911" y="377729"/>
                  </a:lnTo>
                  <a:lnTo>
                    <a:pt x="493116" y="379093"/>
                  </a:lnTo>
                  <a:lnTo>
                    <a:pt x="494322" y="380456"/>
                  </a:lnTo>
                  <a:lnTo>
                    <a:pt x="495523" y="381820"/>
                  </a:lnTo>
                  <a:lnTo>
                    <a:pt x="496725" y="383184"/>
                  </a:lnTo>
                  <a:lnTo>
                    <a:pt x="497922" y="384547"/>
                  </a:lnTo>
                  <a:lnTo>
                    <a:pt x="499118" y="385911"/>
                  </a:lnTo>
                  <a:lnTo>
                    <a:pt x="500310" y="387275"/>
                  </a:lnTo>
                  <a:lnTo>
                    <a:pt x="501499" y="388638"/>
                  </a:lnTo>
                  <a:lnTo>
                    <a:pt x="502684" y="390002"/>
                  </a:lnTo>
                  <a:lnTo>
                    <a:pt x="503863" y="391366"/>
                  </a:lnTo>
                  <a:lnTo>
                    <a:pt x="505041" y="392729"/>
                  </a:lnTo>
                  <a:lnTo>
                    <a:pt x="506208" y="394093"/>
                  </a:lnTo>
                  <a:lnTo>
                    <a:pt x="507374" y="395457"/>
                  </a:lnTo>
                  <a:lnTo>
                    <a:pt x="508530" y="396820"/>
                  </a:lnTo>
                  <a:lnTo>
                    <a:pt x="509683" y="398184"/>
                  </a:lnTo>
                  <a:lnTo>
                    <a:pt x="510828" y="399547"/>
                  </a:lnTo>
                  <a:lnTo>
                    <a:pt x="511964" y="400911"/>
                  </a:lnTo>
                  <a:lnTo>
                    <a:pt x="513096" y="402275"/>
                  </a:lnTo>
                  <a:lnTo>
                    <a:pt x="514215" y="403638"/>
                  </a:lnTo>
                  <a:lnTo>
                    <a:pt x="515333" y="405002"/>
                  </a:lnTo>
                  <a:lnTo>
                    <a:pt x="516432" y="406366"/>
                  </a:lnTo>
                  <a:lnTo>
                    <a:pt x="517531" y="407729"/>
                  </a:lnTo>
                  <a:lnTo>
                    <a:pt x="518613" y="409093"/>
                  </a:lnTo>
                  <a:lnTo>
                    <a:pt x="519690" y="410457"/>
                  </a:lnTo>
                  <a:lnTo>
                    <a:pt x="520754" y="411820"/>
                  </a:lnTo>
                  <a:lnTo>
                    <a:pt x="521807" y="413184"/>
                  </a:lnTo>
                  <a:lnTo>
                    <a:pt x="522852" y="414548"/>
                  </a:lnTo>
                  <a:lnTo>
                    <a:pt x="523879" y="415911"/>
                  </a:lnTo>
                  <a:lnTo>
                    <a:pt x="524905" y="417275"/>
                  </a:lnTo>
                  <a:lnTo>
                    <a:pt x="525904" y="418639"/>
                  </a:lnTo>
                  <a:lnTo>
                    <a:pt x="526904" y="420002"/>
                  </a:lnTo>
                  <a:lnTo>
                    <a:pt x="527879" y="421366"/>
                  </a:lnTo>
                  <a:lnTo>
                    <a:pt x="528849" y="422729"/>
                  </a:lnTo>
                  <a:lnTo>
                    <a:pt x="529800" y="424093"/>
                  </a:lnTo>
                  <a:lnTo>
                    <a:pt x="530739" y="425457"/>
                  </a:lnTo>
                  <a:lnTo>
                    <a:pt x="531666" y="426820"/>
                  </a:lnTo>
                  <a:lnTo>
                    <a:pt x="532571" y="428184"/>
                  </a:lnTo>
                  <a:lnTo>
                    <a:pt x="533473" y="429548"/>
                  </a:lnTo>
                  <a:lnTo>
                    <a:pt x="534343" y="430911"/>
                  </a:lnTo>
                  <a:lnTo>
                    <a:pt x="535214" y="432275"/>
                  </a:lnTo>
                  <a:lnTo>
                    <a:pt x="536053" y="433639"/>
                  </a:lnTo>
                  <a:lnTo>
                    <a:pt x="536887" y="435002"/>
                  </a:lnTo>
                  <a:lnTo>
                    <a:pt x="537697" y="436366"/>
                  </a:lnTo>
                  <a:lnTo>
                    <a:pt x="538493" y="437730"/>
                  </a:lnTo>
                  <a:lnTo>
                    <a:pt x="539274" y="439093"/>
                  </a:lnTo>
                  <a:lnTo>
                    <a:pt x="540030" y="440457"/>
                  </a:lnTo>
                  <a:lnTo>
                    <a:pt x="540781" y="441820"/>
                  </a:lnTo>
                  <a:lnTo>
                    <a:pt x="541496" y="443184"/>
                  </a:lnTo>
                  <a:lnTo>
                    <a:pt x="542210" y="444548"/>
                  </a:lnTo>
                  <a:lnTo>
                    <a:pt x="542888" y="445911"/>
                  </a:lnTo>
                  <a:lnTo>
                    <a:pt x="543561" y="447275"/>
                  </a:lnTo>
                  <a:lnTo>
                    <a:pt x="544205" y="448639"/>
                  </a:lnTo>
                  <a:lnTo>
                    <a:pt x="544834" y="450002"/>
                  </a:lnTo>
                  <a:lnTo>
                    <a:pt x="545445" y="451366"/>
                  </a:lnTo>
                  <a:lnTo>
                    <a:pt x="546029" y="452730"/>
                  </a:lnTo>
                  <a:lnTo>
                    <a:pt x="546606" y="454093"/>
                  </a:lnTo>
                  <a:lnTo>
                    <a:pt x="547144" y="455457"/>
                  </a:lnTo>
                  <a:lnTo>
                    <a:pt x="547682" y="456821"/>
                  </a:lnTo>
                  <a:lnTo>
                    <a:pt x="548178" y="458184"/>
                  </a:lnTo>
                  <a:lnTo>
                    <a:pt x="548669" y="459548"/>
                  </a:lnTo>
                  <a:lnTo>
                    <a:pt x="549128" y="460912"/>
                  </a:lnTo>
                  <a:lnTo>
                    <a:pt x="549571" y="462275"/>
                  </a:lnTo>
                  <a:lnTo>
                    <a:pt x="549994" y="463639"/>
                  </a:lnTo>
                  <a:lnTo>
                    <a:pt x="550389" y="465002"/>
                  </a:lnTo>
                  <a:lnTo>
                    <a:pt x="550774" y="466366"/>
                  </a:lnTo>
                  <a:lnTo>
                    <a:pt x="551119" y="467730"/>
                  </a:lnTo>
                  <a:lnTo>
                    <a:pt x="551465" y="469093"/>
                  </a:lnTo>
                  <a:lnTo>
                    <a:pt x="551763" y="470457"/>
                  </a:lnTo>
                  <a:lnTo>
                    <a:pt x="552058" y="471821"/>
                  </a:lnTo>
                  <a:lnTo>
                    <a:pt x="552318" y="473184"/>
                  </a:lnTo>
                  <a:lnTo>
                    <a:pt x="552563" y="474548"/>
                  </a:lnTo>
                  <a:lnTo>
                    <a:pt x="552784" y="475912"/>
                  </a:lnTo>
                  <a:lnTo>
                    <a:pt x="552978" y="477275"/>
                  </a:lnTo>
                  <a:lnTo>
                    <a:pt x="553160" y="478639"/>
                  </a:lnTo>
                  <a:lnTo>
                    <a:pt x="553303" y="480003"/>
                  </a:lnTo>
                  <a:lnTo>
                    <a:pt x="553445" y="481366"/>
                  </a:lnTo>
                  <a:lnTo>
                    <a:pt x="553537" y="482730"/>
                  </a:lnTo>
                  <a:lnTo>
                    <a:pt x="553629" y="484093"/>
                  </a:lnTo>
                  <a:lnTo>
                    <a:pt x="553681" y="485457"/>
                  </a:lnTo>
                  <a:lnTo>
                    <a:pt x="553721" y="486821"/>
                  </a:lnTo>
                  <a:lnTo>
                    <a:pt x="553734" y="488184"/>
                  </a:lnTo>
                  <a:lnTo>
                    <a:pt x="553722" y="489548"/>
                  </a:lnTo>
                  <a:lnTo>
                    <a:pt x="553697" y="490912"/>
                  </a:lnTo>
                  <a:lnTo>
                    <a:pt x="553633" y="492275"/>
                  </a:lnTo>
                  <a:lnTo>
                    <a:pt x="553568" y="493639"/>
                  </a:lnTo>
                  <a:lnTo>
                    <a:pt x="553452" y="495003"/>
                  </a:lnTo>
                  <a:lnTo>
                    <a:pt x="553337" y="496366"/>
                  </a:lnTo>
                  <a:lnTo>
                    <a:pt x="553182" y="497730"/>
                  </a:lnTo>
                  <a:lnTo>
                    <a:pt x="553015" y="499094"/>
                  </a:lnTo>
                  <a:lnTo>
                    <a:pt x="552821" y="500457"/>
                  </a:lnTo>
                  <a:lnTo>
                    <a:pt x="552603" y="501821"/>
                  </a:lnTo>
                  <a:lnTo>
                    <a:pt x="552371" y="503185"/>
                  </a:lnTo>
                  <a:lnTo>
                    <a:pt x="552102" y="504548"/>
                  </a:lnTo>
                  <a:lnTo>
                    <a:pt x="551832" y="505912"/>
                  </a:lnTo>
                  <a:lnTo>
                    <a:pt x="551513" y="507275"/>
                  </a:lnTo>
                  <a:lnTo>
                    <a:pt x="551195" y="508639"/>
                  </a:lnTo>
                  <a:lnTo>
                    <a:pt x="550836" y="510003"/>
                  </a:lnTo>
                  <a:lnTo>
                    <a:pt x="550469" y="511366"/>
                  </a:lnTo>
                  <a:lnTo>
                    <a:pt x="550073" y="512730"/>
                  </a:lnTo>
                  <a:lnTo>
                    <a:pt x="549656" y="514094"/>
                  </a:lnTo>
                  <a:lnTo>
                    <a:pt x="549224" y="515457"/>
                  </a:lnTo>
                  <a:lnTo>
                    <a:pt x="548759" y="516821"/>
                  </a:lnTo>
                  <a:lnTo>
                    <a:pt x="548290" y="518185"/>
                  </a:lnTo>
                  <a:lnTo>
                    <a:pt x="547778" y="519548"/>
                  </a:lnTo>
                  <a:lnTo>
                    <a:pt x="547266" y="520912"/>
                  </a:lnTo>
                  <a:lnTo>
                    <a:pt x="546715" y="522276"/>
                  </a:lnTo>
                  <a:lnTo>
                    <a:pt x="546156" y="523639"/>
                  </a:lnTo>
                  <a:lnTo>
                    <a:pt x="545570" y="525003"/>
                  </a:lnTo>
                  <a:lnTo>
                    <a:pt x="544966" y="526366"/>
                  </a:lnTo>
                  <a:lnTo>
                    <a:pt x="544346" y="527730"/>
                  </a:lnTo>
                  <a:lnTo>
                    <a:pt x="543698" y="529094"/>
                  </a:lnTo>
                  <a:lnTo>
                    <a:pt x="543044" y="530457"/>
                  </a:lnTo>
                  <a:lnTo>
                    <a:pt x="542352" y="531821"/>
                  </a:lnTo>
                  <a:lnTo>
                    <a:pt x="541660" y="533185"/>
                  </a:lnTo>
                  <a:lnTo>
                    <a:pt x="540931" y="534548"/>
                  </a:lnTo>
                  <a:lnTo>
                    <a:pt x="540197" y="535912"/>
                  </a:lnTo>
                  <a:lnTo>
                    <a:pt x="539437" y="537276"/>
                  </a:lnTo>
                  <a:lnTo>
                    <a:pt x="538661" y="538639"/>
                  </a:lnTo>
                  <a:lnTo>
                    <a:pt x="537870" y="540003"/>
                  </a:lnTo>
                  <a:lnTo>
                    <a:pt x="537055" y="541367"/>
                  </a:lnTo>
                  <a:lnTo>
                    <a:pt x="536234" y="542730"/>
                  </a:lnTo>
                  <a:lnTo>
                    <a:pt x="535380" y="544094"/>
                  </a:lnTo>
                  <a:lnTo>
                    <a:pt x="534526" y="545458"/>
                  </a:lnTo>
                  <a:lnTo>
                    <a:pt x="533638" y="546821"/>
                  </a:lnTo>
                  <a:lnTo>
                    <a:pt x="532746" y="548185"/>
                  </a:lnTo>
                  <a:lnTo>
                    <a:pt x="531831" y="549548"/>
                  </a:lnTo>
                  <a:lnTo>
                    <a:pt x="530903" y="550912"/>
                  </a:lnTo>
                  <a:lnTo>
                    <a:pt x="529961" y="552276"/>
                  </a:lnTo>
                  <a:lnTo>
                    <a:pt x="528999" y="553639"/>
                  </a:lnTo>
                  <a:lnTo>
                    <a:pt x="528031" y="555003"/>
                  </a:lnTo>
                  <a:lnTo>
                    <a:pt x="527036" y="556367"/>
                  </a:lnTo>
                  <a:lnTo>
                    <a:pt x="526040" y="557730"/>
                  </a:lnTo>
                  <a:lnTo>
                    <a:pt x="525015" y="559094"/>
                  </a:lnTo>
                  <a:lnTo>
                    <a:pt x="523987" y="560458"/>
                  </a:lnTo>
                  <a:lnTo>
                    <a:pt x="522939" y="561821"/>
                  </a:lnTo>
                  <a:lnTo>
                    <a:pt x="521881" y="563185"/>
                  </a:lnTo>
                  <a:lnTo>
                    <a:pt x="520810" y="564549"/>
                  </a:lnTo>
                  <a:lnTo>
                    <a:pt x="519723" y="565912"/>
                  </a:lnTo>
                  <a:lnTo>
                    <a:pt x="518630" y="567276"/>
                  </a:lnTo>
                  <a:lnTo>
                    <a:pt x="517516" y="568639"/>
                  </a:lnTo>
                  <a:lnTo>
                    <a:pt x="516402" y="570003"/>
                  </a:lnTo>
                  <a:lnTo>
                    <a:pt x="515262" y="571367"/>
                  </a:lnTo>
                  <a:lnTo>
                    <a:pt x="514121" y="572730"/>
                  </a:lnTo>
                  <a:lnTo>
                    <a:pt x="512963" y="574094"/>
                  </a:lnTo>
                  <a:lnTo>
                    <a:pt x="511798" y="575458"/>
                  </a:lnTo>
                  <a:lnTo>
                    <a:pt x="510621" y="576821"/>
                  </a:lnTo>
                  <a:lnTo>
                    <a:pt x="509433" y="578185"/>
                  </a:lnTo>
                  <a:lnTo>
                    <a:pt x="508239" y="579549"/>
                  </a:lnTo>
                  <a:lnTo>
                    <a:pt x="507029" y="580912"/>
                  </a:lnTo>
                  <a:lnTo>
                    <a:pt x="505819" y="582276"/>
                  </a:lnTo>
                  <a:lnTo>
                    <a:pt x="504588" y="583640"/>
                  </a:lnTo>
                  <a:lnTo>
                    <a:pt x="503358" y="585003"/>
                  </a:lnTo>
                  <a:lnTo>
                    <a:pt x="502113" y="586367"/>
                  </a:lnTo>
                  <a:lnTo>
                    <a:pt x="500864" y="587731"/>
                  </a:lnTo>
                  <a:lnTo>
                    <a:pt x="499606" y="589094"/>
                  </a:lnTo>
                  <a:lnTo>
                    <a:pt x="498339" y="590458"/>
                  </a:lnTo>
                  <a:lnTo>
                    <a:pt x="497068" y="591821"/>
                  </a:lnTo>
                  <a:lnTo>
                    <a:pt x="495785" y="593185"/>
                  </a:lnTo>
                  <a:lnTo>
                    <a:pt x="494502" y="594549"/>
                  </a:lnTo>
                  <a:lnTo>
                    <a:pt x="493205" y="595912"/>
                  </a:lnTo>
                  <a:lnTo>
                    <a:pt x="491907" y="597276"/>
                  </a:lnTo>
                  <a:lnTo>
                    <a:pt x="490599" y="598640"/>
                  </a:lnTo>
                  <a:lnTo>
                    <a:pt x="489289" y="600003"/>
                  </a:lnTo>
                  <a:lnTo>
                    <a:pt x="487972" y="601367"/>
                  </a:lnTo>
                  <a:lnTo>
                    <a:pt x="486649" y="602731"/>
                  </a:lnTo>
                  <a:lnTo>
                    <a:pt x="485323" y="604094"/>
                  </a:lnTo>
                  <a:lnTo>
                    <a:pt x="483990" y="605458"/>
                  </a:lnTo>
                  <a:lnTo>
                    <a:pt x="482656" y="606822"/>
                  </a:lnTo>
                  <a:lnTo>
                    <a:pt x="481314" y="608185"/>
                  </a:lnTo>
                  <a:lnTo>
                    <a:pt x="479971" y="609549"/>
                  </a:lnTo>
                  <a:lnTo>
                    <a:pt x="478622" y="610912"/>
                  </a:lnTo>
                  <a:lnTo>
                    <a:pt x="477271" y="612276"/>
                  </a:lnTo>
                  <a:lnTo>
                    <a:pt x="475917" y="613640"/>
                  </a:lnTo>
                  <a:lnTo>
                    <a:pt x="474559" y="615003"/>
                  </a:lnTo>
                  <a:lnTo>
                    <a:pt x="473200" y="616367"/>
                  </a:lnTo>
                  <a:lnTo>
                    <a:pt x="471837" y="617731"/>
                  </a:lnTo>
                  <a:lnTo>
                    <a:pt x="470473" y="619094"/>
                  </a:lnTo>
                  <a:lnTo>
                    <a:pt x="469105" y="620458"/>
                  </a:lnTo>
                  <a:lnTo>
                    <a:pt x="467737" y="621822"/>
                  </a:lnTo>
                  <a:lnTo>
                    <a:pt x="466367" y="623185"/>
                  </a:lnTo>
                  <a:lnTo>
                    <a:pt x="464996" y="624549"/>
                  </a:lnTo>
                  <a:lnTo>
                    <a:pt x="463623" y="625913"/>
                  </a:lnTo>
                  <a:lnTo>
                    <a:pt x="462249" y="627276"/>
                  </a:lnTo>
                  <a:lnTo>
                    <a:pt x="460875" y="628640"/>
                  </a:lnTo>
                  <a:lnTo>
                    <a:pt x="459500" y="630004"/>
                  </a:lnTo>
                  <a:lnTo>
                    <a:pt x="458126" y="631367"/>
                  </a:lnTo>
                  <a:lnTo>
                    <a:pt x="456750" y="632731"/>
                  </a:lnTo>
                  <a:lnTo>
                    <a:pt x="455375" y="634094"/>
                  </a:lnTo>
                  <a:lnTo>
                    <a:pt x="454000" y="635458"/>
                  </a:lnTo>
                  <a:lnTo>
                    <a:pt x="452626" y="636822"/>
                  </a:lnTo>
                  <a:lnTo>
                    <a:pt x="451252" y="638185"/>
                  </a:lnTo>
                  <a:lnTo>
                    <a:pt x="449879" y="639549"/>
                  </a:lnTo>
                  <a:lnTo>
                    <a:pt x="448507" y="640913"/>
                  </a:lnTo>
                  <a:lnTo>
                    <a:pt x="447137" y="642276"/>
                  </a:lnTo>
                  <a:lnTo>
                    <a:pt x="445766" y="643640"/>
                  </a:lnTo>
                  <a:lnTo>
                    <a:pt x="444399" y="645004"/>
                  </a:lnTo>
                  <a:lnTo>
                    <a:pt x="443032" y="646367"/>
                  </a:lnTo>
                  <a:lnTo>
                    <a:pt x="441668" y="647731"/>
                  </a:lnTo>
                  <a:lnTo>
                    <a:pt x="440305" y="649095"/>
                  </a:lnTo>
                  <a:lnTo>
                    <a:pt x="438945" y="650458"/>
                  </a:lnTo>
                  <a:lnTo>
                    <a:pt x="437586" y="651822"/>
                  </a:lnTo>
                  <a:lnTo>
                    <a:pt x="436230" y="653185"/>
                  </a:lnTo>
                  <a:lnTo>
                    <a:pt x="434877" y="654549"/>
                  </a:lnTo>
                  <a:lnTo>
                    <a:pt x="433525" y="655913"/>
                  </a:lnTo>
                  <a:lnTo>
                    <a:pt x="432178" y="657276"/>
                  </a:lnTo>
                  <a:lnTo>
                    <a:pt x="430832" y="658640"/>
                  </a:lnTo>
                  <a:lnTo>
                    <a:pt x="429492" y="660004"/>
                  </a:lnTo>
                  <a:lnTo>
                    <a:pt x="428152" y="661367"/>
                  </a:lnTo>
                  <a:lnTo>
                    <a:pt x="426817" y="662731"/>
                  </a:lnTo>
                  <a:lnTo>
                    <a:pt x="425485" y="664095"/>
                  </a:lnTo>
                  <a:lnTo>
                    <a:pt x="424156" y="665458"/>
                  </a:lnTo>
                  <a:lnTo>
                    <a:pt x="422832" y="666822"/>
                  </a:lnTo>
                  <a:lnTo>
                    <a:pt x="421509" y="668186"/>
                  </a:lnTo>
                  <a:lnTo>
                    <a:pt x="420193" y="669549"/>
                  </a:lnTo>
                  <a:lnTo>
                    <a:pt x="418878" y="670913"/>
                  </a:lnTo>
                  <a:lnTo>
                    <a:pt x="417571" y="672276"/>
                  </a:lnTo>
                  <a:lnTo>
                    <a:pt x="416264" y="673640"/>
                  </a:lnTo>
                  <a:lnTo>
                    <a:pt x="414965" y="675004"/>
                  </a:lnTo>
                  <a:lnTo>
                    <a:pt x="413667" y="676367"/>
                  </a:lnTo>
                  <a:lnTo>
                    <a:pt x="412375" y="677731"/>
                  </a:lnTo>
                  <a:lnTo>
                    <a:pt x="411088" y="679095"/>
                  </a:lnTo>
                  <a:lnTo>
                    <a:pt x="409804" y="680458"/>
                  </a:lnTo>
                  <a:lnTo>
                    <a:pt x="408527" y="681822"/>
                  </a:lnTo>
                  <a:lnTo>
                    <a:pt x="407251" y="683186"/>
                  </a:lnTo>
                  <a:lnTo>
                    <a:pt x="405985" y="684549"/>
                  </a:lnTo>
                  <a:lnTo>
                    <a:pt x="404719" y="685913"/>
                  </a:lnTo>
                  <a:lnTo>
                    <a:pt x="403462" y="687277"/>
                  </a:lnTo>
                  <a:lnTo>
                    <a:pt x="402208" y="688640"/>
                  </a:lnTo>
                  <a:lnTo>
                    <a:pt x="400960" y="690004"/>
                  </a:lnTo>
                  <a:lnTo>
                    <a:pt x="399717" y="691368"/>
                  </a:lnTo>
                  <a:lnTo>
                    <a:pt x="398477" y="692731"/>
                  </a:lnTo>
                  <a:lnTo>
                    <a:pt x="397246" y="694095"/>
                  </a:lnTo>
                  <a:lnTo>
                    <a:pt x="396016" y="695458"/>
                  </a:lnTo>
                  <a:lnTo>
                    <a:pt x="394797" y="69682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6141" y="906552"/>
              <a:ext cx="513968" cy="0"/>
            </a:xfrm>
            <a:custGeom>
              <a:avLst/>
              <a:pathLst>
                <a:path w="513968" h="0">
                  <a:moveTo>
                    <a:pt x="0" y="0"/>
                  </a:moveTo>
                  <a:lnTo>
                    <a:pt x="51396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89813" y="315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813" y="325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9813" y="320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813" y="310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89813" y="309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89813" y="344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89813" y="303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89813" y="315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89813" y="325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89813" y="32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9813" y="327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9813" y="342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89813" y="325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5074" y="700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5074" y="913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5074" y="864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5074" y="100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05074" y="610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5074" y="1033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05074" y="961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05074" y="892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05074" y="11551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05074" y="45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1871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10213" y="131545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32492" y="131545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402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8174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85034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77323" y="348823"/>
              <a:ext cx="553734" cy="485301"/>
            </a:xfrm>
            <a:custGeom>
              <a:avLst/>
              <a:pathLst>
                <a:path w="553734" h="485301">
                  <a:moveTo>
                    <a:pt x="175661" y="485301"/>
                  </a:moveTo>
                  <a:lnTo>
                    <a:pt x="175674" y="484351"/>
                  </a:lnTo>
                  <a:lnTo>
                    <a:pt x="175686" y="483402"/>
                  </a:lnTo>
                  <a:lnTo>
                    <a:pt x="175730" y="482452"/>
                  </a:lnTo>
                  <a:lnTo>
                    <a:pt x="175776" y="481502"/>
                  </a:lnTo>
                  <a:lnTo>
                    <a:pt x="175844" y="480552"/>
                  </a:lnTo>
                  <a:lnTo>
                    <a:pt x="175924" y="479603"/>
                  </a:lnTo>
                  <a:lnTo>
                    <a:pt x="176015" y="478653"/>
                  </a:lnTo>
                  <a:lnTo>
                    <a:pt x="176128" y="477703"/>
                  </a:lnTo>
                  <a:lnTo>
                    <a:pt x="176243" y="476754"/>
                  </a:lnTo>
                  <a:lnTo>
                    <a:pt x="176390" y="475804"/>
                  </a:lnTo>
                  <a:lnTo>
                    <a:pt x="176536" y="474854"/>
                  </a:lnTo>
                  <a:lnTo>
                    <a:pt x="176707" y="473904"/>
                  </a:lnTo>
                  <a:lnTo>
                    <a:pt x="176886" y="472955"/>
                  </a:lnTo>
                  <a:lnTo>
                    <a:pt x="177081" y="472005"/>
                  </a:lnTo>
                  <a:lnTo>
                    <a:pt x="177292" y="471055"/>
                  </a:lnTo>
                  <a:lnTo>
                    <a:pt x="177509" y="470106"/>
                  </a:lnTo>
                  <a:lnTo>
                    <a:pt x="177752" y="469156"/>
                  </a:lnTo>
                  <a:lnTo>
                    <a:pt x="177996" y="468206"/>
                  </a:lnTo>
                  <a:lnTo>
                    <a:pt x="178267" y="467256"/>
                  </a:lnTo>
                  <a:lnTo>
                    <a:pt x="178541" y="466307"/>
                  </a:lnTo>
                  <a:lnTo>
                    <a:pt x="178834" y="465357"/>
                  </a:lnTo>
                  <a:lnTo>
                    <a:pt x="179139" y="464407"/>
                  </a:lnTo>
                  <a:lnTo>
                    <a:pt x="179453" y="463458"/>
                  </a:lnTo>
                  <a:lnTo>
                    <a:pt x="179788" y="462508"/>
                  </a:lnTo>
                  <a:lnTo>
                    <a:pt x="180123" y="461558"/>
                  </a:lnTo>
                  <a:lnTo>
                    <a:pt x="180487" y="460608"/>
                  </a:lnTo>
                  <a:lnTo>
                    <a:pt x="180851" y="459659"/>
                  </a:lnTo>
                  <a:lnTo>
                    <a:pt x="181235" y="458709"/>
                  </a:lnTo>
                  <a:lnTo>
                    <a:pt x="181628" y="457759"/>
                  </a:lnTo>
                  <a:lnTo>
                    <a:pt x="182031" y="456810"/>
                  </a:lnTo>
                  <a:lnTo>
                    <a:pt x="182451" y="455860"/>
                  </a:lnTo>
                  <a:lnTo>
                    <a:pt x="182874" y="454910"/>
                  </a:lnTo>
                  <a:lnTo>
                    <a:pt x="183320" y="453961"/>
                  </a:lnTo>
                  <a:lnTo>
                    <a:pt x="183766" y="453011"/>
                  </a:lnTo>
                  <a:lnTo>
                    <a:pt x="184233" y="452061"/>
                  </a:lnTo>
                  <a:lnTo>
                    <a:pt x="184704" y="451111"/>
                  </a:lnTo>
                  <a:lnTo>
                    <a:pt x="185189" y="450162"/>
                  </a:lnTo>
                  <a:lnTo>
                    <a:pt x="185684" y="449212"/>
                  </a:lnTo>
                  <a:lnTo>
                    <a:pt x="186185" y="448262"/>
                  </a:lnTo>
                  <a:lnTo>
                    <a:pt x="186704" y="447313"/>
                  </a:lnTo>
                  <a:lnTo>
                    <a:pt x="187223" y="446363"/>
                  </a:lnTo>
                  <a:lnTo>
                    <a:pt x="187762" y="445413"/>
                  </a:lnTo>
                  <a:lnTo>
                    <a:pt x="188303" y="444463"/>
                  </a:lnTo>
                  <a:lnTo>
                    <a:pt x="188857" y="443514"/>
                  </a:lnTo>
                  <a:lnTo>
                    <a:pt x="189419" y="442564"/>
                  </a:lnTo>
                  <a:lnTo>
                    <a:pt x="189987" y="441614"/>
                  </a:lnTo>
                  <a:lnTo>
                    <a:pt x="190568" y="440665"/>
                  </a:lnTo>
                  <a:lnTo>
                    <a:pt x="191150" y="439715"/>
                  </a:lnTo>
                  <a:lnTo>
                    <a:pt x="191749" y="438765"/>
                  </a:lnTo>
                  <a:lnTo>
                    <a:pt x="192348" y="437815"/>
                  </a:lnTo>
                  <a:lnTo>
                    <a:pt x="192960" y="436866"/>
                  </a:lnTo>
                  <a:lnTo>
                    <a:pt x="193576" y="435916"/>
                  </a:lnTo>
                  <a:lnTo>
                    <a:pt x="194199" y="434966"/>
                  </a:lnTo>
                  <a:lnTo>
                    <a:pt x="194831" y="434017"/>
                  </a:lnTo>
                  <a:lnTo>
                    <a:pt x="195465" y="433067"/>
                  </a:lnTo>
                  <a:lnTo>
                    <a:pt x="196111" y="432117"/>
                  </a:lnTo>
                  <a:lnTo>
                    <a:pt x="196756" y="431168"/>
                  </a:lnTo>
                  <a:lnTo>
                    <a:pt x="197413" y="430218"/>
                  </a:lnTo>
                  <a:lnTo>
                    <a:pt x="198072" y="429268"/>
                  </a:lnTo>
                  <a:lnTo>
                    <a:pt x="198737" y="428318"/>
                  </a:lnTo>
                  <a:lnTo>
                    <a:pt x="199407" y="427369"/>
                  </a:lnTo>
                  <a:lnTo>
                    <a:pt x="200080" y="426419"/>
                  </a:lnTo>
                  <a:lnTo>
                    <a:pt x="200760" y="425469"/>
                  </a:lnTo>
                  <a:lnTo>
                    <a:pt x="201440" y="424520"/>
                  </a:lnTo>
                  <a:lnTo>
                    <a:pt x="202128" y="423570"/>
                  </a:lnTo>
                  <a:lnTo>
                    <a:pt x="202817" y="422620"/>
                  </a:lnTo>
                  <a:lnTo>
                    <a:pt x="203511" y="421670"/>
                  </a:lnTo>
                  <a:lnTo>
                    <a:pt x="204206" y="420721"/>
                  </a:lnTo>
                  <a:lnTo>
                    <a:pt x="204904" y="419771"/>
                  </a:lnTo>
                  <a:lnTo>
                    <a:pt x="205606" y="418821"/>
                  </a:lnTo>
                  <a:lnTo>
                    <a:pt x="206308" y="417872"/>
                  </a:lnTo>
                  <a:lnTo>
                    <a:pt x="207014" y="416922"/>
                  </a:lnTo>
                  <a:lnTo>
                    <a:pt x="207720" y="415972"/>
                  </a:lnTo>
                  <a:lnTo>
                    <a:pt x="208428" y="415022"/>
                  </a:lnTo>
                  <a:lnTo>
                    <a:pt x="209137" y="414073"/>
                  </a:lnTo>
                  <a:lnTo>
                    <a:pt x="209847" y="413123"/>
                  </a:lnTo>
                  <a:lnTo>
                    <a:pt x="210557" y="412173"/>
                  </a:lnTo>
                  <a:lnTo>
                    <a:pt x="211268" y="411224"/>
                  </a:lnTo>
                  <a:lnTo>
                    <a:pt x="211978" y="410274"/>
                  </a:lnTo>
                  <a:lnTo>
                    <a:pt x="212689" y="409324"/>
                  </a:lnTo>
                  <a:lnTo>
                    <a:pt x="213399" y="408374"/>
                  </a:lnTo>
                  <a:lnTo>
                    <a:pt x="214108" y="407425"/>
                  </a:lnTo>
                  <a:lnTo>
                    <a:pt x="214816" y="406475"/>
                  </a:lnTo>
                  <a:lnTo>
                    <a:pt x="215523" y="405525"/>
                  </a:lnTo>
                  <a:lnTo>
                    <a:pt x="216229" y="404576"/>
                  </a:lnTo>
                  <a:lnTo>
                    <a:pt x="216932" y="403626"/>
                  </a:lnTo>
                  <a:lnTo>
                    <a:pt x="217635" y="402676"/>
                  </a:lnTo>
                  <a:lnTo>
                    <a:pt x="218333" y="401727"/>
                  </a:lnTo>
                  <a:lnTo>
                    <a:pt x="219031" y="400777"/>
                  </a:lnTo>
                  <a:lnTo>
                    <a:pt x="219724" y="399827"/>
                  </a:lnTo>
                  <a:lnTo>
                    <a:pt x="220416" y="398877"/>
                  </a:lnTo>
                  <a:lnTo>
                    <a:pt x="221103" y="397928"/>
                  </a:lnTo>
                  <a:lnTo>
                    <a:pt x="221788" y="396978"/>
                  </a:lnTo>
                  <a:lnTo>
                    <a:pt x="222470" y="396028"/>
                  </a:lnTo>
                  <a:lnTo>
                    <a:pt x="223145" y="395079"/>
                  </a:lnTo>
                  <a:lnTo>
                    <a:pt x="223820" y="394129"/>
                  </a:lnTo>
                  <a:lnTo>
                    <a:pt x="224486" y="393179"/>
                  </a:lnTo>
                  <a:lnTo>
                    <a:pt x="225152" y="392229"/>
                  </a:lnTo>
                  <a:lnTo>
                    <a:pt x="225810" y="391280"/>
                  </a:lnTo>
                  <a:lnTo>
                    <a:pt x="226464" y="390330"/>
                  </a:lnTo>
                  <a:lnTo>
                    <a:pt x="227114" y="389380"/>
                  </a:lnTo>
                  <a:lnTo>
                    <a:pt x="227756" y="388431"/>
                  </a:lnTo>
                  <a:lnTo>
                    <a:pt x="228397" y="387481"/>
                  </a:lnTo>
                  <a:lnTo>
                    <a:pt x="229025" y="386531"/>
                  </a:lnTo>
                  <a:lnTo>
                    <a:pt x="229653" y="385581"/>
                  </a:lnTo>
                  <a:lnTo>
                    <a:pt x="230271" y="384632"/>
                  </a:lnTo>
                  <a:lnTo>
                    <a:pt x="230885" y="383682"/>
                  </a:lnTo>
                  <a:lnTo>
                    <a:pt x="231492" y="382732"/>
                  </a:lnTo>
                  <a:lnTo>
                    <a:pt x="232090" y="381783"/>
                  </a:lnTo>
                  <a:lnTo>
                    <a:pt x="232686" y="380833"/>
                  </a:lnTo>
                  <a:lnTo>
                    <a:pt x="233267" y="379883"/>
                  </a:lnTo>
                  <a:lnTo>
                    <a:pt x="233849" y="378933"/>
                  </a:lnTo>
                  <a:lnTo>
                    <a:pt x="234416" y="377984"/>
                  </a:lnTo>
                  <a:lnTo>
                    <a:pt x="234980" y="377034"/>
                  </a:lnTo>
                  <a:lnTo>
                    <a:pt x="235534" y="376084"/>
                  </a:lnTo>
                  <a:lnTo>
                    <a:pt x="236080" y="375135"/>
                  </a:lnTo>
                  <a:lnTo>
                    <a:pt x="236621" y="374185"/>
                  </a:lnTo>
                  <a:lnTo>
                    <a:pt x="237147" y="373235"/>
                  </a:lnTo>
                  <a:lnTo>
                    <a:pt x="237674" y="372286"/>
                  </a:lnTo>
                  <a:lnTo>
                    <a:pt x="238181" y="371336"/>
                  </a:lnTo>
                  <a:lnTo>
                    <a:pt x="238687" y="370386"/>
                  </a:lnTo>
                  <a:lnTo>
                    <a:pt x="239179" y="369436"/>
                  </a:lnTo>
                  <a:lnTo>
                    <a:pt x="239665" y="368487"/>
                  </a:lnTo>
                  <a:lnTo>
                    <a:pt x="240142" y="367537"/>
                  </a:lnTo>
                  <a:lnTo>
                    <a:pt x="240605" y="366587"/>
                  </a:lnTo>
                  <a:lnTo>
                    <a:pt x="241067" y="365638"/>
                  </a:lnTo>
                  <a:lnTo>
                    <a:pt x="241508" y="364688"/>
                  </a:lnTo>
                  <a:lnTo>
                    <a:pt x="241949" y="363738"/>
                  </a:lnTo>
                  <a:lnTo>
                    <a:pt x="242372" y="362788"/>
                  </a:lnTo>
                  <a:lnTo>
                    <a:pt x="242789" y="361839"/>
                  </a:lnTo>
                  <a:lnTo>
                    <a:pt x="243195" y="360889"/>
                  </a:lnTo>
                  <a:lnTo>
                    <a:pt x="243589" y="359939"/>
                  </a:lnTo>
                  <a:lnTo>
                    <a:pt x="243978" y="358990"/>
                  </a:lnTo>
                  <a:lnTo>
                    <a:pt x="244347" y="358040"/>
                  </a:lnTo>
                  <a:lnTo>
                    <a:pt x="244716" y="357090"/>
                  </a:lnTo>
                  <a:lnTo>
                    <a:pt x="245062" y="356140"/>
                  </a:lnTo>
                  <a:lnTo>
                    <a:pt x="245406" y="355191"/>
                  </a:lnTo>
                  <a:lnTo>
                    <a:pt x="245734" y="354241"/>
                  </a:lnTo>
                  <a:lnTo>
                    <a:pt x="246051" y="353291"/>
                  </a:lnTo>
                  <a:lnTo>
                    <a:pt x="246361" y="352342"/>
                  </a:lnTo>
                  <a:lnTo>
                    <a:pt x="246652" y="351392"/>
                  </a:lnTo>
                  <a:lnTo>
                    <a:pt x="246943" y="350442"/>
                  </a:lnTo>
                  <a:lnTo>
                    <a:pt x="247207" y="349493"/>
                  </a:lnTo>
                  <a:lnTo>
                    <a:pt x="247472" y="348543"/>
                  </a:lnTo>
                  <a:lnTo>
                    <a:pt x="247716" y="347593"/>
                  </a:lnTo>
                  <a:lnTo>
                    <a:pt x="247952" y="346643"/>
                  </a:lnTo>
                  <a:lnTo>
                    <a:pt x="248177" y="345694"/>
                  </a:lnTo>
                  <a:lnTo>
                    <a:pt x="248385" y="344744"/>
                  </a:lnTo>
                  <a:lnTo>
                    <a:pt x="248590" y="343794"/>
                  </a:lnTo>
                  <a:lnTo>
                    <a:pt x="248769" y="342845"/>
                  </a:lnTo>
                  <a:lnTo>
                    <a:pt x="248949" y="341895"/>
                  </a:lnTo>
                  <a:lnTo>
                    <a:pt x="249105" y="340945"/>
                  </a:lnTo>
                  <a:lnTo>
                    <a:pt x="249255" y="339995"/>
                  </a:lnTo>
                  <a:lnTo>
                    <a:pt x="249390" y="339046"/>
                  </a:lnTo>
                  <a:lnTo>
                    <a:pt x="249511" y="338096"/>
                  </a:lnTo>
                  <a:lnTo>
                    <a:pt x="249624" y="337146"/>
                  </a:lnTo>
                  <a:lnTo>
                    <a:pt x="249716" y="336197"/>
                  </a:lnTo>
                  <a:lnTo>
                    <a:pt x="249807" y="335247"/>
                  </a:lnTo>
                  <a:lnTo>
                    <a:pt x="249869" y="334297"/>
                  </a:lnTo>
                  <a:lnTo>
                    <a:pt x="249930" y="333347"/>
                  </a:lnTo>
                  <a:lnTo>
                    <a:pt x="249970" y="332398"/>
                  </a:lnTo>
                  <a:lnTo>
                    <a:pt x="250000" y="331448"/>
                  </a:lnTo>
                  <a:lnTo>
                    <a:pt x="250018" y="330498"/>
                  </a:lnTo>
                  <a:lnTo>
                    <a:pt x="250017" y="329549"/>
                  </a:lnTo>
                  <a:lnTo>
                    <a:pt x="250013" y="328599"/>
                  </a:lnTo>
                  <a:lnTo>
                    <a:pt x="249981" y="327649"/>
                  </a:lnTo>
                  <a:lnTo>
                    <a:pt x="249948" y="326699"/>
                  </a:lnTo>
                  <a:lnTo>
                    <a:pt x="249890" y="325750"/>
                  </a:lnTo>
                  <a:lnTo>
                    <a:pt x="249826" y="324800"/>
                  </a:lnTo>
                  <a:lnTo>
                    <a:pt x="249745" y="323850"/>
                  </a:lnTo>
                  <a:lnTo>
                    <a:pt x="249649" y="322901"/>
                  </a:lnTo>
                  <a:lnTo>
                    <a:pt x="249545" y="321951"/>
                  </a:lnTo>
                  <a:lnTo>
                    <a:pt x="249416" y="321001"/>
                  </a:lnTo>
                  <a:lnTo>
                    <a:pt x="249287" y="320052"/>
                  </a:lnTo>
                  <a:lnTo>
                    <a:pt x="249128" y="319102"/>
                  </a:lnTo>
                  <a:lnTo>
                    <a:pt x="248967" y="318152"/>
                  </a:lnTo>
                  <a:lnTo>
                    <a:pt x="248784" y="317202"/>
                  </a:lnTo>
                  <a:lnTo>
                    <a:pt x="248589" y="316253"/>
                  </a:lnTo>
                  <a:lnTo>
                    <a:pt x="248384" y="315303"/>
                  </a:lnTo>
                  <a:lnTo>
                    <a:pt x="248155" y="314353"/>
                  </a:lnTo>
                  <a:lnTo>
                    <a:pt x="247926" y="313404"/>
                  </a:lnTo>
                  <a:lnTo>
                    <a:pt x="247665" y="312454"/>
                  </a:lnTo>
                  <a:lnTo>
                    <a:pt x="247403" y="311504"/>
                  </a:lnTo>
                  <a:lnTo>
                    <a:pt x="247116" y="310554"/>
                  </a:lnTo>
                  <a:lnTo>
                    <a:pt x="246821" y="309605"/>
                  </a:lnTo>
                  <a:lnTo>
                    <a:pt x="246510" y="308655"/>
                  </a:lnTo>
                  <a:lnTo>
                    <a:pt x="246181" y="307705"/>
                  </a:lnTo>
                  <a:lnTo>
                    <a:pt x="245847" y="306756"/>
                  </a:lnTo>
                  <a:lnTo>
                    <a:pt x="245483" y="305806"/>
                  </a:lnTo>
                  <a:lnTo>
                    <a:pt x="245120" y="304856"/>
                  </a:lnTo>
                  <a:lnTo>
                    <a:pt x="244727" y="303906"/>
                  </a:lnTo>
                  <a:lnTo>
                    <a:pt x="244330" y="302957"/>
                  </a:lnTo>
                  <a:lnTo>
                    <a:pt x="243912" y="302007"/>
                  </a:lnTo>
                  <a:lnTo>
                    <a:pt x="243481" y="301057"/>
                  </a:lnTo>
                  <a:lnTo>
                    <a:pt x="243039" y="300108"/>
                  </a:lnTo>
                  <a:lnTo>
                    <a:pt x="242573" y="299158"/>
                  </a:lnTo>
                  <a:lnTo>
                    <a:pt x="242107" y="298208"/>
                  </a:lnTo>
                  <a:lnTo>
                    <a:pt x="241606" y="297258"/>
                  </a:lnTo>
                  <a:lnTo>
                    <a:pt x="241106" y="296309"/>
                  </a:lnTo>
                  <a:lnTo>
                    <a:pt x="240581" y="295359"/>
                  </a:lnTo>
                  <a:lnTo>
                    <a:pt x="240045" y="294409"/>
                  </a:lnTo>
                  <a:lnTo>
                    <a:pt x="239496" y="293460"/>
                  </a:lnTo>
                  <a:lnTo>
                    <a:pt x="238926" y="292510"/>
                  </a:lnTo>
                  <a:lnTo>
                    <a:pt x="238353" y="291560"/>
                  </a:lnTo>
                  <a:lnTo>
                    <a:pt x="237748" y="290611"/>
                  </a:lnTo>
                  <a:lnTo>
                    <a:pt x="237144" y="289661"/>
                  </a:lnTo>
                  <a:lnTo>
                    <a:pt x="236511" y="288711"/>
                  </a:lnTo>
                  <a:lnTo>
                    <a:pt x="235872" y="287761"/>
                  </a:lnTo>
                  <a:lnTo>
                    <a:pt x="235215" y="286812"/>
                  </a:lnTo>
                  <a:lnTo>
                    <a:pt x="234542" y="285862"/>
                  </a:lnTo>
                  <a:lnTo>
                    <a:pt x="233861" y="284912"/>
                  </a:lnTo>
                  <a:lnTo>
                    <a:pt x="233153" y="283963"/>
                  </a:lnTo>
                  <a:lnTo>
                    <a:pt x="232445" y="283013"/>
                  </a:lnTo>
                  <a:lnTo>
                    <a:pt x="231705" y="282063"/>
                  </a:lnTo>
                  <a:lnTo>
                    <a:pt x="230963" y="281113"/>
                  </a:lnTo>
                  <a:lnTo>
                    <a:pt x="230199" y="280164"/>
                  </a:lnTo>
                  <a:lnTo>
                    <a:pt x="229423" y="279214"/>
                  </a:lnTo>
                  <a:lnTo>
                    <a:pt x="228636" y="278264"/>
                  </a:lnTo>
                  <a:lnTo>
                    <a:pt x="227826" y="277315"/>
                  </a:lnTo>
                  <a:lnTo>
                    <a:pt x="227014" y="276365"/>
                  </a:lnTo>
                  <a:lnTo>
                    <a:pt x="226171" y="275415"/>
                  </a:lnTo>
                  <a:lnTo>
                    <a:pt x="225327" y="274465"/>
                  </a:lnTo>
                  <a:lnTo>
                    <a:pt x="224459" y="273516"/>
                  </a:lnTo>
                  <a:lnTo>
                    <a:pt x="223582" y="272566"/>
                  </a:lnTo>
                  <a:lnTo>
                    <a:pt x="222691" y="271616"/>
                  </a:lnTo>
                  <a:lnTo>
                    <a:pt x="221781" y="270667"/>
                  </a:lnTo>
                  <a:lnTo>
                    <a:pt x="220866" y="269717"/>
                  </a:lnTo>
                  <a:lnTo>
                    <a:pt x="219924" y="268767"/>
                  </a:lnTo>
                  <a:lnTo>
                    <a:pt x="218982" y="267818"/>
                  </a:lnTo>
                  <a:lnTo>
                    <a:pt x="218012" y="266868"/>
                  </a:lnTo>
                  <a:lnTo>
                    <a:pt x="217038" y="265918"/>
                  </a:lnTo>
                  <a:lnTo>
                    <a:pt x="216046" y="264968"/>
                  </a:lnTo>
                  <a:lnTo>
                    <a:pt x="215040" y="264019"/>
                  </a:lnTo>
                  <a:lnTo>
                    <a:pt x="214026" y="263069"/>
                  </a:lnTo>
                  <a:lnTo>
                    <a:pt x="212989" y="262119"/>
                  </a:lnTo>
                  <a:lnTo>
                    <a:pt x="211952" y="261170"/>
                  </a:lnTo>
                  <a:lnTo>
                    <a:pt x="210886" y="260220"/>
                  </a:lnTo>
                  <a:lnTo>
                    <a:pt x="209818" y="259270"/>
                  </a:lnTo>
                  <a:lnTo>
                    <a:pt x="208731" y="258320"/>
                  </a:lnTo>
                  <a:lnTo>
                    <a:pt x="207634" y="257371"/>
                  </a:lnTo>
                  <a:lnTo>
                    <a:pt x="206525" y="256421"/>
                  </a:lnTo>
                  <a:lnTo>
                    <a:pt x="205399" y="255471"/>
                  </a:lnTo>
                  <a:lnTo>
                    <a:pt x="204270" y="254522"/>
                  </a:lnTo>
                  <a:lnTo>
                    <a:pt x="203116" y="253572"/>
                  </a:lnTo>
                  <a:lnTo>
                    <a:pt x="201961" y="252622"/>
                  </a:lnTo>
                  <a:lnTo>
                    <a:pt x="200784" y="251672"/>
                  </a:lnTo>
                  <a:lnTo>
                    <a:pt x="199602" y="250723"/>
                  </a:lnTo>
                  <a:lnTo>
                    <a:pt x="198406" y="249773"/>
                  </a:lnTo>
                  <a:lnTo>
                    <a:pt x="197198" y="248823"/>
                  </a:lnTo>
                  <a:lnTo>
                    <a:pt x="195983" y="247874"/>
                  </a:lnTo>
                  <a:lnTo>
                    <a:pt x="194748" y="246924"/>
                  </a:lnTo>
                  <a:lnTo>
                    <a:pt x="193514" y="245974"/>
                  </a:lnTo>
                  <a:lnTo>
                    <a:pt x="192256" y="245024"/>
                  </a:lnTo>
                  <a:lnTo>
                    <a:pt x="190996" y="244075"/>
                  </a:lnTo>
                  <a:lnTo>
                    <a:pt x="189722" y="243125"/>
                  </a:lnTo>
                  <a:lnTo>
                    <a:pt x="188438" y="242175"/>
                  </a:lnTo>
                  <a:lnTo>
                    <a:pt x="187147" y="241226"/>
                  </a:lnTo>
                  <a:lnTo>
                    <a:pt x="185840" y="240276"/>
                  </a:lnTo>
                  <a:lnTo>
                    <a:pt x="184533" y="239326"/>
                  </a:lnTo>
                  <a:lnTo>
                    <a:pt x="183205" y="238377"/>
                  </a:lnTo>
                  <a:lnTo>
                    <a:pt x="181876" y="237427"/>
                  </a:lnTo>
                  <a:lnTo>
                    <a:pt x="180532" y="236477"/>
                  </a:lnTo>
                  <a:lnTo>
                    <a:pt x="179184" y="235527"/>
                  </a:lnTo>
                  <a:lnTo>
                    <a:pt x="177825" y="234578"/>
                  </a:lnTo>
                  <a:lnTo>
                    <a:pt x="176457" y="233628"/>
                  </a:lnTo>
                  <a:lnTo>
                    <a:pt x="175085" y="232678"/>
                  </a:lnTo>
                  <a:lnTo>
                    <a:pt x="173699" y="231729"/>
                  </a:lnTo>
                  <a:lnTo>
                    <a:pt x="172312" y="230779"/>
                  </a:lnTo>
                  <a:lnTo>
                    <a:pt x="170910" y="229829"/>
                  </a:lnTo>
                  <a:lnTo>
                    <a:pt x="169507" y="228879"/>
                  </a:lnTo>
                  <a:lnTo>
                    <a:pt x="168094" y="227930"/>
                  </a:lnTo>
                  <a:lnTo>
                    <a:pt x="166674" y="226980"/>
                  </a:lnTo>
                  <a:lnTo>
                    <a:pt x="165250" y="226030"/>
                  </a:lnTo>
                  <a:lnTo>
                    <a:pt x="163816" y="225081"/>
                  </a:lnTo>
                  <a:lnTo>
                    <a:pt x="162382" y="224131"/>
                  </a:lnTo>
                  <a:lnTo>
                    <a:pt x="160936" y="223181"/>
                  </a:lnTo>
                  <a:lnTo>
                    <a:pt x="159489" y="222231"/>
                  </a:lnTo>
                  <a:lnTo>
                    <a:pt x="158033" y="221282"/>
                  </a:lnTo>
                  <a:lnTo>
                    <a:pt x="156575" y="220332"/>
                  </a:lnTo>
                  <a:lnTo>
                    <a:pt x="155112" y="219382"/>
                  </a:lnTo>
                  <a:lnTo>
                    <a:pt x="153643" y="218433"/>
                  </a:lnTo>
                  <a:lnTo>
                    <a:pt x="152173" y="217483"/>
                  </a:lnTo>
                  <a:lnTo>
                    <a:pt x="150695" y="216533"/>
                  </a:lnTo>
                  <a:lnTo>
                    <a:pt x="149218" y="215584"/>
                  </a:lnTo>
                  <a:lnTo>
                    <a:pt x="147734" y="214634"/>
                  </a:lnTo>
                  <a:lnTo>
                    <a:pt x="146249" y="213684"/>
                  </a:lnTo>
                  <a:lnTo>
                    <a:pt x="144761" y="212734"/>
                  </a:lnTo>
                  <a:lnTo>
                    <a:pt x="143270" y="211785"/>
                  </a:lnTo>
                  <a:lnTo>
                    <a:pt x="141778" y="210835"/>
                  </a:lnTo>
                  <a:lnTo>
                    <a:pt x="140282" y="209885"/>
                  </a:lnTo>
                  <a:lnTo>
                    <a:pt x="138787" y="208936"/>
                  </a:lnTo>
                  <a:lnTo>
                    <a:pt x="137289" y="207986"/>
                  </a:lnTo>
                  <a:lnTo>
                    <a:pt x="135791" y="207036"/>
                  </a:lnTo>
                  <a:lnTo>
                    <a:pt x="134292" y="206086"/>
                  </a:lnTo>
                  <a:lnTo>
                    <a:pt x="132792" y="205137"/>
                  </a:lnTo>
                  <a:lnTo>
                    <a:pt x="131293" y="204187"/>
                  </a:lnTo>
                  <a:lnTo>
                    <a:pt x="129794" y="203237"/>
                  </a:lnTo>
                  <a:lnTo>
                    <a:pt x="128294" y="202288"/>
                  </a:lnTo>
                  <a:lnTo>
                    <a:pt x="126797" y="201338"/>
                  </a:lnTo>
                  <a:lnTo>
                    <a:pt x="125299" y="200388"/>
                  </a:lnTo>
                  <a:lnTo>
                    <a:pt x="123804" y="199438"/>
                  </a:lnTo>
                  <a:lnTo>
                    <a:pt x="122309" y="198489"/>
                  </a:lnTo>
                  <a:lnTo>
                    <a:pt x="120817" y="197539"/>
                  </a:lnTo>
                  <a:lnTo>
                    <a:pt x="119327" y="196589"/>
                  </a:lnTo>
                  <a:lnTo>
                    <a:pt x="117838" y="195640"/>
                  </a:lnTo>
                  <a:lnTo>
                    <a:pt x="116354" y="194690"/>
                  </a:lnTo>
                  <a:lnTo>
                    <a:pt x="114870" y="193740"/>
                  </a:lnTo>
                  <a:lnTo>
                    <a:pt x="113393" y="192790"/>
                  </a:lnTo>
                  <a:lnTo>
                    <a:pt x="111916" y="191841"/>
                  </a:lnTo>
                  <a:lnTo>
                    <a:pt x="110445" y="190891"/>
                  </a:lnTo>
                  <a:lnTo>
                    <a:pt x="108978" y="189941"/>
                  </a:lnTo>
                  <a:lnTo>
                    <a:pt x="107513" y="188992"/>
                  </a:lnTo>
                  <a:lnTo>
                    <a:pt x="106056" y="188042"/>
                  </a:lnTo>
                  <a:lnTo>
                    <a:pt x="104599" y="187092"/>
                  </a:lnTo>
                  <a:lnTo>
                    <a:pt x="103154" y="186143"/>
                  </a:lnTo>
                  <a:lnTo>
                    <a:pt x="101708" y="185193"/>
                  </a:lnTo>
                  <a:lnTo>
                    <a:pt x="100272" y="184243"/>
                  </a:lnTo>
                  <a:lnTo>
                    <a:pt x="98839" y="183293"/>
                  </a:lnTo>
                  <a:lnTo>
                    <a:pt x="97413" y="182344"/>
                  </a:lnTo>
                  <a:lnTo>
                    <a:pt x="95995" y="181394"/>
                  </a:lnTo>
                  <a:lnTo>
                    <a:pt x="94578" y="180444"/>
                  </a:lnTo>
                  <a:lnTo>
                    <a:pt x="93175" y="179495"/>
                  </a:lnTo>
                  <a:lnTo>
                    <a:pt x="91773" y="178545"/>
                  </a:lnTo>
                  <a:lnTo>
                    <a:pt x="90384" y="177595"/>
                  </a:lnTo>
                  <a:lnTo>
                    <a:pt x="88998" y="176645"/>
                  </a:lnTo>
                  <a:lnTo>
                    <a:pt x="87621" y="175696"/>
                  </a:lnTo>
                  <a:lnTo>
                    <a:pt x="86253" y="174746"/>
                  </a:lnTo>
                  <a:lnTo>
                    <a:pt x="84889" y="173796"/>
                  </a:lnTo>
                  <a:lnTo>
                    <a:pt x="83539" y="172847"/>
                  </a:lnTo>
                  <a:lnTo>
                    <a:pt x="82190" y="171897"/>
                  </a:lnTo>
                  <a:lnTo>
                    <a:pt x="80859" y="170947"/>
                  </a:lnTo>
                  <a:lnTo>
                    <a:pt x="79530" y="169997"/>
                  </a:lnTo>
                  <a:lnTo>
                    <a:pt x="78214" y="169048"/>
                  </a:lnTo>
                  <a:lnTo>
                    <a:pt x="76905" y="168098"/>
                  </a:lnTo>
                  <a:lnTo>
                    <a:pt x="75604" y="167148"/>
                  </a:lnTo>
                  <a:lnTo>
                    <a:pt x="74317" y="166199"/>
                  </a:lnTo>
                  <a:lnTo>
                    <a:pt x="73031" y="165249"/>
                  </a:lnTo>
                  <a:lnTo>
                    <a:pt x="71767" y="164299"/>
                  </a:lnTo>
                  <a:lnTo>
                    <a:pt x="70502" y="163349"/>
                  </a:lnTo>
                  <a:lnTo>
                    <a:pt x="69256" y="162400"/>
                  </a:lnTo>
                  <a:lnTo>
                    <a:pt x="68015" y="161450"/>
                  </a:lnTo>
                  <a:lnTo>
                    <a:pt x="66785" y="160500"/>
                  </a:lnTo>
                  <a:lnTo>
                    <a:pt x="65568" y="159551"/>
                  </a:lnTo>
                  <a:lnTo>
                    <a:pt x="64355" y="158601"/>
                  </a:lnTo>
                  <a:lnTo>
                    <a:pt x="63163" y="157651"/>
                  </a:lnTo>
                  <a:lnTo>
                    <a:pt x="61970" y="156702"/>
                  </a:lnTo>
                  <a:lnTo>
                    <a:pt x="60800" y="155752"/>
                  </a:lnTo>
                  <a:lnTo>
                    <a:pt x="59633" y="154802"/>
                  </a:lnTo>
                  <a:lnTo>
                    <a:pt x="58481" y="153852"/>
                  </a:lnTo>
                  <a:lnTo>
                    <a:pt x="57339" y="152903"/>
                  </a:lnTo>
                  <a:lnTo>
                    <a:pt x="56206" y="151953"/>
                  </a:lnTo>
                  <a:lnTo>
                    <a:pt x="55090" y="151003"/>
                  </a:lnTo>
                  <a:lnTo>
                    <a:pt x="53976" y="150054"/>
                  </a:lnTo>
                  <a:lnTo>
                    <a:pt x="52886" y="149104"/>
                  </a:lnTo>
                  <a:lnTo>
                    <a:pt x="51797" y="148154"/>
                  </a:lnTo>
                  <a:lnTo>
                    <a:pt x="50728" y="147204"/>
                  </a:lnTo>
                  <a:lnTo>
                    <a:pt x="49666" y="146255"/>
                  </a:lnTo>
                  <a:lnTo>
                    <a:pt x="48615" y="145305"/>
                  </a:lnTo>
                  <a:lnTo>
                    <a:pt x="47580" y="144355"/>
                  </a:lnTo>
                  <a:lnTo>
                    <a:pt x="46549" y="143406"/>
                  </a:lnTo>
                  <a:lnTo>
                    <a:pt x="45541" y="142456"/>
                  </a:lnTo>
                  <a:lnTo>
                    <a:pt x="44533" y="141506"/>
                  </a:lnTo>
                  <a:lnTo>
                    <a:pt x="43549" y="140556"/>
                  </a:lnTo>
                  <a:lnTo>
                    <a:pt x="42568" y="139607"/>
                  </a:lnTo>
                  <a:lnTo>
                    <a:pt x="41603" y="138657"/>
                  </a:lnTo>
                  <a:lnTo>
                    <a:pt x="40650" y="137707"/>
                  </a:lnTo>
                  <a:lnTo>
                    <a:pt x="39704" y="136758"/>
                  </a:lnTo>
                  <a:lnTo>
                    <a:pt x="38779" y="135808"/>
                  </a:lnTo>
                  <a:lnTo>
                    <a:pt x="37853" y="134858"/>
                  </a:lnTo>
                  <a:lnTo>
                    <a:pt x="36954" y="133909"/>
                  </a:lnTo>
                  <a:lnTo>
                    <a:pt x="36056" y="132959"/>
                  </a:lnTo>
                  <a:lnTo>
                    <a:pt x="35177" y="132009"/>
                  </a:lnTo>
                  <a:lnTo>
                    <a:pt x="34306" y="131059"/>
                  </a:lnTo>
                  <a:lnTo>
                    <a:pt x="33446" y="130110"/>
                  </a:lnTo>
                  <a:lnTo>
                    <a:pt x="32602" y="129160"/>
                  </a:lnTo>
                  <a:lnTo>
                    <a:pt x="31761" y="128210"/>
                  </a:lnTo>
                  <a:lnTo>
                    <a:pt x="30945" y="127261"/>
                  </a:lnTo>
                  <a:lnTo>
                    <a:pt x="30128" y="126311"/>
                  </a:lnTo>
                  <a:lnTo>
                    <a:pt x="29333" y="125361"/>
                  </a:lnTo>
                  <a:lnTo>
                    <a:pt x="28543" y="124411"/>
                  </a:lnTo>
                  <a:lnTo>
                    <a:pt x="27767" y="123462"/>
                  </a:lnTo>
                  <a:lnTo>
                    <a:pt x="27004" y="122512"/>
                  </a:lnTo>
                  <a:lnTo>
                    <a:pt x="26247" y="121562"/>
                  </a:lnTo>
                  <a:lnTo>
                    <a:pt x="25510" y="120613"/>
                  </a:lnTo>
                  <a:lnTo>
                    <a:pt x="24774" y="119663"/>
                  </a:lnTo>
                  <a:lnTo>
                    <a:pt x="24061" y="118713"/>
                  </a:lnTo>
                  <a:lnTo>
                    <a:pt x="23351" y="117763"/>
                  </a:lnTo>
                  <a:lnTo>
                    <a:pt x="22657" y="116814"/>
                  </a:lnTo>
                  <a:lnTo>
                    <a:pt x="21972" y="115864"/>
                  </a:lnTo>
                  <a:lnTo>
                    <a:pt x="21296" y="114914"/>
                  </a:lnTo>
                  <a:lnTo>
                    <a:pt x="20637" y="113965"/>
                  </a:lnTo>
                  <a:lnTo>
                    <a:pt x="19979" y="113015"/>
                  </a:lnTo>
                  <a:lnTo>
                    <a:pt x="19345" y="112065"/>
                  </a:lnTo>
                  <a:lnTo>
                    <a:pt x="18711" y="111115"/>
                  </a:lnTo>
                  <a:lnTo>
                    <a:pt x="18096" y="110166"/>
                  </a:lnTo>
                  <a:lnTo>
                    <a:pt x="17488" y="109216"/>
                  </a:lnTo>
                  <a:lnTo>
                    <a:pt x="16890" y="108266"/>
                  </a:lnTo>
                  <a:lnTo>
                    <a:pt x="16306" y="107317"/>
                  </a:lnTo>
                  <a:lnTo>
                    <a:pt x="15725" y="106367"/>
                  </a:lnTo>
                  <a:lnTo>
                    <a:pt x="15166" y="105417"/>
                  </a:lnTo>
                  <a:lnTo>
                    <a:pt x="14606" y="104468"/>
                  </a:lnTo>
                  <a:lnTo>
                    <a:pt x="14067" y="103518"/>
                  </a:lnTo>
                  <a:lnTo>
                    <a:pt x="13532" y="102568"/>
                  </a:lnTo>
                  <a:lnTo>
                    <a:pt x="13010" y="101618"/>
                  </a:lnTo>
                  <a:lnTo>
                    <a:pt x="12498" y="100669"/>
                  </a:lnTo>
                  <a:lnTo>
                    <a:pt x="11993" y="99719"/>
                  </a:lnTo>
                  <a:lnTo>
                    <a:pt x="11505" y="98769"/>
                  </a:lnTo>
                  <a:lnTo>
                    <a:pt x="11016" y="97820"/>
                  </a:lnTo>
                  <a:lnTo>
                    <a:pt x="10551" y="96870"/>
                  </a:lnTo>
                  <a:lnTo>
                    <a:pt x="10087" y="95920"/>
                  </a:lnTo>
                  <a:lnTo>
                    <a:pt x="9638" y="94970"/>
                  </a:lnTo>
                  <a:lnTo>
                    <a:pt x="9197" y="94021"/>
                  </a:lnTo>
                  <a:lnTo>
                    <a:pt x="8764" y="93071"/>
                  </a:lnTo>
                  <a:lnTo>
                    <a:pt x="8346" y="92121"/>
                  </a:lnTo>
                  <a:lnTo>
                    <a:pt x="7930" y="91172"/>
                  </a:lnTo>
                  <a:lnTo>
                    <a:pt x="7535" y="90222"/>
                  </a:lnTo>
                  <a:lnTo>
                    <a:pt x="7140" y="89272"/>
                  </a:lnTo>
                  <a:lnTo>
                    <a:pt x="6763" y="88322"/>
                  </a:lnTo>
                  <a:lnTo>
                    <a:pt x="6391" y="87373"/>
                  </a:lnTo>
                  <a:lnTo>
                    <a:pt x="6031" y="86423"/>
                  </a:lnTo>
                  <a:lnTo>
                    <a:pt x="5682" y="85473"/>
                  </a:lnTo>
                  <a:lnTo>
                    <a:pt x="5337" y="84524"/>
                  </a:lnTo>
                  <a:lnTo>
                    <a:pt x="5011" y="83574"/>
                  </a:lnTo>
                  <a:lnTo>
                    <a:pt x="4685" y="82624"/>
                  </a:lnTo>
                  <a:lnTo>
                    <a:pt x="4380" y="81674"/>
                  </a:lnTo>
                  <a:lnTo>
                    <a:pt x="4077" y="80725"/>
                  </a:lnTo>
                  <a:lnTo>
                    <a:pt x="3789" y="79775"/>
                  </a:lnTo>
                  <a:lnTo>
                    <a:pt x="3509" y="78825"/>
                  </a:lnTo>
                  <a:lnTo>
                    <a:pt x="3237" y="77876"/>
                  </a:lnTo>
                  <a:lnTo>
                    <a:pt x="2981" y="76926"/>
                  </a:lnTo>
                  <a:lnTo>
                    <a:pt x="2726" y="75976"/>
                  </a:lnTo>
                  <a:lnTo>
                    <a:pt x="2493" y="75027"/>
                  </a:lnTo>
                  <a:lnTo>
                    <a:pt x="2261" y="74077"/>
                  </a:lnTo>
                  <a:lnTo>
                    <a:pt x="2046" y="73127"/>
                  </a:lnTo>
                  <a:lnTo>
                    <a:pt x="1837" y="72177"/>
                  </a:lnTo>
                  <a:lnTo>
                    <a:pt x="1640" y="71228"/>
                  </a:lnTo>
                  <a:lnTo>
                    <a:pt x="1456" y="70278"/>
                  </a:lnTo>
                  <a:lnTo>
                    <a:pt x="1276" y="69328"/>
                  </a:lnTo>
                  <a:lnTo>
                    <a:pt x="1116" y="68379"/>
                  </a:lnTo>
                  <a:lnTo>
                    <a:pt x="957" y="67429"/>
                  </a:lnTo>
                  <a:lnTo>
                    <a:pt x="819" y="66479"/>
                  </a:lnTo>
                  <a:lnTo>
                    <a:pt x="685" y="65529"/>
                  </a:lnTo>
                  <a:lnTo>
                    <a:pt x="565" y="64580"/>
                  </a:lnTo>
                  <a:lnTo>
                    <a:pt x="457" y="63630"/>
                  </a:lnTo>
                  <a:lnTo>
                    <a:pt x="356" y="62680"/>
                  </a:lnTo>
                  <a:lnTo>
                    <a:pt x="274" y="61731"/>
                  </a:lnTo>
                  <a:lnTo>
                    <a:pt x="191" y="60781"/>
                  </a:lnTo>
                  <a:lnTo>
                    <a:pt x="136" y="59831"/>
                  </a:lnTo>
                  <a:lnTo>
                    <a:pt x="80" y="58881"/>
                  </a:lnTo>
                  <a:lnTo>
                    <a:pt x="44" y="57932"/>
                  </a:lnTo>
                  <a:lnTo>
                    <a:pt x="16" y="56982"/>
                  </a:lnTo>
                  <a:lnTo>
                    <a:pt x="0" y="56032"/>
                  </a:lnTo>
                  <a:lnTo>
                    <a:pt x="0" y="55083"/>
                  </a:lnTo>
                  <a:lnTo>
                    <a:pt x="3" y="54133"/>
                  </a:lnTo>
                  <a:lnTo>
                    <a:pt x="32" y="53183"/>
                  </a:lnTo>
                  <a:lnTo>
                    <a:pt x="61" y="52234"/>
                  </a:lnTo>
                  <a:lnTo>
                    <a:pt x="115" y="51284"/>
                  </a:lnTo>
                  <a:lnTo>
                    <a:pt x="173" y="50334"/>
                  </a:lnTo>
                  <a:lnTo>
                    <a:pt x="248" y="49384"/>
                  </a:lnTo>
                  <a:lnTo>
                    <a:pt x="337" y="48435"/>
                  </a:lnTo>
                  <a:lnTo>
                    <a:pt x="433" y="47485"/>
                  </a:lnTo>
                  <a:lnTo>
                    <a:pt x="554" y="46535"/>
                  </a:lnTo>
                  <a:lnTo>
                    <a:pt x="674" y="45586"/>
                  </a:lnTo>
                  <a:lnTo>
                    <a:pt x="824" y="44636"/>
                  </a:lnTo>
                  <a:lnTo>
                    <a:pt x="976" y="43686"/>
                  </a:lnTo>
                  <a:lnTo>
                    <a:pt x="1150" y="42736"/>
                  </a:lnTo>
                  <a:lnTo>
                    <a:pt x="1335" y="41787"/>
                  </a:lnTo>
                  <a:lnTo>
                    <a:pt x="1531" y="40837"/>
                  </a:lnTo>
                  <a:lnTo>
                    <a:pt x="1750" y="39887"/>
                  </a:lnTo>
                  <a:lnTo>
                    <a:pt x="1970" y="38938"/>
                  </a:lnTo>
                  <a:lnTo>
                    <a:pt x="2223" y="37988"/>
                  </a:lnTo>
                  <a:lnTo>
                    <a:pt x="2476" y="37038"/>
                  </a:lnTo>
                  <a:lnTo>
                    <a:pt x="2756" y="36088"/>
                  </a:lnTo>
                  <a:lnTo>
                    <a:pt x="3044" y="35139"/>
                  </a:lnTo>
                  <a:lnTo>
                    <a:pt x="3349" y="34189"/>
                  </a:lnTo>
                  <a:lnTo>
                    <a:pt x="3673" y="33239"/>
                  </a:lnTo>
                  <a:lnTo>
                    <a:pt x="4004" y="32290"/>
                  </a:lnTo>
                  <a:lnTo>
                    <a:pt x="4365" y="31340"/>
                  </a:lnTo>
                  <a:lnTo>
                    <a:pt x="4726" y="30390"/>
                  </a:lnTo>
                  <a:lnTo>
                    <a:pt x="5120" y="29440"/>
                  </a:lnTo>
                  <a:lnTo>
                    <a:pt x="5518" y="28491"/>
                  </a:lnTo>
                  <a:lnTo>
                    <a:pt x="5939" y="27541"/>
                  </a:lnTo>
                  <a:lnTo>
                    <a:pt x="6375" y="26591"/>
                  </a:lnTo>
                  <a:lnTo>
                    <a:pt x="6824" y="25642"/>
                  </a:lnTo>
                  <a:lnTo>
                    <a:pt x="7299" y="24692"/>
                  </a:lnTo>
                  <a:lnTo>
                    <a:pt x="7774" y="23742"/>
                  </a:lnTo>
                  <a:lnTo>
                    <a:pt x="8289" y="22793"/>
                  </a:lnTo>
                  <a:lnTo>
                    <a:pt x="8804" y="21843"/>
                  </a:lnTo>
                  <a:lnTo>
                    <a:pt x="9348" y="20893"/>
                  </a:lnTo>
                  <a:lnTo>
                    <a:pt x="9903" y="19943"/>
                  </a:lnTo>
                  <a:lnTo>
                    <a:pt x="10475" y="18994"/>
                  </a:lnTo>
                  <a:lnTo>
                    <a:pt x="11070" y="18044"/>
                  </a:lnTo>
                  <a:lnTo>
                    <a:pt x="11671" y="17094"/>
                  </a:lnTo>
                  <a:lnTo>
                    <a:pt x="12308" y="16145"/>
                  </a:lnTo>
                  <a:lnTo>
                    <a:pt x="12945" y="15195"/>
                  </a:lnTo>
                  <a:lnTo>
                    <a:pt x="13616" y="14245"/>
                  </a:lnTo>
                  <a:lnTo>
                    <a:pt x="14294" y="13295"/>
                  </a:lnTo>
                  <a:lnTo>
                    <a:pt x="14995" y="12346"/>
                  </a:lnTo>
                  <a:lnTo>
                    <a:pt x="15715" y="11396"/>
                  </a:lnTo>
                  <a:lnTo>
                    <a:pt x="16445" y="10446"/>
                  </a:lnTo>
                  <a:lnTo>
                    <a:pt x="17207" y="9497"/>
                  </a:lnTo>
                  <a:lnTo>
                    <a:pt x="17969" y="8547"/>
                  </a:lnTo>
                  <a:lnTo>
                    <a:pt x="18771" y="7597"/>
                  </a:lnTo>
                  <a:lnTo>
                    <a:pt x="19576" y="6647"/>
                  </a:lnTo>
                  <a:lnTo>
                    <a:pt x="20407" y="5698"/>
                  </a:lnTo>
                  <a:lnTo>
                    <a:pt x="21254" y="4748"/>
                  </a:lnTo>
                  <a:lnTo>
                    <a:pt x="22116" y="3798"/>
                  </a:lnTo>
                  <a:lnTo>
                    <a:pt x="23005" y="2849"/>
                  </a:lnTo>
                  <a:lnTo>
                    <a:pt x="23897" y="1899"/>
                  </a:lnTo>
                  <a:lnTo>
                    <a:pt x="24828" y="949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949"/>
                  </a:lnTo>
                  <a:lnTo>
                    <a:pt x="529837" y="1899"/>
                  </a:lnTo>
                  <a:lnTo>
                    <a:pt x="530729" y="2849"/>
                  </a:lnTo>
                  <a:lnTo>
                    <a:pt x="531618" y="3798"/>
                  </a:lnTo>
                  <a:lnTo>
                    <a:pt x="532480" y="4748"/>
                  </a:lnTo>
                  <a:lnTo>
                    <a:pt x="533326" y="5698"/>
                  </a:lnTo>
                  <a:lnTo>
                    <a:pt x="534158" y="6647"/>
                  </a:lnTo>
                  <a:lnTo>
                    <a:pt x="534963" y="7597"/>
                  </a:lnTo>
                  <a:lnTo>
                    <a:pt x="535765" y="8547"/>
                  </a:lnTo>
                  <a:lnTo>
                    <a:pt x="536527" y="9497"/>
                  </a:lnTo>
                  <a:lnTo>
                    <a:pt x="537289" y="10446"/>
                  </a:lnTo>
                  <a:lnTo>
                    <a:pt x="538019" y="11396"/>
                  </a:lnTo>
                  <a:lnTo>
                    <a:pt x="538739" y="12346"/>
                  </a:lnTo>
                  <a:lnTo>
                    <a:pt x="539440" y="13295"/>
                  </a:lnTo>
                  <a:lnTo>
                    <a:pt x="540118" y="14245"/>
                  </a:lnTo>
                  <a:lnTo>
                    <a:pt x="540789" y="15195"/>
                  </a:lnTo>
                  <a:lnTo>
                    <a:pt x="541426" y="16145"/>
                  </a:lnTo>
                  <a:lnTo>
                    <a:pt x="542063" y="17094"/>
                  </a:lnTo>
                  <a:lnTo>
                    <a:pt x="542664" y="18044"/>
                  </a:lnTo>
                  <a:lnTo>
                    <a:pt x="543259" y="18994"/>
                  </a:lnTo>
                  <a:lnTo>
                    <a:pt x="543831" y="19943"/>
                  </a:lnTo>
                  <a:lnTo>
                    <a:pt x="544386" y="20893"/>
                  </a:lnTo>
                  <a:lnTo>
                    <a:pt x="544930" y="21843"/>
                  </a:lnTo>
                  <a:lnTo>
                    <a:pt x="545444" y="22793"/>
                  </a:lnTo>
                  <a:lnTo>
                    <a:pt x="545959" y="23742"/>
                  </a:lnTo>
                  <a:lnTo>
                    <a:pt x="546435" y="24692"/>
                  </a:lnTo>
                  <a:lnTo>
                    <a:pt x="546910" y="25642"/>
                  </a:lnTo>
                  <a:lnTo>
                    <a:pt x="547358" y="26591"/>
                  </a:lnTo>
                  <a:lnTo>
                    <a:pt x="547795" y="27541"/>
                  </a:lnTo>
                  <a:lnTo>
                    <a:pt x="548216" y="28491"/>
                  </a:lnTo>
                  <a:lnTo>
                    <a:pt x="548614" y="29440"/>
                  </a:lnTo>
                  <a:lnTo>
                    <a:pt x="549008" y="30390"/>
                  </a:lnTo>
                  <a:lnTo>
                    <a:pt x="549369" y="31340"/>
                  </a:lnTo>
                  <a:lnTo>
                    <a:pt x="549730" y="32290"/>
                  </a:lnTo>
                  <a:lnTo>
                    <a:pt x="550060" y="33239"/>
                  </a:lnTo>
                  <a:lnTo>
                    <a:pt x="550385" y="34189"/>
                  </a:lnTo>
                  <a:lnTo>
                    <a:pt x="550690" y="35139"/>
                  </a:lnTo>
                  <a:lnTo>
                    <a:pt x="550978" y="36088"/>
                  </a:lnTo>
                  <a:lnTo>
                    <a:pt x="551258" y="37038"/>
                  </a:lnTo>
                  <a:lnTo>
                    <a:pt x="551511" y="37988"/>
                  </a:lnTo>
                  <a:lnTo>
                    <a:pt x="551763" y="38938"/>
                  </a:lnTo>
                  <a:lnTo>
                    <a:pt x="551984" y="39887"/>
                  </a:lnTo>
                  <a:lnTo>
                    <a:pt x="552203" y="40837"/>
                  </a:lnTo>
                  <a:lnTo>
                    <a:pt x="552399" y="41787"/>
                  </a:lnTo>
                  <a:lnTo>
                    <a:pt x="552584" y="42736"/>
                  </a:lnTo>
                  <a:lnTo>
                    <a:pt x="552757" y="43686"/>
                  </a:lnTo>
                  <a:lnTo>
                    <a:pt x="552910" y="44636"/>
                  </a:lnTo>
                  <a:lnTo>
                    <a:pt x="553060" y="45586"/>
                  </a:lnTo>
                  <a:lnTo>
                    <a:pt x="553180" y="46535"/>
                  </a:lnTo>
                  <a:lnTo>
                    <a:pt x="553300" y="47485"/>
                  </a:lnTo>
                  <a:lnTo>
                    <a:pt x="553397" y="48435"/>
                  </a:lnTo>
                  <a:lnTo>
                    <a:pt x="553486" y="49384"/>
                  </a:lnTo>
                  <a:lnTo>
                    <a:pt x="553560" y="50334"/>
                  </a:lnTo>
                  <a:lnTo>
                    <a:pt x="553619" y="51284"/>
                  </a:lnTo>
                  <a:lnTo>
                    <a:pt x="553673" y="52234"/>
                  </a:lnTo>
                  <a:lnTo>
                    <a:pt x="553702" y="53183"/>
                  </a:lnTo>
                  <a:lnTo>
                    <a:pt x="553731" y="54133"/>
                  </a:lnTo>
                  <a:lnTo>
                    <a:pt x="553734" y="55083"/>
                  </a:lnTo>
                  <a:lnTo>
                    <a:pt x="553734" y="56032"/>
                  </a:lnTo>
                  <a:lnTo>
                    <a:pt x="553718" y="56982"/>
                  </a:lnTo>
                  <a:lnTo>
                    <a:pt x="553690" y="57932"/>
                  </a:lnTo>
                  <a:lnTo>
                    <a:pt x="553654" y="58881"/>
                  </a:lnTo>
                  <a:lnTo>
                    <a:pt x="553598" y="59831"/>
                  </a:lnTo>
                  <a:lnTo>
                    <a:pt x="553543" y="60781"/>
                  </a:lnTo>
                  <a:lnTo>
                    <a:pt x="553460" y="61731"/>
                  </a:lnTo>
                  <a:lnTo>
                    <a:pt x="553378" y="62680"/>
                  </a:lnTo>
                  <a:lnTo>
                    <a:pt x="553277" y="63630"/>
                  </a:lnTo>
                  <a:lnTo>
                    <a:pt x="553168" y="64580"/>
                  </a:lnTo>
                  <a:lnTo>
                    <a:pt x="553049" y="65529"/>
                  </a:lnTo>
                  <a:lnTo>
                    <a:pt x="552915" y="66479"/>
                  </a:lnTo>
                  <a:lnTo>
                    <a:pt x="552777" y="67429"/>
                  </a:lnTo>
                  <a:lnTo>
                    <a:pt x="552618" y="68379"/>
                  </a:lnTo>
                  <a:lnTo>
                    <a:pt x="552458" y="69328"/>
                  </a:lnTo>
                  <a:lnTo>
                    <a:pt x="552278" y="70278"/>
                  </a:lnTo>
                  <a:lnTo>
                    <a:pt x="552094" y="71228"/>
                  </a:lnTo>
                  <a:lnTo>
                    <a:pt x="551896" y="72177"/>
                  </a:lnTo>
                  <a:lnTo>
                    <a:pt x="551688" y="73127"/>
                  </a:lnTo>
                  <a:lnTo>
                    <a:pt x="551473" y="74077"/>
                  </a:lnTo>
                  <a:lnTo>
                    <a:pt x="551241" y="75027"/>
                  </a:lnTo>
                  <a:lnTo>
                    <a:pt x="551008" y="75976"/>
                  </a:lnTo>
                  <a:lnTo>
                    <a:pt x="550753" y="76926"/>
                  </a:lnTo>
                  <a:lnTo>
                    <a:pt x="550497" y="77876"/>
                  </a:lnTo>
                  <a:lnTo>
                    <a:pt x="550225" y="78825"/>
                  </a:lnTo>
                  <a:lnTo>
                    <a:pt x="549945" y="79775"/>
                  </a:lnTo>
                  <a:lnTo>
                    <a:pt x="549657" y="80725"/>
                  </a:lnTo>
                  <a:lnTo>
                    <a:pt x="549354" y="81674"/>
                  </a:lnTo>
                  <a:lnTo>
                    <a:pt x="549049" y="82624"/>
                  </a:lnTo>
                  <a:lnTo>
                    <a:pt x="548723" y="83574"/>
                  </a:lnTo>
                  <a:lnTo>
                    <a:pt x="548397" y="84524"/>
                  </a:lnTo>
                  <a:lnTo>
                    <a:pt x="548052" y="85473"/>
                  </a:lnTo>
                  <a:lnTo>
                    <a:pt x="547703" y="86423"/>
                  </a:lnTo>
                  <a:lnTo>
                    <a:pt x="547343" y="87373"/>
                  </a:lnTo>
                  <a:lnTo>
                    <a:pt x="546971" y="88322"/>
                  </a:lnTo>
                  <a:lnTo>
                    <a:pt x="546594" y="89272"/>
                  </a:lnTo>
                  <a:lnTo>
                    <a:pt x="546199" y="90222"/>
                  </a:lnTo>
                  <a:lnTo>
                    <a:pt x="545804" y="91172"/>
                  </a:lnTo>
                  <a:lnTo>
                    <a:pt x="545388" y="92121"/>
                  </a:lnTo>
                  <a:lnTo>
                    <a:pt x="544970" y="93071"/>
                  </a:lnTo>
                  <a:lnTo>
                    <a:pt x="544537" y="94021"/>
                  </a:lnTo>
                  <a:lnTo>
                    <a:pt x="544096" y="94970"/>
                  </a:lnTo>
                  <a:lnTo>
                    <a:pt x="543647" y="95920"/>
                  </a:lnTo>
                  <a:lnTo>
                    <a:pt x="543183" y="96870"/>
                  </a:lnTo>
                  <a:lnTo>
                    <a:pt x="542718" y="97820"/>
                  </a:lnTo>
                  <a:lnTo>
                    <a:pt x="542229" y="98769"/>
                  </a:lnTo>
                  <a:lnTo>
                    <a:pt x="541741" y="99719"/>
                  </a:lnTo>
                  <a:lnTo>
                    <a:pt x="541236" y="100669"/>
                  </a:lnTo>
                  <a:lnTo>
                    <a:pt x="540724" y="101618"/>
                  </a:lnTo>
                  <a:lnTo>
                    <a:pt x="540202" y="102568"/>
                  </a:lnTo>
                  <a:lnTo>
                    <a:pt x="539667" y="103518"/>
                  </a:lnTo>
                  <a:lnTo>
                    <a:pt x="539128" y="104468"/>
                  </a:lnTo>
                  <a:lnTo>
                    <a:pt x="538568" y="105417"/>
                  </a:lnTo>
                  <a:lnTo>
                    <a:pt x="538008" y="106367"/>
                  </a:lnTo>
                  <a:lnTo>
                    <a:pt x="537428" y="107317"/>
                  </a:lnTo>
                  <a:lnTo>
                    <a:pt x="536844" y="108266"/>
                  </a:lnTo>
                  <a:lnTo>
                    <a:pt x="536246" y="109216"/>
                  </a:lnTo>
                  <a:lnTo>
                    <a:pt x="535638" y="110166"/>
                  </a:lnTo>
                  <a:lnTo>
                    <a:pt x="535022" y="111115"/>
                  </a:lnTo>
                  <a:lnTo>
                    <a:pt x="534389" y="112065"/>
                  </a:lnTo>
                  <a:lnTo>
                    <a:pt x="533755" y="113015"/>
                  </a:lnTo>
                  <a:lnTo>
                    <a:pt x="533097" y="113965"/>
                  </a:lnTo>
                  <a:lnTo>
                    <a:pt x="532438" y="114914"/>
                  </a:lnTo>
                  <a:lnTo>
                    <a:pt x="531762" y="115864"/>
                  </a:lnTo>
                  <a:lnTo>
                    <a:pt x="531077" y="116814"/>
                  </a:lnTo>
                  <a:lnTo>
                    <a:pt x="530383" y="117763"/>
                  </a:lnTo>
                  <a:lnTo>
                    <a:pt x="529673" y="118713"/>
                  </a:lnTo>
                  <a:lnTo>
                    <a:pt x="528960" y="119663"/>
                  </a:lnTo>
                  <a:lnTo>
                    <a:pt x="528224" y="120613"/>
                  </a:lnTo>
                  <a:lnTo>
                    <a:pt x="527487" y="121562"/>
                  </a:lnTo>
                  <a:lnTo>
                    <a:pt x="526730" y="122512"/>
                  </a:lnTo>
                  <a:lnTo>
                    <a:pt x="525967" y="123462"/>
                  </a:lnTo>
                  <a:lnTo>
                    <a:pt x="525191" y="124411"/>
                  </a:lnTo>
                  <a:lnTo>
                    <a:pt x="524401" y="125361"/>
                  </a:lnTo>
                  <a:lnTo>
                    <a:pt x="523606" y="126311"/>
                  </a:lnTo>
                  <a:lnTo>
                    <a:pt x="522789" y="127261"/>
                  </a:lnTo>
                  <a:lnTo>
                    <a:pt x="521973" y="128210"/>
                  </a:lnTo>
                  <a:lnTo>
                    <a:pt x="521132" y="129160"/>
                  </a:lnTo>
                  <a:lnTo>
                    <a:pt x="520288" y="130110"/>
                  </a:lnTo>
                  <a:lnTo>
                    <a:pt x="519428" y="131059"/>
                  </a:lnTo>
                  <a:lnTo>
                    <a:pt x="518557" y="132009"/>
                  </a:lnTo>
                  <a:lnTo>
                    <a:pt x="517678" y="132959"/>
                  </a:lnTo>
                  <a:lnTo>
                    <a:pt x="516780" y="133909"/>
                  </a:lnTo>
                  <a:lnTo>
                    <a:pt x="515881" y="134858"/>
                  </a:lnTo>
                  <a:lnTo>
                    <a:pt x="514955" y="135808"/>
                  </a:lnTo>
                  <a:lnTo>
                    <a:pt x="514029" y="136758"/>
                  </a:lnTo>
                  <a:lnTo>
                    <a:pt x="513084" y="137707"/>
                  </a:lnTo>
                  <a:lnTo>
                    <a:pt x="512131" y="138657"/>
                  </a:lnTo>
                  <a:lnTo>
                    <a:pt x="511166" y="139607"/>
                  </a:lnTo>
                  <a:lnTo>
                    <a:pt x="510185" y="140556"/>
                  </a:lnTo>
                  <a:lnTo>
                    <a:pt x="509200" y="141506"/>
                  </a:lnTo>
                  <a:lnTo>
                    <a:pt x="508193" y="142456"/>
                  </a:lnTo>
                  <a:lnTo>
                    <a:pt x="507185" y="143406"/>
                  </a:lnTo>
                  <a:lnTo>
                    <a:pt x="506154" y="144355"/>
                  </a:lnTo>
                  <a:lnTo>
                    <a:pt x="505118" y="145305"/>
                  </a:lnTo>
                  <a:lnTo>
                    <a:pt x="504068" y="146255"/>
                  </a:lnTo>
                  <a:lnTo>
                    <a:pt x="503006" y="147204"/>
                  </a:lnTo>
                  <a:lnTo>
                    <a:pt x="501937" y="148154"/>
                  </a:lnTo>
                  <a:lnTo>
                    <a:pt x="500847" y="149104"/>
                  </a:lnTo>
                  <a:lnTo>
                    <a:pt x="499758" y="150054"/>
                  </a:lnTo>
                  <a:lnTo>
                    <a:pt x="498644" y="151003"/>
                  </a:lnTo>
                  <a:lnTo>
                    <a:pt x="497528" y="151953"/>
                  </a:lnTo>
                  <a:lnTo>
                    <a:pt x="496395" y="152903"/>
                  </a:lnTo>
                  <a:lnTo>
                    <a:pt x="495253" y="153852"/>
                  </a:lnTo>
                  <a:lnTo>
                    <a:pt x="494101" y="154802"/>
                  </a:lnTo>
                  <a:lnTo>
                    <a:pt x="492934" y="155752"/>
                  </a:lnTo>
                  <a:lnTo>
                    <a:pt x="491764" y="156702"/>
                  </a:lnTo>
                  <a:lnTo>
                    <a:pt x="490571" y="157651"/>
                  </a:lnTo>
                  <a:lnTo>
                    <a:pt x="489379" y="158601"/>
                  </a:lnTo>
                  <a:lnTo>
                    <a:pt x="488166" y="159551"/>
                  </a:lnTo>
                  <a:lnTo>
                    <a:pt x="486949" y="160500"/>
                  </a:lnTo>
                  <a:lnTo>
                    <a:pt x="485719" y="161450"/>
                  </a:lnTo>
                  <a:lnTo>
                    <a:pt x="484478" y="162400"/>
                  </a:lnTo>
                  <a:lnTo>
                    <a:pt x="483232" y="163349"/>
                  </a:lnTo>
                  <a:lnTo>
                    <a:pt x="481967" y="164299"/>
                  </a:lnTo>
                  <a:lnTo>
                    <a:pt x="480703" y="165249"/>
                  </a:lnTo>
                  <a:lnTo>
                    <a:pt x="479417" y="166199"/>
                  </a:lnTo>
                  <a:lnTo>
                    <a:pt x="478130" y="167148"/>
                  </a:lnTo>
                  <a:lnTo>
                    <a:pt x="476829" y="168098"/>
                  </a:lnTo>
                  <a:lnTo>
                    <a:pt x="475520" y="169048"/>
                  </a:lnTo>
                  <a:lnTo>
                    <a:pt x="474204" y="169997"/>
                  </a:lnTo>
                  <a:lnTo>
                    <a:pt x="472875" y="170947"/>
                  </a:lnTo>
                  <a:lnTo>
                    <a:pt x="471544" y="171897"/>
                  </a:lnTo>
                  <a:lnTo>
                    <a:pt x="470195" y="172847"/>
                  </a:lnTo>
                  <a:lnTo>
                    <a:pt x="468845" y="173796"/>
                  </a:lnTo>
                  <a:lnTo>
                    <a:pt x="467481" y="174746"/>
                  </a:lnTo>
                  <a:lnTo>
                    <a:pt x="466113" y="175696"/>
                  </a:lnTo>
                  <a:lnTo>
                    <a:pt x="464736" y="176645"/>
                  </a:lnTo>
                  <a:lnTo>
                    <a:pt x="463350" y="177595"/>
                  </a:lnTo>
                  <a:lnTo>
                    <a:pt x="461961" y="178545"/>
                  </a:lnTo>
                  <a:lnTo>
                    <a:pt x="460559" y="179495"/>
                  </a:lnTo>
                  <a:lnTo>
                    <a:pt x="459156" y="180444"/>
                  </a:lnTo>
                  <a:lnTo>
                    <a:pt x="457739" y="181394"/>
                  </a:lnTo>
                  <a:lnTo>
                    <a:pt x="456321" y="182344"/>
                  </a:lnTo>
                  <a:lnTo>
                    <a:pt x="454895" y="183293"/>
                  </a:lnTo>
                  <a:lnTo>
                    <a:pt x="453462" y="184243"/>
                  </a:lnTo>
                  <a:lnTo>
                    <a:pt x="452026" y="185193"/>
                  </a:lnTo>
                  <a:lnTo>
                    <a:pt x="450580" y="186143"/>
                  </a:lnTo>
                  <a:lnTo>
                    <a:pt x="449135" y="187092"/>
                  </a:lnTo>
                  <a:lnTo>
                    <a:pt x="447678" y="188042"/>
                  </a:lnTo>
                  <a:lnTo>
                    <a:pt x="446221" y="188992"/>
                  </a:lnTo>
                  <a:lnTo>
                    <a:pt x="444756" y="189941"/>
                  </a:lnTo>
                  <a:lnTo>
                    <a:pt x="443289" y="190891"/>
                  </a:lnTo>
                  <a:lnTo>
                    <a:pt x="441818" y="191841"/>
                  </a:lnTo>
                  <a:lnTo>
                    <a:pt x="440341" y="192790"/>
                  </a:lnTo>
                  <a:lnTo>
                    <a:pt x="438864" y="193740"/>
                  </a:lnTo>
                  <a:lnTo>
                    <a:pt x="437380" y="194690"/>
                  </a:lnTo>
                  <a:lnTo>
                    <a:pt x="435896" y="195640"/>
                  </a:lnTo>
                  <a:lnTo>
                    <a:pt x="434407" y="196589"/>
                  </a:lnTo>
                  <a:lnTo>
                    <a:pt x="432917" y="197539"/>
                  </a:lnTo>
                  <a:lnTo>
                    <a:pt x="431425" y="198489"/>
                  </a:lnTo>
                  <a:lnTo>
                    <a:pt x="429930" y="199438"/>
                  </a:lnTo>
                  <a:lnTo>
                    <a:pt x="428435" y="200388"/>
                  </a:lnTo>
                  <a:lnTo>
                    <a:pt x="426937" y="201338"/>
                  </a:lnTo>
                  <a:lnTo>
                    <a:pt x="425440" y="202288"/>
                  </a:lnTo>
                  <a:lnTo>
                    <a:pt x="423940" y="203237"/>
                  </a:lnTo>
                  <a:lnTo>
                    <a:pt x="422441" y="204187"/>
                  </a:lnTo>
                  <a:lnTo>
                    <a:pt x="420941" y="205137"/>
                  </a:lnTo>
                  <a:lnTo>
                    <a:pt x="419442" y="206086"/>
                  </a:lnTo>
                  <a:lnTo>
                    <a:pt x="417943" y="207036"/>
                  </a:lnTo>
                  <a:lnTo>
                    <a:pt x="416445" y="207986"/>
                  </a:lnTo>
                  <a:lnTo>
                    <a:pt x="414947" y="208936"/>
                  </a:lnTo>
                  <a:lnTo>
                    <a:pt x="413452" y="209885"/>
                  </a:lnTo>
                  <a:lnTo>
                    <a:pt x="411956" y="210835"/>
                  </a:lnTo>
                  <a:lnTo>
                    <a:pt x="410464" y="211785"/>
                  </a:lnTo>
                  <a:lnTo>
                    <a:pt x="408973" y="212734"/>
                  </a:lnTo>
                  <a:lnTo>
                    <a:pt x="407485" y="213684"/>
                  </a:lnTo>
                  <a:lnTo>
                    <a:pt x="406000" y="214634"/>
                  </a:lnTo>
                  <a:lnTo>
                    <a:pt x="404516" y="215584"/>
                  </a:lnTo>
                  <a:lnTo>
                    <a:pt x="403039" y="216533"/>
                  </a:lnTo>
                  <a:lnTo>
                    <a:pt x="401561" y="217483"/>
                  </a:lnTo>
                  <a:lnTo>
                    <a:pt x="400091" y="218433"/>
                  </a:lnTo>
                  <a:lnTo>
                    <a:pt x="398622" y="219382"/>
                  </a:lnTo>
                  <a:lnTo>
                    <a:pt x="397159" y="220332"/>
                  </a:lnTo>
                  <a:lnTo>
                    <a:pt x="395701" y="221282"/>
                  </a:lnTo>
                  <a:lnTo>
                    <a:pt x="394245" y="222231"/>
                  </a:lnTo>
                  <a:lnTo>
                    <a:pt x="392798" y="223181"/>
                  </a:lnTo>
                  <a:lnTo>
                    <a:pt x="391351" y="224131"/>
                  </a:lnTo>
                  <a:lnTo>
                    <a:pt x="389918" y="225081"/>
                  </a:lnTo>
                  <a:lnTo>
                    <a:pt x="388484" y="226030"/>
                  </a:lnTo>
                  <a:lnTo>
                    <a:pt x="387060" y="226980"/>
                  </a:lnTo>
                  <a:lnTo>
                    <a:pt x="385640" y="227930"/>
                  </a:lnTo>
                  <a:lnTo>
                    <a:pt x="384227" y="228879"/>
                  </a:lnTo>
                  <a:lnTo>
                    <a:pt x="382824" y="229829"/>
                  </a:lnTo>
                  <a:lnTo>
                    <a:pt x="381422" y="230779"/>
                  </a:lnTo>
                  <a:lnTo>
                    <a:pt x="380035" y="231729"/>
                  </a:lnTo>
                  <a:lnTo>
                    <a:pt x="378648" y="232678"/>
                  </a:lnTo>
                  <a:lnTo>
                    <a:pt x="377277" y="233628"/>
                  </a:lnTo>
                  <a:lnTo>
                    <a:pt x="375908" y="234578"/>
                  </a:lnTo>
                  <a:lnTo>
                    <a:pt x="374550" y="235527"/>
                  </a:lnTo>
                  <a:lnTo>
                    <a:pt x="373202" y="236477"/>
                  </a:lnTo>
                  <a:lnTo>
                    <a:pt x="371858" y="237427"/>
                  </a:lnTo>
                  <a:lnTo>
                    <a:pt x="370529" y="238377"/>
                  </a:lnTo>
                  <a:lnTo>
                    <a:pt x="369201" y="239326"/>
                  </a:lnTo>
                  <a:lnTo>
                    <a:pt x="367894" y="240276"/>
                  </a:lnTo>
                  <a:lnTo>
                    <a:pt x="366587" y="241226"/>
                  </a:lnTo>
                  <a:lnTo>
                    <a:pt x="365296" y="242175"/>
                  </a:lnTo>
                  <a:lnTo>
                    <a:pt x="364012" y="243125"/>
                  </a:lnTo>
                  <a:lnTo>
                    <a:pt x="362737" y="244075"/>
                  </a:lnTo>
                  <a:lnTo>
                    <a:pt x="361478" y="245024"/>
                  </a:lnTo>
                  <a:lnTo>
                    <a:pt x="360220" y="245974"/>
                  </a:lnTo>
                  <a:lnTo>
                    <a:pt x="358985" y="246924"/>
                  </a:lnTo>
                  <a:lnTo>
                    <a:pt x="357751" y="247874"/>
                  </a:lnTo>
                  <a:lnTo>
                    <a:pt x="356536" y="248823"/>
                  </a:lnTo>
                  <a:lnTo>
                    <a:pt x="355328" y="249773"/>
                  </a:lnTo>
                  <a:lnTo>
                    <a:pt x="354132" y="250723"/>
                  </a:lnTo>
                  <a:lnTo>
                    <a:pt x="352950" y="251672"/>
                  </a:lnTo>
                  <a:lnTo>
                    <a:pt x="351773" y="252622"/>
                  </a:lnTo>
                  <a:lnTo>
                    <a:pt x="350618" y="253572"/>
                  </a:lnTo>
                  <a:lnTo>
                    <a:pt x="349464" y="254522"/>
                  </a:lnTo>
                  <a:lnTo>
                    <a:pt x="348335" y="255471"/>
                  </a:lnTo>
                  <a:lnTo>
                    <a:pt x="347209" y="256421"/>
                  </a:lnTo>
                  <a:lnTo>
                    <a:pt x="346100" y="257371"/>
                  </a:lnTo>
                  <a:lnTo>
                    <a:pt x="345003" y="258320"/>
                  </a:lnTo>
                  <a:lnTo>
                    <a:pt x="343915" y="259270"/>
                  </a:lnTo>
                  <a:lnTo>
                    <a:pt x="342848" y="260220"/>
                  </a:lnTo>
                  <a:lnTo>
                    <a:pt x="341782" y="261170"/>
                  </a:lnTo>
                  <a:lnTo>
                    <a:pt x="340745" y="262119"/>
                  </a:lnTo>
                  <a:lnTo>
                    <a:pt x="339708" y="263069"/>
                  </a:lnTo>
                  <a:lnTo>
                    <a:pt x="338694" y="264019"/>
                  </a:lnTo>
                  <a:lnTo>
                    <a:pt x="337688" y="264968"/>
                  </a:lnTo>
                  <a:lnTo>
                    <a:pt x="336696" y="265918"/>
                  </a:lnTo>
                  <a:lnTo>
                    <a:pt x="335722" y="266868"/>
                  </a:lnTo>
                  <a:lnTo>
                    <a:pt x="334752" y="267818"/>
                  </a:lnTo>
                  <a:lnTo>
                    <a:pt x="333810" y="268767"/>
                  </a:lnTo>
                  <a:lnTo>
                    <a:pt x="332868" y="269717"/>
                  </a:lnTo>
                  <a:lnTo>
                    <a:pt x="331953" y="270667"/>
                  </a:lnTo>
                  <a:lnTo>
                    <a:pt x="331043" y="271616"/>
                  </a:lnTo>
                  <a:lnTo>
                    <a:pt x="330152" y="272566"/>
                  </a:lnTo>
                  <a:lnTo>
                    <a:pt x="329275" y="273516"/>
                  </a:lnTo>
                  <a:lnTo>
                    <a:pt x="328406" y="274465"/>
                  </a:lnTo>
                  <a:lnTo>
                    <a:pt x="327563" y="275415"/>
                  </a:lnTo>
                  <a:lnTo>
                    <a:pt x="326720" y="276365"/>
                  </a:lnTo>
                  <a:lnTo>
                    <a:pt x="325908" y="277315"/>
                  </a:lnTo>
                  <a:lnTo>
                    <a:pt x="325098" y="278264"/>
                  </a:lnTo>
                  <a:lnTo>
                    <a:pt x="324311" y="279214"/>
                  </a:lnTo>
                  <a:lnTo>
                    <a:pt x="323535" y="280164"/>
                  </a:lnTo>
                  <a:lnTo>
                    <a:pt x="322771" y="281113"/>
                  </a:lnTo>
                  <a:lnTo>
                    <a:pt x="322029" y="282063"/>
                  </a:lnTo>
                  <a:lnTo>
                    <a:pt x="321289" y="283013"/>
                  </a:lnTo>
                  <a:lnTo>
                    <a:pt x="320581" y="283963"/>
                  </a:lnTo>
                  <a:lnTo>
                    <a:pt x="319873" y="284912"/>
                  </a:lnTo>
                  <a:lnTo>
                    <a:pt x="319192" y="285862"/>
                  </a:lnTo>
                  <a:lnTo>
                    <a:pt x="318519" y="286812"/>
                  </a:lnTo>
                  <a:lnTo>
                    <a:pt x="317862" y="287761"/>
                  </a:lnTo>
                  <a:lnTo>
                    <a:pt x="317223" y="288711"/>
                  </a:lnTo>
                  <a:lnTo>
                    <a:pt x="316590" y="289661"/>
                  </a:lnTo>
                  <a:lnTo>
                    <a:pt x="315986" y="290611"/>
                  </a:lnTo>
                  <a:lnTo>
                    <a:pt x="315381" y="291560"/>
                  </a:lnTo>
                  <a:lnTo>
                    <a:pt x="314808" y="292510"/>
                  </a:lnTo>
                  <a:lnTo>
                    <a:pt x="314238" y="293460"/>
                  </a:lnTo>
                  <a:lnTo>
                    <a:pt x="313688" y="294409"/>
                  </a:lnTo>
                  <a:lnTo>
                    <a:pt x="313153" y="295359"/>
                  </a:lnTo>
                  <a:lnTo>
                    <a:pt x="312628" y="296309"/>
                  </a:lnTo>
                  <a:lnTo>
                    <a:pt x="312128" y="297258"/>
                  </a:lnTo>
                  <a:lnTo>
                    <a:pt x="311627" y="298208"/>
                  </a:lnTo>
                  <a:lnTo>
                    <a:pt x="311161" y="299158"/>
                  </a:lnTo>
                  <a:lnTo>
                    <a:pt x="310695" y="300108"/>
                  </a:lnTo>
                  <a:lnTo>
                    <a:pt x="310253" y="301057"/>
                  </a:lnTo>
                  <a:lnTo>
                    <a:pt x="309821" y="302007"/>
                  </a:lnTo>
                  <a:lnTo>
                    <a:pt x="309404" y="302957"/>
                  </a:lnTo>
                  <a:lnTo>
                    <a:pt x="309007" y="303906"/>
                  </a:lnTo>
                  <a:lnTo>
                    <a:pt x="308614" y="304856"/>
                  </a:lnTo>
                  <a:lnTo>
                    <a:pt x="308251" y="305806"/>
                  </a:lnTo>
                  <a:lnTo>
                    <a:pt x="307887" y="306756"/>
                  </a:lnTo>
                  <a:lnTo>
                    <a:pt x="307553" y="307705"/>
                  </a:lnTo>
                  <a:lnTo>
                    <a:pt x="307224" y="308655"/>
                  </a:lnTo>
                  <a:lnTo>
                    <a:pt x="306913" y="309605"/>
                  </a:lnTo>
                  <a:lnTo>
                    <a:pt x="306618" y="310554"/>
                  </a:lnTo>
                  <a:lnTo>
                    <a:pt x="306331" y="311504"/>
                  </a:lnTo>
                  <a:lnTo>
                    <a:pt x="306069" y="312454"/>
                  </a:lnTo>
                  <a:lnTo>
                    <a:pt x="305808" y="313404"/>
                  </a:lnTo>
                  <a:lnTo>
                    <a:pt x="305578" y="314353"/>
                  </a:lnTo>
                  <a:lnTo>
                    <a:pt x="305350" y="315303"/>
                  </a:lnTo>
                  <a:lnTo>
                    <a:pt x="305145" y="316253"/>
                  </a:lnTo>
                  <a:lnTo>
                    <a:pt x="304950" y="317202"/>
                  </a:lnTo>
                  <a:lnTo>
                    <a:pt x="304767" y="318152"/>
                  </a:lnTo>
                  <a:lnTo>
                    <a:pt x="304606" y="319102"/>
                  </a:lnTo>
                  <a:lnTo>
                    <a:pt x="304446" y="320052"/>
                  </a:lnTo>
                  <a:lnTo>
                    <a:pt x="304318" y="321001"/>
                  </a:lnTo>
                  <a:lnTo>
                    <a:pt x="304189" y="321951"/>
                  </a:lnTo>
                  <a:lnTo>
                    <a:pt x="304085" y="322901"/>
                  </a:lnTo>
                  <a:lnTo>
                    <a:pt x="303989" y="323850"/>
                  </a:lnTo>
                  <a:lnTo>
                    <a:pt x="303908" y="324800"/>
                  </a:lnTo>
                  <a:lnTo>
                    <a:pt x="303844" y="325750"/>
                  </a:lnTo>
                  <a:lnTo>
                    <a:pt x="303786" y="326699"/>
                  </a:lnTo>
                  <a:lnTo>
                    <a:pt x="303753" y="327649"/>
                  </a:lnTo>
                  <a:lnTo>
                    <a:pt x="303721" y="328599"/>
                  </a:lnTo>
                  <a:lnTo>
                    <a:pt x="303717" y="329549"/>
                  </a:lnTo>
                  <a:lnTo>
                    <a:pt x="303716" y="330498"/>
                  </a:lnTo>
                  <a:lnTo>
                    <a:pt x="303734" y="331448"/>
                  </a:lnTo>
                  <a:lnTo>
                    <a:pt x="303764" y="332398"/>
                  </a:lnTo>
                  <a:lnTo>
                    <a:pt x="303804" y="333347"/>
                  </a:lnTo>
                  <a:lnTo>
                    <a:pt x="303865" y="334297"/>
                  </a:lnTo>
                  <a:lnTo>
                    <a:pt x="303927" y="335247"/>
                  </a:lnTo>
                  <a:lnTo>
                    <a:pt x="304018" y="336197"/>
                  </a:lnTo>
                  <a:lnTo>
                    <a:pt x="304110" y="337146"/>
                  </a:lnTo>
                  <a:lnTo>
                    <a:pt x="304223" y="338096"/>
                  </a:lnTo>
                  <a:lnTo>
                    <a:pt x="304344" y="339046"/>
                  </a:lnTo>
                  <a:lnTo>
                    <a:pt x="304478" y="339995"/>
                  </a:lnTo>
                  <a:lnTo>
                    <a:pt x="304629" y="340945"/>
                  </a:lnTo>
                  <a:lnTo>
                    <a:pt x="304784" y="341895"/>
                  </a:lnTo>
                  <a:lnTo>
                    <a:pt x="304964" y="342845"/>
                  </a:lnTo>
                  <a:lnTo>
                    <a:pt x="305144" y="343794"/>
                  </a:lnTo>
                  <a:lnTo>
                    <a:pt x="305349" y="344744"/>
                  </a:lnTo>
                  <a:lnTo>
                    <a:pt x="305557" y="345694"/>
                  </a:lnTo>
                  <a:lnTo>
                    <a:pt x="305782" y="346643"/>
                  </a:lnTo>
                  <a:lnTo>
                    <a:pt x="306018" y="347593"/>
                  </a:lnTo>
                  <a:lnTo>
                    <a:pt x="306262" y="348543"/>
                  </a:lnTo>
                  <a:lnTo>
                    <a:pt x="306527" y="349493"/>
                  </a:lnTo>
                  <a:lnTo>
                    <a:pt x="306791" y="350442"/>
                  </a:lnTo>
                  <a:lnTo>
                    <a:pt x="307082" y="351392"/>
                  </a:lnTo>
                  <a:lnTo>
                    <a:pt x="307373" y="352342"/>
                  </a:lnTo>
                  <a:lnTo>
                    <a:pt x="307682" y="353291"/>
                  </a:lnTo>
                  <a:lnTo>
                    <a:pt x="308000" y="354241"/>
                  </a:lnTo>
                  <a:lnTo>
                    <a:pt x="308328" y="355191"/>
                  </a:lnTo>
                  <a:lnTo>
                    <a:pt x="308672" y="356140"/>
                  </a:lnTo>
                  <a:lnTo>
                    <a:pt x="309018" y="357090"/>
                  </a:lnTo>
                  <a:lnTo>
                    <a:pt x="309387" y="358040"/>
                  </a:lnTo>
                  <a:lnTo>
                    <a:pt x="309756" y="358990"/>
                  </a:lnTo>
                  <a:lnTo>
                    <a:pt x="310145" y="359939"/>
                  </a:lnTo>
                  <a:lnTo>
                    <a:pt x="310539" y="360889"/>
                  </a:lnTo>
                  <a:lnTo>
                    <a:pt x="310945" y="361839"/>
                  </a:lnTo>
                  <a:lnTo>
                    <a:pt x="311362" y="362788"/>
                  </a:lnTo>
                  <a:lnTo>
                    <a:pt x="311785" y="363738"/>
                  </a:lnTo>
                  <a:lnTo>
                    <a:pt x="312226" y="364688"/>
                  </a:lnTo>
                  <a:lnTo>
                    <a:pt x="312667" y="365638"/>
                  </a:lnTo>
                  <a:lnTo>
                    <a:pt x="313129" y="366587"/>
                  </a:lnTo>
                  <a:lnTo>
                    <a:pt x="313592" y="367537"/>
                  </a:lnTo>
                  <a:lnTo>
                    <a:pt x="314069" y="368487"/>
                  </a:lnTo>
                  <a:lnTo>
                    <a:pt x="314555" y="369436"/>
                  </a:lnTo>
                  <a:lnTo>
                    <a:pt x="315047" y="370386"/>
                  </a:lnTo>
                  <a:lnTo>
                    <a:pt x="315553" y="371336"/>
                  </a:lnTo>
                  <a:lnTo>
                    <a:pt x="316060" y="372286"/>
                  </a:lnTo>
                  <a:lnTo>
                    <a:pt x="316587" y="373235"/>
                  </a:lnTo>
                  <a:lnTo>
                    <a:pt x="317113" y="374185"/>
                  </a:lnTo>
                  <a:lnTo>
                    <a:pt x="317654" y="375135"/>
                  </a:lnTo>
                  <a:lnTo>
                    <a:pt x="318200" y="376084"/>
                  </a:lnTo>
                  <a:lnTo>
                    <a:pt x="318754" y="377034"/>
                  </a:lnTo>
                  <a:lnTo>
                    <a:pt x="319318" y="377984"/>
                  </a:lnTo>
                  <a:lnTo>
                    <a:pt x="319885" y="378933"/>
                  </a:lnTo>
                  <a:lnTo>
                    <a:pt x="320467" y="379883"/>
                  </a:lnTo>
                  <a:lnTo>
                    <a:pt x="321048" y="380833"/>
                  </a:lnTo>
                  <a:lnTo>
                    <a:pt x="321644" y="381783"/>
                  </a:lnTo>
                  <a:lnTo>
                    <a:pt x="322242" y="382732"/>
                  </a:lnTo>
                  <a:lnTo>
                    <a:pt x="322849" y="383682"/>
                  </a:lnTo>
                  <a:lnTo>
                    <a:pt x="323463" y="384632"/>
                  </a:lnTo>
                  <a:lnTo>
                    <a:pt x="324081" y="385581"/>
                  </a:lnTo>
                  <a:lnTo>
                    <a:pt x="324709" y="386531"/>
                  </a:lnTo>
                  <a:lnTo>
                    <a:pt x="325337" y="387481"/>
                  </a:lnTo>
                  <a:lnTo>
                    <a:pt x="325978" y="388431"/>
                  </a:lnTo>
                  <a:lnTo>
                    <a:pt x="326620" y="389380"/>
                  </a:lnTo>
                  <a:lnTo>
                    <a:pt x="327270" y="390330"/>
                  </a:lnTo>
                  <a:lnTo>
                    <a:pt x="327924" y="391280"/>
                  </a:lnTo>
                  <a:lnTo>
                    <a:pt x="328582" y="392229"/>
                  </a:lnTo>
                  <a:lnTo>
                    <a:pt x="329247" y="393179"/>
                  </a:lnTo>
                  <a:lnTo>
                    <a:pt x="329914" y="394129"/>
                  </a:lnTo>
                  <a:lnTo>
                    <a:pt x="330589" y="395079"/>
                  </a:lnTo>
                  <a:lnTo>
                    <a:pt x="331264" y="396028"/>
                  </a:lnTo>
                  <a:lnTo>
                    <a:pt x="331946" y="396978"/>
                  </a:lnTo>
                  <a:lnTo>
                    <a:pt x="332630" y="397928"/>
                  </a:lnTo>
                  <a:lnTo>
                    <a:pt x="333318" y="398877"/>
                  </a:lnTo>
                  <a:lnTo>
                    <a:pt x="334010" y="399827"/>
                  </a:lnTo>
                  <a:lnTo>
                    <a:pt x="334703" y="400777"/>
                  </a:lnTo>
                  <a:lnTo>
                    <a:pt x="335401" y="401727"/>
                  </a:lnTo>
                  <a:lnTo>
                    <a:pt x="336099" y="402676"/>
                  </a:lnTo>
                  <a:lnTo>
                    <a:pt x="336802" y="403626"/>
                  </a:lnTo>
                  <a:lnTo>
                    <a:pt x="337505" y="404576"/>
                  </a:lnTo>
                  <a:lnTo>
                    <a:pt x="338211" y="405525"/>
                  </a:lnTo>
                  <a:lnTo>
                    <a:pt x="338918" y="406475"/>
                  </a:lnTo>
                  <a:lnTo>
                    <a:pt x="339626" y="407425"/>
                  </a:lnTo>
                  <a:lnTo>
                    <a:pt x="340335" y="408374"/>
                  </a:lnTo>
                  <a:lnTo>
                    <a:pt x="341045" y="409324"/>
                  </a:lnTo>
                  <a:lnTo>
                    <a:pt x="341756" y="410274"/>
                  </a:lnTo>
                  <a:lnTo>
                    <a:pt x="342466" y="411224"/>
                  </a:lnTo>
                  <a:lnTo>
                    <a:pt x="343177" y="412173"/>
                  </a:lnTo>
                  <a:lnTo>
                    <a:pt x="343887" y="413123"/>
                  </a:lnTo>
                  <a:lnTo>
                    <a:pt x="344597" y="414073"/>
                  </a:lnTo>
                  <a:lnTo>
                    <a:pt x="345306" y="415022"/>
                  </a:lnTo>
                  <a:lnTo>
                    <a:pt x="346014" y="415972"/>
                  </a:lnTo>
                  <a:lnTo>
                    <a:pt x="346720" y="416922"/>
                  </a:lnTo>
                  <a:lnTo>
                    <a:pt x="347426" y="417872"/>
                  </a:lnTo>
                  <a:lnTo>
                    <a:pt x="348128" y="418821"/>
                  </a:lnTo>
                  <a:lnTo>
                    <a:pt x="348830" y="419771"/>
                  </a:lnTo>
                  <a:lnTo>
                    <a:pt x="349528" y="420721"/>
                  </a:lnTo>
                  <a:lnTo>
                    <a:pt x="350223" y="421670"/>
                  </a:lnTo>
                  <a:lnTo>
                    <a:pt x="350917" y="422620"/>
                  </a:lnTo>
                  <a:lnTo>
                    <a:pt x="351606" y="423570"/>
                  </a:lnTo>
                  <a:lnTo>
                    <a:pt x="352294" y="424520"/>
                  </a:lnTo>
                  <a:lnTo>
                    <a:pt x="352974" y="425469"/>
                  </a:lnTo>
                  <a:lnTo>
                    <a:pt x="353654" y="426419"/>
                  </a:lnTo>
                  <a:lnTo>
                    <a:pt x="354327" y="427369"/>
                  </a:lnTo>
                  <a:lnTo>
                    <a:pt x="354997" y="428318"/>
                  </a:lnTo>
                  <a:lnTo>
                    <a:pt x="355662" y="429268"/>
                  </a:lnTo>
                  <a:lnTo>
                    <a:pt x="356321" y="430218"/>
                  </a:lnTo>
                  <a:lnTo>
                    <a:pt x="356978" y="431168"/>
                  </a:lnTo>
                  <a:lnTo>
                    <a:pt x="357623" y="432117"/>
                  </a:lnTo>
                  <a:lnTo>
                    <a:pt x="358269" y="433067"/>
                  </a:lnTo>
                  <a:lnTo>
                    <a:pt x="358903" y="434017"/>
                  </a:lnTo>
                  <a:lnTo>
                    <a:pt x="359535" y="434966"/>
                  </a:lnTo>
                  <a:lnTo>
                    <a:pt x="360158" y="435916"/>
                  </a:lnTo>
                  <a:lnTo>
                    <a:pt x="360774" y="436866"/>
                  </a:lnTo>
                  <a:lnTo>
                    <a:pt x="361386" y="437815"/>
                  </a:lnTo>
                  <a:lnTo>
                    <a:pt x="361985" y="438765"/>
                  </a:lnTo>
                  <a:lnTo>
                    <a:pt x="362584" y="439715"/>
                  </a:lnTo>
                  <a:lnTo>
                    <a:pt x="363166" y="440665"/>
                  </a:lnTo>
                  <a:lnTo>
                    <a:pt x="363747" y="441614"/>
                  </a:lnTo>
                  <a:lnTo>
                    <a:pt x="364315" y="442564"/>
                  </a:lnTo>
                  <a:lnTo>
                    <a:pt x="364877" y="443514"/>
                  </a:lnTo>
                  <a:lnTo>
                    <a:pt x="365431" y="444463"/>
                  </a:lnTo>
                  <a:lnTo>
                    <a:pt x="365972" y="445413"/>
                  </a:lnTo>
                  <a:lnTo>
                    <a:pt x="366511" y="446363"/>
                  </a:lnTo>
                  <a:lnTo>
                    <a:pt x="367030" y="447313"/>
                  </a:lnTo>
                  <a:lnTo>
                    <a:pt x="367549" y="448262"/>
                  </a:lnTo>
                  <a:lnTo>
                    <a:pt x="368050" y="449212"/>
                  </a:lnTo>
                  <a:lnTo>
                    <a:pt x="368545" y="450162"/>
                  </a:lnTo>
                  <a:lnTo>
                    <a:pt x="369030" y="451111"/>
                  </a:lnTo>
                  <a:lnTo>
                    <a:pt x="369501" y="452061"/>
                  </a:lnTo>
                  <a:lnTo>
                    <a:pt x="369968" y="453011"/>
                  </a:lnTo>
                  <a:lnTo>
                    <a:pt x="370414" y="453961"/>
                  </a:lnTo>
                  <a:lnTo>
                    <a:pt x="370860" y="454910"/>
                  </a:lnTo>
                  <a:lnTo>
                    <a:pt x="371283" y="455860"/>
                  </a:lnTo>
                  <a:lnTo>
                    <a:pt x="371703" y="456810"/>
                  </a:lnTo>
                  <a:lnTo>
                    <a:pt x="372106" y="457759"/>
                  </a:lnTo>
                  <a:lnTo>
                    <a:pt x="372499" y="458709"/>
                  </a:lnTo>
                  <a:lnTo>
                    <a:pt x="372883" y="459659"/>
                  </a:lnTo>
                  <a:lnTo>
                    <a:pt x="373247" y="460608"/>
                  </a:lnTo>
                  <a:lnTo>
                    <a:pt x="373611" y="461558"/>
                  </a:lnTo>
                  <a:lnTo>
                    <a:pt x="373946" y="462508"/>
                  </a:lnTo>
                  <a:lnTo>
                    <a:pt x="374281" y="463458"/>
                  </a:lnTo>
                  <a:lnTo>
                    <a:pt x="374595" y="464407"/>
                  </a:lnTo>
                  <a:lnTo>
                    <a:pt x="374900" y="465357"/>
                  </a:lnTo>
                  <a:lnTo>
                    <a:pt x="375193" y="466307"/>
                  </a:lnTo>
                  <a:lnTo>
                    <a:pt x="375467" y="467256"/>
                  </a:lnTo>
                  <a:lnTo>
                    <a:pt x="375738" y="468206"/>
                  </a:lnTo>
                  <a:lnTo>
                    <a:pt x="375982" y="469156"/>
                  </a:lnTo>
                  <a:lnTo>
                    <a:pt x="376225" y="470106"/>
                  </a:lnTo>
                  <a:lnTo>
                    <a:pt x="376442" y="471055"/>
                  </a:lnTo>
                  <a:lnTo>
                    <a:pt x="376653" y="472005"/>
                  </a:lnTo>
                  <a:lnTo>
                    <a:pt x="376848" y="472955"/>
                  </a:lnTo>
                  <a:lnTo>
                    <a:pt x="377027" y="473904"/>
                  </a:lnTo>
                  <a:lnTo>
                    <a:pt x="377198" y="474854"/>
                  </a:lnTo>
                  <a:lnTo>
                    <a:pt x="377344" y="475804"/>
                  </a:lnTo>
                  <a:lnTo>
                    <a:pt x="377491" y="476754"/>
                  </a:lnTo>
                  <a:lnTo>
                    <a:pt x="377606" y="477703"/>
                  </a:lnTo>
                  <a:lnTo>
                    <a:pt x="377719" y="478653"/>
                  </a:lnTo>
                  <a:lnTo>
                    <a:pt x="377810" y="479603"/>
                  </a:lnTo>
                  <a:lnTo>
                    <a:pt x="377890" y="480552"/>
                  </a:lnTo>
                  <a:lnTo>
                    <a:pt x="377958" y="481502"/>
                  </a:lnTo>
                  <a:lnTo>
                    <a:pt x="378004" y="482452"/>
                  </a:lnTo>
                  <a:lnTo>
                    <a:pt x="378048" y="483402"/>
                  </a:lnTo>
                  <a:lnTo>
                    <a:pt x="378060" y="484351"/>
                  </a:lnTo>
                  <a:lnTo>
                    <a:pt x="378073" y="4853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290" y="476109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1401" y="1178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6140" y="493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6140" y="331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140" y="330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36140" y="4425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36140" y="8160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5544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7833" y="1766291"/>
              <a:ext cx="553734" cy="630843"/>
            </a:xfrm>
            <a:custGeom>
              <a:avLst/>
              <a:pathLst>
                <a:path w="553734" h="630843">
                  <a:moveTo>
                    <a:pt x="159061" y="630843"/>
                  </a:moveTo>
                  <a:lnTo>
                    <a:pt x="157984" y="629608"/>
                  </a:lnTo>
                  <a:lnTo>
                    <a:pt x="156901" y="628374"/>
                  </a:lnTo>
                  <a:lnTo>
                    <a:pt x="155817" y="627139"/>
                  </a:lnTo>
                  <a:lnTo>
                    <a:pt x="154731" y="625905"/>
                  </a:lnTo>
                  <a:lnTo>
                    <a:pt x="153643" y="624670"/>
                  </a:lnTo>
                  <a:lnTo>
                    <a:pt x="152553" y="623436"/>
                  </a:lnTo>
                  <a:lnTo>
                    <a:pt x="151460" y="622201"/>
                  </a:lnTo>
                  <a:lnTo>
                    <a:pt x="150367" y="620967"/>
                  </a:lnTo>
                  <a:lnTo>
                    <a:pt x="149271" y="619732"/>
                  </a:lnTo>
                  <a:lnTo>
                    <a:pt x="148173" y="618498"/>
                  </a:lnTo>
                  <a:lnTo>
                    <a:pt x="147075" y="617263"/>
                  </a:lnTo>
                  <a:lnTo>
                    <a:pt x="145974" y="616029"/>
                  </a:lnTo>
                  <a:lnTo>
                    <a:pt x="144873" y="614794"/>
                  </a:lnTo>
                  <a:lnTo>
                    <a:pt x="143769" y="613560"/>
                  </a:lnTo>
                  <a:lnTo>
                    <a:pt x="142665" y="612325"/>
                  </a:lnTo>
                  <a:lnTo>
                    <a:pt x="141560" y="611091"/>
                  </a:lnTo>
                  <a:lnTo>
                    <a:pt x="140454" y="609856"/>
                  </a:lnTo>
                  <a:lnTo>
                    <a:pt x="139348" y="608621"/>
                  </a:lnTo>
                  <a:lnTo>
                    <a:pt x="138239" y="607387"/>
                  </a:lnTo>
                  <a:lnTo>
                    <a:pt x="137131" y="606152"/>
                  </a:lnTo>
                  <a:lnTo>
                    <a:pt x="136022" y="604918"/>
                  </a:lnTo>
                  <a:lnTo>
                    <a:pt x="134913" y="603683"/>
                  </a:lnTo>
                  <a:lnTo>
                    <a:pt x="133803" y="602449"/>
                  </a:lnTo>
                  <a:lnTo>
                    <a:pt x="132693" y="601214"/>
                  </a:lnTo>
                  <a:lnTo>
                    <a:pt x="131583" y="599980"/>
                  </a:lnTo>
                  <a:lnTo>
                    <a:pt x="130473" y="598745"/>
                  </a:lnTo>
                  <a:lnTo>
                    <a:pt x="129364" y="597511"/>
                  </a:lnTo>
                  <a:lnTo>
                    <a:pt x="128254" y="596276"/>
                  </a:lnTo>
                  <a:lnTo>
                    <a:pt x="127144" y="595042"/>
                  </a:lnTo>
                  <a:lnTo>
                    <a:pt x="126035" y="593807"/>
                  </a:lnTo>
                  <a:lnTo>
                    <a:pt x="124927" y="592573"/>
                  </a:lnTo>
                  <a:lnTo>
                    <a:pt x="123819" y="591338"/>
                  </a:lnTo>
                  <a:lnTo>
                    <a:pt x="122712" y="590104"/>
                  </a:lnTo>
                  <a:lnTo>
                    <a:pt x="121606" y="588869"/>
                  </a:lnTo>
                  <a:lnTo>
                    <a:pt x="120500" y="587634"/>
                  </a:lnTo>
                  <a:lnTo>
                    <a:pt x="119396" y="586400"/>
                  </a:lnTo>
                  <a:lnTo>
                    <a:pt x="118292" y="585165"/>
                  </a:lnTo>
                  <a:lnTo>
                    <a:pt x="117191" y="583931"/>
                  </a:lnTo>
                  <a:lnTo>
                    <a:pt x="116090" y="582696"/>
                  </a:lnTo>
                  <a:lnTo>
                    <a:pt x="114991" y="581462"/>
                  </a:lnTo>
                  <a:lnTo>
                    <a:pt x="113894" y="580227"/>
                  </a:lnTo>
                  <a:lnTo>
                    <a:pt x="112798" y="578993"/>
                  </a:lnTo>
                  <a:lnTo>
                    <a:pt x="111705" y="577758"/>
                  </a:lnTo>
                  <a:lnTo>
                    <a:pt x="110613" y="576524"/>
                  </a:lnTo>
                  <a:lnTo>
                    <a:pt x="109523" y="575289"/>
                  </a:lnTo>
                  <a:lnTo>
                    <a:pt x="108436" y="574055"/>
                  </a:lnTo>
                  <a:lnTo>
                    <a:pt x="107349" y="572820"/>
                  </a:lnTo>
                  <a:lnTo>
                    <a:pt x="106268" y="571586"/>
                  </a:lnTo>
                  <a:lnTo>
                    <a:pt x="105186" y="570351"/>
                  </a:lnTo>
                  <a:lnTo>
                    <a:pt x="104109" y="569117"/>
                  </a:lnTo>
                  <a:lnTo>
                    <a:pt x="103034" y="567882"/>
                  </a:lnTo>
                  <a:lnTo>
                    <a:pt x="101961" y="566648"/>
                  </a:lnTo>
                  <a:lnTo>
                    <a:pt x="100893" y="565413"/>
                  </a:lnTo>
                  <a:lnTo>
                    <a:pt x="99825" y="564178"/>
                  </a:lnTo>
                  <a:lnTo>
                    <a:pt x="98763" y="562944"/>
                  </a:lnTo>
                  <a:lnTo>
                    <a:pt x="97703" y="561709"/>
                  </a:lnTo>
                  <a:lnTo>
                    <a:pt x="96647" y="560475"/>
                  </a:lnTo>
                  <a:lnTo>
                    <a:pt x="95594" y="559240"/>
                  </a:lnTo>
                  <a:lnTo>
                    <a:pt x="94543" y="558006"/>
                  </a:lnTo>
                  <a:lnTo>
                    <a:pt x="93500" y="556771"/>
                  </a:lnTo>
                  <a:lnTo>
                    <a:pt x="92457" y="555537"/>
                  </a:lnTo>
                  <a:lnTo>
                    <a:pt x="91420" y="554302"/>
                  </a:lnTo>
                  <a:lnTo>
                    <a:pt x="90386" y="553068"/>
                  </a:lnTo>
                  <a:lnTo>
                    <a:pt x="89355" y="551833"/>
                  </a:lnTo>
                  <a:lnTo>
                    <a:pt x="88332" y="550599"/>
                  </a:lnTo>
                  <a:lnTo>
                    <a:pt x="87308" y="549364"/>
                  </a:lnTo>
                  <a:lnTo>
                    <a:pt x="86294" y="548130"/>
                  </a:lnTo>
                  <a:lnTo>
                    <a:pt x="85282" y="546895"/>
                  </a:lnTo>
                  <a:lnTo>
                    <a:pt x="84274" y="545661"/>
                  </a:lnTo>
                  <a:lnTo>
                    <a:pt x="83273" y="544426"/>
                  </a:lnTo>
                  <a:lnTo>
                    <a:pt x="82272" y="543192"/>
                  </a:lnTo>
                  <a:lnTo>
                    <a:pt x="81283" y="541957"/>
                  </a:lnTo>
                  <a:lnTo>
                    <a:pt x="80294" y="540722"/>
                  </a:lnTo>
                  <a:lnTo>
                    <a:pt x="79313" y="539488"/>
                  </a:lnTo>
                  <a:lnTo>
                    <a:pt x="78336" y="538253"/>
                  </a:lnTo>
                  <a:lnTo>
                    <a:pt x="77363" y="537019"/>
                  </a:lnTo>
                  <a:lnTo>
                    <a:pt x="76400" y="535784"/>
                  </a:lnTo>
                  <a:lnTo>
                    <a:pt x="75437" y="534550"/>
                  </a:lnTo>
                  <a:lnTo>
                    <a:pt x="74484" y="533315"/>
                  </a:lnTo>
                  <a:lnTo>
                    <a:pt x="73535" y="532081"/>
                  </a:lnTo>
                  <a:lnTo>
                    <a:pt x="72591" y="530846"/>
                  </a:lnTo>
                  <a:lnTo>
                    <a:pt x="71657" y="529612"/>
                  </a:lnTo>
                  <a:lnTo>
                    <a:pt x="70722" y="528377"/>
                  </a:lnTo>
                  <a:lnTo>
                    <a:pt x="69801" y="527143"/>
                  </a:lnTo>
                  <a:lnTo>
                    <a:pt x="68882" y="525908"/>
                  </a:lnTo>
                  <a:lnTo>
                    <a:pt x="67970" y="524674"/>
                  </a:lnTo>
                  <a:lnTo>
                    <a:pt x="67066" y="523439"/>
                  </a:lnTo>
                  <a:lnTo>
                    <a:pt x="66164" y="522205"/>
                  </a:lnTo>
                  <a:lnTo>
                    <a:pt x="65276" y="520970"/>
                  </a:lnTo>
                  <a:lnTo>
                    <a:pt x="64388" y="519735"/>
                  </a:lnTo>
                  <a:lnTo>
                    <a:pt x="63511" y="518501"/>
                  </a:lnTo>
                  <a:lnTo>
                    <a:pt x="62640" y="517266"/>
                  </a:lnTo>
                  <a:lnTo>
                    <a:pt x="61773" y="516032"/>
                  </a:lnTo>
                  <a:lnTo>
                    <a:pt x="60919" y="514797"/>
                  </a:lnTo>
                  <a:lnTo>
                    <a:pt x="60064" y="513563"/>
                  </a:lnTo>
                  <a:lnTo>
                    <a:pt x="59225" y="512328"/>
                  </a:lnTo>
                  <a:lnTo>
                    <a:pt x="58389" y="511094"/>
                  </a:lnTo>
                  <a:lnTo>
                    <a:pt x="57560" y="509859"/>
                  </a:lnTo>
                  <a:lnTo>
                    <a:pt x="56741" y="508625"/>
                  </a:lnTo>
                  <a:lnTo>
                    <a:pt x="55924" y="507390"/>
                  </a:lnTo>
                  <a:lnTo>
                    <a:pt x="55123" y="506156"/>
                  </a:lnTo>
                  <a:lnTo>
                    <a:pt x="54323" y="504921"/>
                  </a:lnTo>
                  <a:lnTo>
                    <a:pt x="53535" y="503687"/>
                  </a:lnTo>
                  <a:lnTo>
                    <a:pt x="52753" y="502452"/>
                  </a:lnTo>
                  <a:lnTo>
                    <a:pt x="51976" y="501218"/>
                  </a:lnTo>
                  <a:lnTo>
                    <a:pt x="51214" y="499983"/>
                  </a:lnTo>
                  <a:lnTo>
                    <a:pt x="50452" y="498749"/>
                  </a:lnTo>
                  <a:lnTo>
                    <a:pt x="49706" y="497514"/>
                  </a:lnTo>
                  <a:lnTo>
                    <a:pt x="48963" y="496279"/>
                  </a:lnTo>
                  <a:lnTo>
                    <a:pt x="48229" y="495045"/>
                  </a:lnTo>
                  <a:lnTo>
                    <a:pt x="47507" y="493810"/>
                  </a:lnTo>
                  <a:lnTo>
                    <a:pt x="46784" y="492576"/>
                  </a:lnTo>
                  <a:lnTo>
                    <a:pt x="46082" y="491341"/>
                  </a:lnTo>
                  <a:lnTo>
                    <a:pt x="45380" y="490107"/>
                  </a:lnTo>
                  <a:lnTo>
                    <a:pt x="44690" y="488872"/>
                  </a:lnTo>
                  <a:lnTo>
                    <a:pt x="44009" y="487638"/>
                  </a:lnTo>
                  <a:lnTo>
                    <a:pt x="43331" y="486403"/>
                  </a:lnTo>
                  <a:lnTo>
                    <a:pt x="42671" y="485169"/>
                  </a:lnTo>
                  <a:lnTo>
                    <a:pt x="42011" y="483934"/>
                  </a:lnTo>
                  <a:lnTo>
                    <a:pt x="41367" y="482700"/>
                  </a:lnTo>
                  <a:lnTo>
                    <a:pt x="40728" y="481465"/>
                  </a:lnTo>
                  <a:lnTo>
                    <a:pt x="40097" y="480231"/>
                  </a:lnTo>
                  <a:lnTo>
                    <a:pt x="39479" y="478996"/>
                  </a:lnTo>
                  <a:lnTo>
                    <a:pt x="38862" y="477762"/>
                  </a:lnTo>
                  <a:lnTo>
                    <a:pt x="38265" y="476527"/>
                  </a:lnTo>
                  <a:lnTo>
                    <a:pt x="37670" y="475293"/>
                  </a:lnTo>
                  <a:lnTo>
                    <a:pt x="37086" y="474058"/>
                  </a:lnTo>
                  <a:lnTo>
                    <a:pt x="36512" y="472823"/>
                  </a:lnTo>
                  <a:lnTo>
                    <a:pt x="35942" y="471589"/>
                  </a:lnTo>
                  <a:lnTo>
                    <a:pt x="35390" y="470354"/>
                  </a:lnTo>
                  <a:lnTo>
                    <a:pt x="34839" y="469120"/>
                  </a:lnTo>
                  <a:lnTo>
                    <a:pt x="34304" y="467885"/>
                  </a:lnTo>
                  <a:lnTo>
                    <a:pt x="33775" y="466651"/>
                  </a:lnTo>
                  <a:lnTo>
                    <a:pt x="33253" y="465416"/>
                  </a:lnTo>
                  <a:lnTo>
                    <a:pt x="32746" y="464182"/>
                  </a:lnTo>
                  <a:lnTo>
                    <a:pt x="32240" y="462947"/>
                  </a:lnTo>
                  <a:lnTo>
                    <a:pt x="31754" y="461713"/>
                  </a:lnTo>
                  <a:lnTo>
                    <a:pt x="31270" y="460478"/>
                  </a:lnTo>
                  <a:lnTo>
                    <a:pt x="30798" y="459244"/>
                  </a:lnTo>
                  <a:lnTo>
                    <a:pt x="30337" y="458009"/>
                  </a:lnTo>
                  <a:lnTo>
                    <a:pt x="29877" y="456775"/>
                  </a:lnTo>
                  <a:lnTo>
                    <a:pt x="29439" y="455540"/>
                  </a:lnTo>
                  <a:lnTo>
                    <a:pt x="29002" y="454306"/>
                  </a:lnTo>
                  <a:lnTo>
                    <a:pt x="28578" y="453071"/>
                  </a:lnTo>
                  <a:lnTo>
                    <a:pt x="28163" y="451836"/>
                  </a:lnTo>
                  <a:lnTo>
                    <a:pt x="27754" y="450602"/>
                  </a:lnTo>
                  <a:lnTo>
                    <a:pt x="27362" y="449367"/>
                  </a:lnTo>
                  <a:lnTo>
                    <a:pt x="26970" y="448133"/>
                  </a:lnTo>
                  <a:lnTo>
                    <a:pt x="26597" y="446898"/>
                  </a:lnTo>
                  <a:lnTo>
                    <a:pt x="26228" y="445664"/>
                  </a:lnTo>
                  <a:lnTo>
                    <a:pt x="25868" y="444429"/>
                  </a:lnTo>
                  <a:lnTo>
                    <a:pt x="25522" y="443195"/>
                  </a:lnTo>
                  <a:lnTo>
                    <a:pt x="25176" y="441960"/>
                  </a:lnTo>
                  <a:lnTo>
                    <a:pt x="24853" y="440726"/>
                  </a:lnTo>
                  <a:lnTo>
                    <a:pt x="24530" y="439491"/>
                  </a:lnTo>
                  <a:lnTo>
                    <a:pt x="24220" y="438257"/>
                  </a:lnTo>
                  <a:lnTo>
                    <a:pt x="23920" y="437022"/>
                  </a:lnTo>
                  <a:lnTo>
                    <a:pt x="23624" y="435788"/>
                  </a:lnTo>
                  <a:lnTo>
                    <a:pt x="23347" y="434553"/>
                  </a:lnTo>
                  <a:lnTo>
                    <a:pt x="23070" y="433319"/>
                  </a:lnTo>
                  <a:lnTo>
                    <a:pt x="22810" y="432084"/>
                  </a:lnTo>
                  <a:lnTo>
                    <a:pt x="22555" y="430850"/>
                  </a:lnTo>
                  <a:lnTo>
                    <a:pt x="22309" y="429615"/>
                  </a:lnTo>
                  <a:lnTo>
                    <a:pt x="22077" y="428380"/>
                  </a:lnTo>
                  <a:lnTo>
                    <a:pt x="21845" y="427146"/>
                  </a:lnTo>
                  <a:lnTo>
                    <a:pt x="21635" y="425911"/>
                  </a:lnTo>
                  <a:lnTo>
                    <a:pt x="21425" y="424677"/>
                  </a:lnTo>
                  <a:lnTo>
                    <a:pt x="21228" y="423442"/>
                  </a:lnTo>
                  <a:lnTo>
                    <a:pt x="21041" y="422208"/>
                  </a:lnTo>
                  <a:lnTo>
                    <a:pt x="20857" y="420973"/>
                  </a:lnTo>
                  <a:lnTo>
                    <a:pt x="20692" y="419739"/>
                  </a:lnTo>
                  <a:lnTo>
                    <a:pt x="20528" y="418504"/>
                  </a:lnTo>
                  <a:lnTo>
                    <a:pt x="20379" y="417270"/>
                  </a:lnTo>
                  <a:lnTo>
                    <a:pt x="20237" y="416035"/>
                  </a:lnTo>
                  <a:lnTo>
                    <a:pt x="20101" y="414801"/>
                  </a:lnTo>
                  <a:lnTo>
                    <a:pt x="19980" y="413566"/>
                  </a:lnTo>
                  <a:lnTo>
                    <a:pt x="19860" y="412332"/>
                  </a:lnTo>
                  <a:lnTo>
                    <a:pt x="19759" y="411097"/>
                  </a:lnTo>
                  <a:lnTo>
                    <a:pt x="19660" y="409863"/>
                  </a:lnTo>
                  <a:lnTo>
                    <a:pt x="19572" y="408628"/>
                  </a:lnTo>
                  <a:lnTo>
                    <a:pt x="19495" y="407394"/>
                  </a:lnTo>
                  <a:lnTo>
                    <a:pt x="19419" y="406159"/>
                  </a:lnTo>
                  <a:lnTo>
                    <a:pt x="19363" y="404924"/>
                  </a:lnTo>
                  <a:lnTo>
                    <a:pt x="19307" y="403690"/>
                  </a:lnTo>
                  <a:lnTo>
                    <a:pt x="19265" y="402455"/>
                  </a:lnTo>
                  <a:lnTo>
                    <a:pt x="19231" y="401221"/>
                  </a:lnTo>
                  <a:lnTo>
                    <a:pt x="19201" y="399986"/>
                  </a:lnTo>
                  <a:lnTo>
                    <a:pt x="19187" y="398752"/>
                  </a:lnTo>
                  <a:lnTo>
                    <a:pt x="19173" y="397517"/>
                  </a:lnTo>
                  <a:lnTo>
                    <a:pt x="19177" y="396283"/>
                  </a:lnTo>
                  <a:lnTo>
                    <a:pt x="19183" y="395048"/>
                  </a:lnTo>
                  <a:lnTo>
                    <a:pt x="19199" y="393814"/>
                  </a:lnTo>
                  <a:lnTo>
                    <a:pt x="19226" y="392579"/>
                  </a:lnTo>
                  <a:lnTo>
                    <a:pt x="19253" y="391345"/>
                  </a:lnTo>
                  <a:lnTo>
                    <a:pt x="19300" y="390110"/>
                  </a:lnTo>
                  <a:lnTo>
                    <a:pt x="19348" y="388876"/>
                  </a:lnTo>
                  <a:lnTo>
                    <a:pt x="19406" y="387641"/>
                  </a:lnTo>
                  <a:lnTo>
                    <a:pt x="19474" y="386407"/>
                  </a:lnTo>
                  <a:lnTo>
                    <a:pt x="19544" y="385172"/>
                  </a:lnTo>
                  <a:lnTo>
                    <a:pt x="19631" y="383937"/>
                  </a:lnTo>
                  <a:lnTo>
                    <a:pt x="19717" y="382703"/>
                  </a:lnTo>
                  <a:lnTo>
                    <a:pt x="19818" y="381468"/>
                  </a:lnTo>
                  <a:lnTo>
                    <a:pt x="19924" y="380234"/>
                  </a:lnTo>
                  <a:lnTo>
                    <a:pt x="20036" y="378999"/>
                  </a:lnTo>
                  <a:lnTo>
                    <a:pt x="20161" y="377765"/>
                  </a:lnTo>
                  <a:lnTo>
                    <a:pt x="20285" y="376530"/>
                  </a:lnTo>
                  <a:lnTo>
                    <a:pt x="20427" y="375296"/>
                  </a:lnTo>
                  <a:lnTo>
                    <a:pt x="20570" y="374061"/>
                  </a:lnTo>
                  <a:lnTo>
                    <a:pt x="20723" y="372827"/>
                  </a:lnTo>
                  <a:lnTo>
                    <a:pt x="20884" y="371592"/>
                  </a:lnTo>
                  <a:lnTo>
                    <a:pt x="21047" y="370358"/>
                  </a:lnTo>
                  <a:lnTo>
                    <a:pt x="21226" y="369123"/>
                  </a:lnTo>
                  <a:lnTo>
                    <a:pt x="21405" y="367889"/>
                  </a:lnTo>
                  <a:lnTo>
                    <a:pt x="21596" y="366654"/>
                  </a:lnTo>
                  <a:lnTo>
                    <a:pt x="21793" y="365420"/>
                  </a:lnTo>
                  <a:lnTo>
                    <a:pt x="21994" y="364185"/>
                  </a:lnTo>
                  <a:lnTo>
                    <a:pt x="22208" y="362951"/>
                  </a:lnTo>
                  <a:lnTo>
                    <a:pt x="22421" y="361716"/>
                  </a:lnTo>
                  <a:lnTo>
                    <a:pt x="22649" y="360481"/>
                  </a:lnTo>
                  <a:lnTo>
                    <a:pt x="22879" y="359247"/>
                  </a:lnTo>
                  <a:lnTo>
                    <a:pt x="23117" y="358012"/>
                  </a:lnTo>
                  <a:lnTo>
                    <a:pt x="23364" y="356778"/>
                  </a:lnTo>
                  <a:lnTo>
                    <a:pt x="23611" y="355543"/>
                  </a:lnTo>
                  <a:lnTo>
                    <a:pt x="23873" y="354309"/>
                  </a:lnTo>
                  <a:lnTo>
                    <a:pt x="24135" y="353074"/>
                  </a:lnTo>
                  <a:lnTo>
                    <a:pt x="24408" y="351840"/>
                  </a:lnTo>
                  <a:lnTo>
                    <a:pt x="24685" y="350605"/>
                  </a:lnTo>
                  <a:lnTo>
                    <a:pt x="24966" y="349371"/>
                  </a:lnTo>
                  <a:lnTo>
                    <a:pt x="25259" y="348136"/>
                  </a:lnTo>
                  <a:lnTo>
                    <a:pt x="25551" y="346902"/>
                  </a:lnTo>
                  <a:lnTo>
                    <a:pt x="25856" y="345667"/>
                  </a:lnTo>
                  <a:lnTo>
                    <a:pt x="26163" y="344433"/>
                  </a:lnTo>
                  <a:lnTo>
                    <a:pt x="26476" y="343198"/>
                  </a:lnTo>
                  <a:lnTo>
                    <a:pt x="26797" y="341964"/>
                  </a:lnTo>
                  <a:lnTo>
                    <a:pt x="27118" y="340729"/>
                  </a:lnTo>
                  <a:lnTo>
                    <a:pt x="27452" y="339495"/>
                  </a:lnTo>
                  <a:lnTo>
                    <a:pt x="27787" y="338260"/>
                  </a:lnTo>
                  <a:lnTo>
                    <a:pt x="28129" y="337025"/>
                  </a:lnTo>
                  <a:lnTo>
                    <a:pt x="28477" y="335791"/>
                  </a:lnTo>
                  <a:lnTo>
                    <a:pt x="28826" y="334556"/>
                  </a:lnTo>
                  <a:lnTo>
                    <a:pt x="29186" y="333322"/>
                  </a:lnTo>
                  <a:lnTo>
                    <a:pt x="29546" y="332087"/>
                  </a:lnTo>
                  <a:lnTo>
                    <a:pt x="29915" y="330853"/>
                  </a:lnTo>
                  <a:lnTo>
                    <a:pt x="30287" y="329618"/>
                  </a:lnTo>
                  <a:lnTo>
                    <a:pt x="30663" y="328384"/>
                  </a:lnTo>
                  <a:lnTo>
                    <a:pt x="31046" y="327149"/>
                  </a:lnTo>
                  <a:lnTo>
                    <a:pt x="31430" y="325915"/>
                  </a:lnTo>
                  <a:lnTo>
                    <a:pt x="31823" y="324680"/>
                  </a:lnTo>
                  <a:lnTo>
                    <a:pt x="32217" y="323446"/>
                  </a:lnTo>
                  <a:lnTo>
                    <a:pt x="32616" y="322211"/>
                  </a:lnTo>
                  <a:lnTo>
                    <a:pt x="33020" y="320977"/>
                  </a:lnTo>
                  <a:lnTo>
                    <a:pt x="33425" y="319742"/>
                  </a:lnTo>
                  <a:lnTo>
                    <a:pt x="33839" y="318508"/>
                  </a:lnTo>
                  <a:lnTo>
                    <a:pt x="34252" y="317273"/>
                  </a:lnTo>
                  <a:lnTo>
                    <a:pt x="34672" y="316038"/>
                  </a:lnTo>
                  <a:lnTo>
                    <a:pt x="35094" y="314804"/>
                  </a:lnTo>
                  <a:lnTo>
                    <a:pt x="35518" y="313569"/>
                  </a:lnTo>
                  <a:lnTo>
                    <a:pt x="35949" y="312335"/>
                  </a:lnTo>
                  <a:lnTo>
                    <a:pt x="36379" y="311100"/>
                  </a:lnTo>
                  <a:lnTo>
                    <a:pt x="36816" y="309866"/>
                  </a:lnTo>
                  <a:lnTo>
                    <a:pt x="37253" y="308631"/>
                  </a:lnTo>
                  <a:lnTo>
                    <a:pt x="37694" y="307397"/>
                  </a:lnTo>
                  <a:lnTo>
                    <a:pt x="38138" y="306162"/>
                  </a:lnTo>
                  <a:lnTo>
                    <a:pt x="38583" y="304928"/>
                  </a:lnTo>
                  <a:lnTo>
                    <a:pt x="39033" y="303693"/>
                  </a:lnTo>
                  <a:lnTo>
                    <a:pt x="39483" y="302459"/>
                  </a:lnTo>
                  <a:lnTo>
                    <a:pt x="39936" y="301224"/>
                  </a:lnTo>
                  <a:lnTo>
                    <a:pt x="40391" y="299990"/>
                  </a:lnTo>
                  <a:lnTo>
                    <a:pt x="40847" y="298755"/>
                  </a:lnTo>
                  <a:lnTo>
                    <a:pt x="41306" y="297521"/>
                  </a:lnTo>
                  <a:lnTo>
                    <a:pt x="41766" y="296286"/>
                  </a:lnTo>
                  <a:lnTo>
                    <a:pt x="42227" y="295052"/>
                  </a:lnTo>
                  <a:lnTo>
                    <a:pt x="42690" y="293817"/>
                  </a:lnTo>
                  <a:lnTo>
                    <a:pt x="43153" y="292582"/>
                  </a:lnTo>
                  <a:lnTo>
                    <a:pt x="43618" y="291348"/>
                  </a:lnTo>
                  <a:lnTo>
                    <a:pt x="44083" y="290113"/>
                  </a:lnTo>
                  <a:lnTo>
                    <a:pt x="44550" y="288879"/>
                  </a:lnTo>
                  <a:lnTo>
                    <a:pt x="45016" y="287644"/>
                  </a:lnTo>
                  <a:lnTo>
                    <a:pt x="45483" y="286410"/>
                  </a:lnTo>
                  <a:lnTo>
                    <a:pt x="45950" y="285175"/>
                  </a:lnTo>
                  <a:lnTo>
                    <a:pt x="46416" y="283941"/>
                  </a:lnTo>
                  <a:lnTo>
                    <a:pt x="46883" y="282706"/>
                  </a:lnTo>
                  <a:lnTo>
                    <a:pt x="47349" y="281472"/>
                  </a:lnTo>
                  <a:lnTo>
                    <a:pt x="47815" y="280237"/>
                  </a:lnTo>
                  <a:lnTo>
                    <a:pt x="48280" y="279003"/>
                  </a:lnTo>
                  <a:lnTo>
                    <a:pt x="48744" y="277768"/>
                  </a:lnTo>
                  <a:lnTo>
                    <a:pt x="49207" y="276534"/>
                  </a:lnTo>
                  <a:lnTo>
                    <a:pt x="49669" y="275299"/>
                  </a:lnTo>
                  <a:lnTo>
                    <a:pt x="50128" y="274065"/>
                  </a:lnTo>
                  <a:lnTo>
                    <a:pt x="50587" y="272830"/>
                  </a:lnTo>
                  <a:lnTo>
                    <a:pt x="51044" y="271596"/>
                  </a:lnTo>
                  <a:lnTo>
                    <a:pt x="51498" y="270361"/>
                  </a:lnTo>
                  <a:lnTo>
                    <a:pt x="51952" y="269126"/>
                  </a:lnTo>
                  <a:lnTo>
                    <a:pt x="52401" y="267892"/>
                  </a:lnTo>
                  <a:lnTo>
                    <a:pt x="52849" y="266657"/>
                  </a:lnTo>
                  <a:lnTo>
                    <a:pt x="53293" y="265423"/>
                  </a:lnTo>
                  <a:lnTo>
                    <a:pt x="53735" y="264188"/>
                  </a:lnTo>
                  <a:lnTo>
                    <a:pt x="54175" y="262954"/>
                  </a:lnTo>
                  <a:lnTo>
                    <a:pt x="54608" y="261719"/>
                  </a:lnTo>
                  <a:lnTo>
                    <a:pt x="55042" y="260485"/>
                  </a:lnTo>
                  <a:lnTo>
                    <a:pt x="55468" y="259250"/>
                  </a:lnTo>
                  <a:lnTo>
                    <a:pt x="55893" y="258016"/>
                  </a:lnTo>
                  <a:lnTo>
                    <a:pt x="56312" y="256781"/>
                  </a:lnTo>
                  <a:lnTo>
                    <a:pt x="56727" y="255547"/>
                  </a:lnTo>
                  <a:lnTo>
                    <a:pt x="57140" y="254312"/>
                  </a:lnTo>
                  <a:lnTo>
                    <a:pt x="57543" y="253078"/>
                  </a:lnTo>
                  <a:lnTo>
                    <a:pt x="57946" y="251843"/>
                  </a:lnTo>
                  <a:lnTo>
                    <a:pt x="58341" y="250609"/>
                  </a:lnTo>
                  <a:lnTo>
                    <a:pt x="58731" y="249374"/>
                  </a:lnTo>
                  <a:lnTo>
                    <a:pt x="59118" y="248139"/>
                  </a:lnTo>
                  <a:lnTo>
                    <a:pt x="59494" y="246905"/>
                  </a:lnTo>
                  <a:lnTo>
                    <a:pt x="59870" y="245670"/>
                  </a:lnTo>
                  <a:lnTo>
                    <a:pt x="60234" y="244436"/>
                  </a:lnTo>
                  <a:lnTo>
                    <a:pt x="60595" y="243201"/>
                  </a:lnTo>
                  <a:lnTo>
                    <a:pt x="60949" y="241967"/>
                  </a:lnTo>
                  <a:lnTo>
                    <a:pt x="61294" y="240732"/>
                  </a:lnTo>
                  <a:lnTo>
                    <a:pt x="61639" y="239498"/>
                  </a:lnTo>
                  <a:lnTo>
                    <a:pt x="61966" y="238263"/>
                  </a:lnTo>
                  <a:lnTo>
                    <a:pt x="62293" y="237029"/>
                  </a:lnTo>
                  <a:lnTo>
                    <a:pt x="62609" y="235794"/>
                  </a:lnTo>
                  <a:lnTo>
                    <a:pt x="62918" y="234560"/>
                  </a:lnTo>
                  <a:lnTo>
                    <a:pt x="63223" y="233325"/>
                  </a:lnTo>
                  <a:lnTo>
                    <a:pt x="63511" y="232091"/>
                  </a:lnTo>
                  <a:lnTo>
                    <a:pt x="63800" y="230856"/>
                  </a:lnTo>
                  <a:lnTo>
                    <a:pt x="64072" y="229622"/>
                  </a:lnTo>
                  <a:lnTo>
                    <a:pt x="64340" y="228387"/>
                  </a:lnTo>
                  <a:lnTo>
                    <a:pt x="64600" y="227153"/>
                  </a:lnTo>
                  <a:lnTo>
                    <a:pt x="64845" y="225918"/>
                  </a:lnTo>
                  <a:lnTo>
                    <a:pt x="65090" y="224683"/>
                  </a:lnTo>
                  <a:lnTo>
                    <a:pt x="65314" y="223449"/>
                  </a:lnTo>
                  <a:lnTo>
                    <a:pt x="65536" y="222214"/>
                  </a:lnTo>
                  <a:lnTo>
                    <a:pt x="65745" y="220980"/>
                  </a:lnTo>
                  <a:lnTo>
                    <a:pt x="65942" y="219745"/>
                  </a:lnTo>
                  <a:lnTo>
                    <a:pt x="66137" y="218511"/>
                  </a:lnTo>
                  <a:lnTo>
                    <a:pt x="66309" y="217276"/>
                  </a:lnTo>
                  <a:lnTo>
                    <a:pt x="66481" y="216042"/>
                  </a:lnTo>
                  <a:lnTo>
                    <a:pt x="66635" y="214807"/>
                  </a:lnTo>
                  <a:lnTo>
                    <a:pt x="66781" y="213573"/>
                  </a:lnTo>
                  <a:lnTo>
                    <a:pt x="66918" y="212338"/>
                  </a:lnTo>
                  <a:lnTo>
                    <a:pt x="67037" y="211104"/>
                  </a:lnTo>
                  <a:lnTo>
                    <a:pt x="67155" y="209869"/>
                  </a:lnTo>
                  <a:lnTo>
                    <a:pt x="67248" y="208635"/>
                  </a:lnTo>
                  <a:lnTo>
                    <a:pt x="67338" y="207400"/>
                  </a:lnTo>
                  <a:lnTo>
                    <a:pt x="67415" y="206166"/>
                  </a:lnTo>
                  <a:lnTo>
                    <a:pt x="67476" y="204931"/>
                  </a:lnTo>
                  <a:lnTo>
                    <a:pt x="67535" y="203697"/>
                  </a:lnTo>
                  <a:lnTo>
                    <a:pt x="67566" y="202462"/>
                  </a:lnTo>
                  <a:lnTo>
                    <a:pt x="67596" y="201227"/>
                  </a:lnTo>
                  <a:lnTo>
                    <a:pt x="67608" y="199993"/>
                  </a:lnTo>
                  <a:lnTo>
                    <a:pt x="67608" y="198758"/>
                  </a:lnTo>
                  <a:lnTo>
                    <a:pt x="67601" y="197524"/>
                  </a:lnTo>
                  <a:lnTo>
                    <a:pt x="67569" y="196289"/>
                  </a:lnTo>
                  <a:lnTo>
                    <a:pt x="67538" y="195055"/>
                  </a:lnTo>
                  <a:lnTo>
                    <a:pt x="67481" y="193820"/>
                  </a:lnTo>
                  <a:lnTo>
                    <a:pt x="67418" y="192586"/>
                  </a:lnTo>
                  <a:lnTo>
                    <a:pt x="67341" y="191351"/>
                  </a:lnTo>
                  <a:lnTo>
                    <a:pt x="67246" y="190117"/>
                  </a:lnTo>
                  <a:lnTo>
                    <a:pt x="67150" y="188882"/>
                  </a:lnTo>
                  <a:lnTo>
                    <a:pt x="67022" y="187648"/>
                  </a:lnTo>
                  <a:lnTo>
                    <a:pt x="66894" y="186413"/>
                  </a:lnTo>
                  <a:lnTo>
                    <a:pt x="66746" y="185179"/>
                  </a:lnTo>
                  <a:lnTo>
                    <a:pt x="66585" y="183944"/>
                  </a:lnTo>
                  <a:lnTo>
                    <a:pt x="66417" y="182710"/>
                  </a:lnTo>
                  <a:lnTo>
                    <a:pt x="66222" y="181475"/>
                  </a:lnTo>
                  <a:lnTo>
                    <a:pt x="66027" y="180240"/>
                  </a:lnTo>
                  <a:lnTo>
                    <a:pt x="65807" y="179006"/>
                  </a:lnTo>
                  <a:lnTo>
                    <a:pt x="65579" y="177771"/>
                  </a:lnTo>
                  <a:lnTo>
                    <a:pt x="65338" y="176537"/>
                  </a:lnTo>
                  <a:lnTo>
                    <a:pt x="65076" y="175302"/>
                  </a:lnTo>
                  <a:lnTo>
                    <a:pt x="64814" y="174068"/>
                  </a:lnTo>
                  <a:lnTo>
                    <a:pt x="64521" y="172833"/>
                  </a:lnTo>
                  <a:lnTo>
                    <a:pt x="64226" y="171599"/>
                  </a:lnTo>
                  <a:lnTo>
                    <a:pt x="63913" y="170364"/>
                  </a:lnTo>
                  <a:lnTo>
                    <a:pt x="63584" y="169130"/>
                  </a:lnTo>
                  <a:lnTo>
                    <a:pt x="63251" y="167895"/>
                  </a:lnTo>
                  <a:lnTo>
                    <a:pt x="62889" y="166661"/>
                  </a:lnTo>
                  <a:lnTo>
                    <a:pt x="62528" y="165426"/>
                  </a:lnTo>
                  <a:lnTo>
                    <a:pt x="62143" y="164192"/>
                  </a:lnTo>
                  <a:lnTo>
                    <a:pt x="61749" y="162957"/>
                  </a:lnTo>
                  <a:lnTo>
                    <a:pt x="61345" y="161723"/>
                  </a:lnTo>
                  <a:lnTo>
                    <a:pt x="60918" y="160488"/>
                  </a:lnTo>
                  <a:lnTo>
                    <a:pt x="60492" y="159254"/>
                  </a:lnTo>
                  <a:lnTo>
                    <a:pt x="60038" y="158019"/>
                  </a:lnTo>
                  <a:lnTo>
                    <a:pt x="59580" y="156784"/>
                  </a:lnTo>
                  <a:lnTo>
                    <a:pt x="59107" y="155550"/>
                  </a:lnTo>
                  <a:lnTo>
                    <a:pt x="58619" y="154315"/>
                  </a:lnTo>
                  <a:lnTo>
                    <a:pt x="58129" y="153081"/>
                  </a:lnTo>
                  <a:lnTo>
                    <a:pt x="57610" y="151846"/>
                  </a:lnTo>
                  <a:lnTo>
                    <a:pt x="57092" y="150612"/>
                  </a:lnTo>
                  <a:lnTo>
                    <a:pt x="56555" y="149377"/>
                  </a:lnTo>
                  <a:lnTo>
                    <a:pt x="56007" y="148143"/>
                  </a:lnTo>
                  <a:lnTo>
                    <a:pt x="55454" y="146908"/>
                  </a:lnTo>
                  <a:lnTo>
                    <a:pt x="54879" y="145674"/>
                  </a:lnTo>
                  <a:lnTo>
                    <a:pt x="54304" y="144439"/>
                  </a:lnTo>
                  <a:lnTo>
                    <a:pt x="53707" y="143205"/>
                  </a:lnTo>
                  <a:lnTo>
                    <a:pt x="53105" y="141970"/>
                  </a:lnTo>
                  <a:lnTo>
                    <a:pt x="52493" y="140736"/>
                  </a:lnTo>
                  <a:lnTo>
                    <a:pt x="51867" y="139501"/>
                  </a:lnTo>
                  <a:lnTo>
                    <a:pt x="51240" y="138267"/>
                  </a:lnTo>
                  <a:lnTo>
                    <a:pt x="50590" y="137032"/>
                  </a:lnTo>
                  <a:lnTo>
                    <a:pt x="49939" y="135798"/>
                  </a:lnTo>
                  <a:lnTo>
                    <a:pt x="49276" y="134563"/>
                  </a:lnTo>
                  <a:lnTo>
                    <a:pt x="48604" y="133328"/>
                  </a:lnTo>
                  <a:lnTo>
                    <a:pt x="47928" y="132094"/>
                  </a:lnTo>
                  <a:lnTo>
                    <a:pt x="47235" y="130859"/>
                  </a:lnTo>
                  <a:lnTo>
                    <a:pt x="46542" y="129625"/>
                  </a:lnTo>
                  <a:lnTo>
                    <a:pt x="45835" y="128390"/>
                  </a:lnTo>
                  <a:lnTo>
                    <a:pt x="45123" y="127156"/>
                  </a:lnTo>
                  <a:lnTo>
                    <a:pt x="44406" y="125921"/>
                  </a:lnTo>
                  <a:lnTo>
                    <a:pt x="43677" y="124687"/>
                  </a:lnTo>
                  <a:lnTo>
                    <a:pt x="42949" y="123452"/>
                  </a:lnTo>
                  <a:lnTo>
                    <a:pt x="42207" y="122218"/>
                  </a:lnTo>
                  <a:lnTo>
                    <a:pt x="41464" y="120983"/>
                  </a:lnTo>
                  <a:lnTo>
                    <a:pt x="40714" y="119749"/>
                  </a:lnTo>
                  <a:lnTo>
                    <a:pt x="39958" y="118514"/>
                  </a:lnTo>
                  <a:lnTo>
                    <a:pt x="39201" y="117280"/>
                  </a:lnTo>
                  <a:lnTo>
                    <a:pt x="38435" y="116045"/>
                  </a:lnTo>
                  <a:lnTo>
                    <a:pt x="37668" y="114811"/>
                  </a:lnTo>
                  <a:lnTo>
                    <a:pt x="36896" y="113576"/>
                  </a:lnTo>
                  <a:lnTo>
                    <a:pt x="36122" y="112341"/>
                  </a:lnTo>
                  <a:lnTo>
                    <a:pt x="35346" y="111107"/>
                  </a:lnTo>
                  <a:lnTo>
                    <a:pt x="34565" y="109872"/>
                  </a:lnTo>
                  <a:lnTo>
                    <a:pt x="33785" y="108638"/>
                  </a:lnTo>
                  <a:lnTo>
                    <a:pt x="33001" y="107403"/>
                  </a:lnTo>
                  <a:lnTo>
                    <a:pt x="32217" y="106169"/>
                  </a:lnTo>
                  <a:lnTo>
                    <a:pt x="31433" y="104934"/>
                  </a:lnTo>
                  <a:lnTo>
                    <a:pt x="30648" y="103700"/>
                  </a:lnTo>
                  <a:lnTo>
                    <a:pt x="29863" y="102465"/>
                  </a:lnTo>
                  <a:lnTo>
                    <a:pt x="29079" y="101231"/>
                  </a:lnTo>
                  <a:lnTo>
                    <a:pt x="28296" y="99996"/>
                  </a:lnTo>
                  <a:lnTo>
                    <a:pt x="27515" y="98762"/>
                  </a:lnTo>
                  <a:lnTo>
                    <a:pt x="26736" y="97527"/>
                  </a:lnTo>
                  <a:lnTo>
                    <a:pt x="25958" y="96293"/>
                  </a:lnTo>
                  <a:lnTo>
                    <a:pt x="25185" y="95058"/>
                  </a:lnTo>
                  <a:lnTo>
                    <a:pt x="24412" y="93824"/>
                  </a:lnTo>
                  <a:lnTo>
                    <a:pt x="23647" y="92589"/>
                  </a:lnTo>
                  <a:lnTo>
                    <a:pt x="22884" y="91355"/>
                  </a:lnTo>
                  <a:lnTo>
                    <a:pt x="22126" y="90120"/>
                  </a:lnTo>
                  <a:lnTo>
                    <a:pt x="21374" y="88885"/>
                  </a:lnTo>
                  <a:lnTo>
                    <a:pt x="20623" y="87651"/>
                  </a:lnTo>
                  <a:lnTo>
                    <a:pt x="19886" y="86416"/>
                  </a:lnTo>
                  <a:lnTo>
                    <a:pt x="19150" y="85182"/>
                  </a:lnTo>
                  <a:lnTo>
                    <a:pt x="18423" y="83947"/>
                  </a:lnTo>
                  <a:lnTo>
                    <a:pt x="17704" y="82713"/>
                  </a:lnTo>
                  <a:lnTo>
                    <a:pt x="16989" y="81478"/>
                  </a:lnTo>
                  <a:lnTo>
                    <a:pt x="16289" y="80244"/>
                  </a:lnTo>
                  <a:lnTo>
                    <a:pt x="15590" y="79009"/>
                  </a:lnTo>
                  <a:lnTo>
                    <a:pt x="14909" y="77775"/>
                  </a:lnTo>
                  <a:lnTo>
                    <a:pt x="14232" y="76540"/>
                  </a:lnTo>
                  <a:lnTo>
                    <a:pt x="13565" y="75306"/>
                  </a:lnTo>
                  <a:lnTo>
                    <a:pt x="12914" y="74071"/>
                  </a:lnTo>
                  <a:lnTo>
                    <a:pt x="12263" y="72837"/>
                  </a:lnTo>
                  <a:lnTo>
                    <a:pt x="11639" y="71602"/>
                  </a:lnTo>
                  <a:lnTo>
                    <a:pt x="11016" y="70368"/>
                  </a:lnTo>
                  <a:lnTo>
                    <a:pt x="10410" y="69133"/>
                  </a:lnTo>
                  <a:lnTo>
                    <a:pt x="9818" y="67899"/>
                  </a:lnTo>
                  <a:lnTo>
                    <a:pt x="9230" y="66664"/>
                  </a:lnTo>
                  <a:lnTo>
                    <a:pt x="8671" y="65429"/>
                  </a:lnTo>
                  <a:lnTo>
                    <a:pt x="8112" y="64195"/>
                  </a:lnTo>
                  <a:lnTo>
                    <a:pt x="7578" y="62960"/>
                  </a:lnTo>
                  <a:lnTo>
                    <a:pt x="7055" y="61726"/>
                  </a:lnTo>
                  <a:lnTo>
                    <a:pt x="6544" y="60491"/>
                  </a:lnTo>
                  <a:lnTo>
                    <a:pt x="6059" y="59257"/>
                  </a:lnTo>
                  <a:lnTo>
                    <a:pt x="5574" y="58022"/>
                  </a:lnTo>
                  <a:lnTo>
                    <a:pt x="5125" y="56788"/>
                  </a:lnTo>
                  <a:lnTo>
                    <a:pt x="4680" y="55553"/>
                  </a:lnTo>
                  <a:lnTo>
                    <a:pt x="4256" y="54319"/>
                  </a:lnTo>
                  <a:lnTo>
                    <a:pt x="3855" y="53084"/>
                  </a:lnTo>
                  <a:lnTo>
                    <a:pt x="3456" y="51850"/>
                  </a:lnTo>
                  <a:lnTo>
                    <a:pt x="3099" y="50615"/>
                  </a:lnTo>
                  <a:lnTo>
                    <a:pt x="2743" y="49381"/>
                  </a:lnTo>
                  <a:lnTo>
                    <a:pt x="2417" y="48146"/>
                  </a:lnTo>
                  <a:lnTo>
                    <a:pt x="2107" y="46912"/>
                  </a:lnTo>
                  <a:lnTo>
                    <a:pt x="1809" y="45677"/>
                  </a:lnTo>
                  <a:lnTo>
                    <a:pt x="1549" y="44442"/>
                  </a:lnTo>
                  <a:lnTo>
                    <a:pt x="1288" y="43208"/>
                  </a:lnTo>
                  <a:lnTo>
                    <a:pt x="1070" y="41973"/>
                  </a:lnTo>
                  <a:lnTo>
                    <a:pt x="860" y="40739"/>
                  </a:lnTo>
                  <a:lnTo>
                    <a:pt x="672" y="39504"/>
                  </a:lnTo>
                  <a:lnTo>
                    <a:pt x="515" y="38270"/>
                  </a:lnTo>
                  <a:lnTo>
                    <a:pt x="358" y="37035"/>
                  </a:lnTo>
                  <a:lnTo>
                    <a:pt x="256" y="35801"/>
                  </a:lnTo>
                  <a:lnTo>
                    <a:pt x="153" y="34566"/>
                  </a:lnTo>
                  <a:lnTo>
                    <a:pt x="83" y="33332"/>
                  </a:lnTo>
                  <a:lnTo>
                    <a:pt x="36" y="32097"/>
                  </a:lnTo>
                  <a:lnTo>
                    <a:pt x="0" y="30863"/>
                  </a:lnTo>
                  <a:lnTo>
                    <a:pt x="10" y="29628"/>
                  </a:lnTo>
                  <a:lnTo>
                    <a:pt x="20" y="28394"/>
                  </a:lnTo>
                  <a:lnTo>
                    <a:pt x="75" y="27159"/>
                  </a:lnTo>
                  <a:lnTo>
                    <a:pt x="143" y="25925"/>
                  </a:lnTo>
                  <a:lnTo>
                    <a:pt x="233" y="24690"/>
                  </a:lnTo>
                  <a:lnTo>
                    <a:pt x="361" y="23456"/>
                  </a:lnTo>
                  <a:lnTo>
                    <a:pt x="488" y="22221"/>
                  </a:lnTo>
                  <a:lnTo>
                    <a:pt x="673" y="20986"/>
                  </a:lnTo>
                  <a:lnTo>
                    <a:pt x="861" y="19752"/>
                  </a:lnTo>
                  <a:lnTo>
                    <a:pt x="1081" y="18517"/>
                  </a:lnTo>
                  <a:lnTo>
                    <a:pt x="1331" y="17283"/>
                  </a:lnTo>
                  <a:lnTo>
                    <a:pt x="1587" y="16048"/>
                  </a:lnTo>
                  <a:lnTo>
                    <a:pt x="1898" y="14814"/>
                  </a:lnTo>
                  <a:lnTo>
                    <a:pt x="2209" y="13579"/>
                  </a:lnTo>
                  <a:lnTo>
                    <a:pt x="2563" y="12345"/>
                  </a:lnTo>
                  <a:lnTo>
                    <a:pt x="2936" y="11110"/>
                  </a:lnTo>
                  <a:lnTo>
                    <a:pt x="3327" y="9876"/>
                  </a:lnTo>
                  <a:lnTo>
                    <a:pt x="3762" y="8641"/>
                  </a:lnTo>
                  <a:lnTo>
                    <a:pt x="4198" y="7407"/>
                  </a:lnTo>
                  <a:lnTo>
                    <a:pt x="4688" y="6172"/>
                  </a:lnTo>
                  <a:lnTo>
                    <a:pt x="5186" y="4938"/>
                  </a:lnTo>
                  <a:lnTo>
                    <a:pt x="5713" y="3703"/>
                  </a:lnTo>
                  <a:lnTo>
                    <a:pt x="6273" y="2469"/>
                  </a:lnTo>
                  <a:lnTo>
                    <a:pt x="6837" y="1234"/>
                  </a:lnTo>
                  <a:lnTo>
                    <a:pt x="7459" y="0"/>
                  </a:lnTo>
                  <a:lnTo>
                    <a:pt x="546275" y="0"/>
                  </a:lnTo>
                  <a:lnTo>
                    <a:pt x="546897" y="1234"/>
                  </a:lnTo>
                  <a:lnTo>
                    <a:pt x="547461" y="2469"/>
                  </a:lnTo>
                  <a:lnTo>
                    <a:pt x="548021" y="3703"/>
                  </a:lnTo>
                  <a:lnTo>
                    <a:pt x="548548" y="4938"/>
                  </a:lnTo>
                  <a:lnTo>
                    <a:pt x="549046" y="6172"/>
                  </a:lnTo>
                  <a:lnTo>
                    <a:pt x="549536" y="7407"/>
                  </a:lnTo>
                  <a:lnTo>
                    <a:pt x="549971" y="8641"/>
                  </a:lnTo>
                  <a:lnTo>
                    <a:pt x="550407" y="9876"/>
                  </a:lnTo>
                  <a:lnTo>
                    <a:pt x="550798" y="11110"/>
                  </a:lnTo>
                  <a:lnTo>
                    <a:pt x="551171" y="12345"/>
                  </a:lnTo>
                  <a:lnTo>
                    <a:pt x="551525" y="13579"/>
                  </a:lnTo>
                  <a:lnTo>
                    <a:pt x="551836" y="14814"/>
                  </a:lnTo>
                  <a:lnTo>
                    <a:pt x="552147" y="16048"/>
                  </a:lnTo>
                  <a:lnTo>
                    <a:pt x="552403" y="17283"/>
                  </a:lnTo>
                  <a:lnTo>
                    <a:pt x="552652" y="18517"/>
                  </a:lnTo>
                  <a:lnTo>
                    <a:pt x="552873" y="19752"/>
                  </a:lnTo>
                  <a:lnTo>
                    <a:pt x="553061" y="20986"/>
                  </a:lnTo>
                  <a:lnTo>
                    <a:pt x="553246" y="22221"/>
                  </a:lnTo>
                  <a:lnTo>
                    <a:pt x="553373" y="23456"/>
                  </a:lnTo>
                  <a:lnTo>
                    <a:pt x="553501" y="24690"/>
                  </a:lnTo>
                  <a:lnTo>
                    <a:pt x="553591" y="25925"/>
                  </a:lnTo>
                  <a:lnTo>
                    <a:pt x="553659" y="27159"/>
                  </a:lnTo>
                  <a:lnTo>
                    <a:pt x="553714" y="28394"/>
                  </a:lnTo>
                  <a:lnTo>
                    <a:pt x="553724" y="29628"/>
                  </a:lnTo>
                  <a:lnTo>
                    <a:pt x="553734" y="30863"/>
                  </a:lnTo>
                  <a:lnTo>
                    <a:pt x="553698" y="32097"/>
                  </a:lnTo>
                  <a:lnTo>
                    <a:pt x="553651" y="33332"/>
                  </a:lnTo>
                  <a:lnTo>
                    <a:pt x="553581" y="34566"/>
                  </a:lnTo>
                  <a:lnTo>
                    <a:pt x="553478" y="35801"/>
                  </a:lnTo>
                  <a:lnTo>
                    <a:pt x="553375" y="37035"/>
                  </a:lnTo>
                  <a:lnTo>
                    <a:pt x="553219" y="38270"/>
                  </a:lnTo>
                  <a:lnTo>
                    <a:pt x="553062" y="39504"/>
                  </a:lnTo>
                  <a:lnTo>
                    <a:pt x="552874" y="40739"/>
                  </a:lnTo>
                  <a:lnTo>
                    <a:pt x="552664" y="41973"/>
                  </a:lnTo>
                  <a:lnTo>
                    <a:pt x="552446" y="43208"/>
                  </a:lnTo>
                  <a:lnTo>
                    <a:pt x="552185" y="44442"/>
                  </a:lnTo>
                  <a:lnTo>
                    <a:pt x="551925" y="45677"/>
                  </a:lnTo>
                  <a:lnTo>
                    <a:pt x="551627" y="46912"/>
                  </a:lnTo>
                  <a:lnTo>
                    <a:pt x="551317" y="48146"/>
                  </a:lnTo>
                  <a:lnTo>
                    <a:pt x="550991" y="49381"/>
                  </a:lnTo>
                  <a:lnTo>
                    <a:pt x="550635" y="50615"/>
                  </a:lnTo>
                  <a:lnTo>
                    <a:pt x="550278" y="51850"/>
                  </a:lnTo>
                  <a:lnTo>
                    <a:pt x="549879" y="53084"/>
                  </a:lnTo>
                  <a:lnTo>
                    <a:pt x="549478" y="54319"/>
                  </a:lnTo>
                  <a:lnTo>
                    <a:pt x="549054" y="55553"/>
                  </a:lnTo>
                  <a:lnTo>
                    <a:pt x="548609" y="56788"/>
                  </a:lnTo>
                  <a:lnTo>
                    <a:pt x="548160" y="58022"/>
                  </a:lnTo>
                  <a:lnTo>
                    <a:pt x="547675" y="59257"/>
                  </a:lnTo>
                  <a:lnTo>
                    <a:pt x="547190" y="60491"/>
                  </a:lnTo>
                  <a:lnTo>
                    <a:pt x="546679" y="61726"/>
                  </a:lnTo>
                  <a:lnTo>
                    <a:pt x="546156" y="62960"/>
                  </a:lnTo>
                  <a:lnTo>
                    <a:pt x="545622" y="64195"/>
                  </a:lnTo>
                  <a:lnTo>
                    <a:pt x="545063" y="65429"/>
                  </a:lnTo>
                  <a:lnTo>
                    <a:pt x="544504" y="66664"/>
                  </a:lnTo>
                  <a:lnTo>
                    <a:pt x="543916" y="67899"/>
                  </a:lnTo>
                  <a:lnTo>
                    <a:pt x="543324" y="69133"/>
                  </a:lnTo>
                  <a:lnTo>
                    <a:pt x="542718" y="70368"/>
                  </a:lnTo>
                  <a:lnTo>
                    <a:pt x="542095" y="71602"/>
                  </a:lnTo>
                  <a:lnTo>
                    <a:pt x="541471" y="72837"/>
                  </a:lnTo>
                  <a:lnTo>
                    <a:pt x="540820" y="74071"/>
                  </a:lnTo>
                  <a:lnTo>
                    <a:pt x="540169" y="75306"/>
                  </a:lnTo>
                  <a:lnTo>
                    <a:pt x="539502" y="76540"/>
                  </a:lnTo>
                  <a:lnTo>
                    <a:pt x="538825" y="77775"/>
                  </a:lnTo>
                  <a:lnTo>
                    <a:pt x="538144" y="79009"/>
                  </a:lnTo>
                  <a:lnTo>
                    <a:pt x="537445" y="80244"/>
                  </a:lnTo>
                  <a:lnTo>
                    <a:pt x="536745" y="81478"/>
                  </a:lnTo>
                  <a:lnTo>
                    <a:pt x="536030" y="82713"/>
                  </a:lnTo>
                  <a:lnTo>
                    <a:pt x="535311" y="83947"/>
                  </a:lnTo>
                  <a:lnTo>
                    <a:pt x="534584" y="85182"/>
                  </a:lnTo>
                  <a:lnTo>
                    <a:pt x="533848" y="86416"/>
                  </a:lnTo>
                  <a:lnTo>
                    <a:pt x="533111" y="87651"/>
                  </a:lnTo>
                  <a:lnTo>
                    <a:pt x="532360" y="88885"/>
                  </a:lnTo>
                  <a:lnTo>
                    <a:pt x="531608" y="90120"/>
                  </a:lnTo>
                  <a:lnTo>
                    <a:pt x="530850" y="91355"/>
                  </a:lnTo>
                  <a:lnTo>
                    <a:pt x="530086" y="92589"/>
                  </a:lnTo>
                  <a:lnTo>
                    <a:pt x="529321" y="93824"/>
                  </a:lnTo>
                  <a:lnTo>
                    <a:pt x="528549" y="95058"/>
                  </a:lnTo>
                  <a:lnTo>
                    <a:pt x="527776" y="96293"/>
                  </a:lnTo>
                  <a:lnTo>
                    <a:pt x="526998" y="97527"/>
                  </a:lnTo>
                  <a:lnTo>
                    <a:pt x="526219" y="98762"/>
                  </a:lnTo>
                  <a:lnTo>
                    <a:pt x="525438" y="99996"/>
                  </a:lnTo>
                  <a:lnTo>
                    <a:pt x="524655" y="101231"/>
                  </a:lnTo>
                  <a:lnTo>
                    <a:pt x="523871" y="102465"/>
                  </a:lnTo>
                  <a:lnTo>
                    <a:pt x="523086" y="103700"/>
                  </a:lnTo>
                  <a:lnTo>
                    <a:pt x="522301" y="104934"/>
                  </a:lnTo>
                  <a:lnTo>
                    <a:pt x="521517" y="106169"/>
                  </a:lnTo>
                  <a:lnTo>
                    <a:pt x="520733" y="107403"/>
                  </a:lnTo>
                  <a:lnTo>
                    <a:pt x="519949" y="108638"/>
                  </a:lnTo>
                  <a:lnTo>
                    <a:pt x="519169" y="109872"/>
                  </a:lnTo>
                  <a:lnTo>
                    <a:pt x="518388" y="111107"/>
                  </a:lnTo>
                  <a:lnTo>
                    <a:pt x="517612" y="112341"/>
                  </a:lnTo>
                  <a:lnTo>
                    <a:pt x="516838" y="113576"/>
                  </a:lnTo>
                  <a:lnTo>
                    <a:pt x="516066" y="114811"/>
                  </a:lnTo>
                  <a:lnTo>
                    <a:pt x="515299" y="116045"/>
                  </a:lnTo>
                  <a:lnTo>
                    <a:pt x="514533" y="117280"/>
                  </a:lnTo>
                  <a:lnTo>
                    <a:pt x="513776" y="118514"/>
                  </a:lnTo>
                  <a:lnTo>
                    <a:pt x="513020" y="119749"/>
                  </a:lnTo>
                  <a:lnTo>
                    <a:pt x="512270" y="120983"/>
                  </a:lnTo>
                  <a:lnTo>
                    <a:pt x="511527" y="122218"/>
                  </a:lnTo>
                  <a:lnTo>
                    <a:pt x="510785" y="123452"/>
                  </a:lnTo>
                  <a:lnTo>
                    <a:pt x="510057" y="124687"/>
                  </a:lnTo>
                  <a:lnTo>
                    <a:pt x="509328" y="125921"/>
                  </a:lnTo>
                  <a:lnTo>
                    <a:pt x="508611" y="127156"/>
                  </a:lnTo>
                  <a:lnTo>
                    <a:pt x="507899" y="128390"/>
                  </a:lnTo>
                  <a:lnTo>
                    <a:pt x="507192" y="129625"/>
                  </a:lnTo>
                  <a:lnTo>
                    <a:pt x="506499" y="130859"/>
                  </a:lnTo>
                  <a:lnTo>
                    <a:pt x="505806" y="132094"/>
                  </a:lnTo>
                  <a:lnTo>
                    <a:pt x="505130" y="133328"/>
                  </a:lnTo>
                  <a:lnTo>
                    <a:pt x="504458" y="134563"/>
                  </a:lnTo>
                  <a:lnTo>
                    <a:pt x="503795" y="135798"/>
                  </a:lnTo>
                  <a:lnTo>
                    <a:pt x="503144" y="137032"/>
                  </a:lnTo>
                  <a:lnTo>
                    <a:pt x="502494" y="138267"/>
                  </a:lnTo>
                  <a:lnTo>
                    <a:pt x="501867" y="139501"/>
                  </a:lnTo>
                  <a:lnTo>
                    <a:pt x="501241" y="140736"/>
                  </a:lnTo>
                  <a:lnTo>
                    <a:pt x="500629" y="141970"/>
                  </a:lnTo>
                  <a:lnTo>
                    <a:pt x="500027" y="143205"/>
                  </a:lnTo>
                  <a:lnTo>
                    <a:pt x="499430" y="144439"/>
                  </a:lnTo>
                  <a:lnTo>
                    <a:pt x="498855" y="145674"/>
                  </a:lnTo>
                  <a:lnTo>
                    <a:pt x="498280" y="146908"/>
                  </a:lnTo>
                  <a:lnTo>
                    <a:pt x="497727" y="148143"/>
                  </a:lnTo>
                  <a:lnTo>
                    <a:pt x="497179" y="149377"/>
                  </a:lnTo>
                  <a:lnTo>
                    <a:pt x="496642" y="150612"/>
                  </a:lnTo>
                  <a:lnTo>
                    <a:pt x="496124" y="151846"/>
                  </a:lnTo>
                  <a:lnTo>
                    <a:pt x="495605" y="153081"/>
                  </a:lnTo>
                  <a:lnTo>
                    <a:pt x="495115" y="154315"/>
                  </a:lnTo>
                  <a:lnTo>
                    <a:pt x="494626" y="155550"/>
                  </a:lnTo>
                  <a:lnTo>
                    <a:pt x="494154" y="156784"/>
                  </a:lnTo>
                  <a:lnTo>
                    <a:pt x="493696" y="158019"/>
                  </a:lnTo>
                  <a:lnTo>
                    <a:pt x="493242" y="159254"/>
                  </a:lnTo>
                  <a:lnTo>
                    <a:pt x="492816" y="160488"/>
                  </a:lnTo>
                  <a:lnTo>
                    <a:pt x="492389" y="161723"/>
                  </a:lnTo>
                  <a:lnTo>
                    <a:pt x="491985" y="162957"/>
                  </a:lnTo>
                  <a:lnTo>
                    <a:pt x="491591" y="164192"/>
                  </a:lnTo>
                  <a:lnTo>
                    <a:pt x="491206" y="165426"/>
                  </a:lnTo>
                  <a:lnTo>
                    <a:pt x="490845" y="166661"/>
                  </a:lnTo>
                  <a:lnTo>
                    <a:pt x="490483" y="167895"/>
                  </a:lnTo>
                  <a:lnTo>
                    <a:pt x="490150" y="169130"/>
                  </a:lnTo>
                  <a:lnTo>
                    <a:pt x="489821" y="170364"/>
                  </a:lnTo>
                  <a:lnTo>
                    <a:pt x="489508" y="171599"/>
                  </a:lnTo>
                  <a:lnTo>
                    <a:pt x="489213" y="172833"/>
                  </a:lnTo>
                  <a:lnTo>
                    <a:pt x="488920" y="174068"/>
                  </a:lnTo>
                  <a:lnTo>
                    <a:pt x="488658" y="175302"/>
                  </a:lnTo>
                  <a:lnTo>
                    <a:pt x="488396" y="176537"/>
                  </a:lnTo>
                  <a:lnTo>
                    <a:pt x="488155" y="177771"/>
                  </a:lnTo>
                  <a:lnTo>
                    <a:pt x="487927" y="179006"/>
                  </a:lnTo>
                  <a:lnTo>
                    <a:pt x="487707" y="180240"/>
                  </a:lnTo>
                  <a:lnTo>
                    <a:pt x="487512" y="181475"/>
                  </a:lnTo>
                  <a:lnTo>
                    <a:pt x="487317" y="182710"/>
                  </a:lnTo>
                  <a:lnTo>
                    <a:pt x="487149" y="183944"/>
                  </a:lnTo>
                  <a:lnTo>
                    <a:pt x="486988" y="185179"/>
                  </a:lnTo>
                  <a:lnTo>
                    <a:pt x="486840" y="186413"/>
                  </a:lnTo>
                  <a:lnTo>
                    <a:pt x="486712" y="187648"/>
                  </a:lnTo>
                  <a:lnTo>
                    <a:pt x="486584" y="188882"/>
                  </a:lnTo>
                  <a:lnTo>
                    <a:pt x="486488" y="190117"/>
                  </a:lnTo>
                  <a:lnTo>
                    <a:pt x="486393" y="191351"/>
                  </a:lnTo>
                  <a:lnTo>
                    <a:pt x="486316" y="192586"/>
                  </a:lnTo>
                  <a:lnTo>
                    <a:pt x="486253" y="193820"/>
                  </a:lnTo>
                  <a:lnTo>
                    <a:pt x="486196" y="195055"/>
                  </a:lnTo>
                  <a:lnTo>
                    <a:pt x="486165" y="196289"/>
                  </a:lnTo>
                  <a:lnTo>
                    <a:pt x="486133" y="197524"/>
                  </a:lnTo>
                  <a:lnTo>
                    <a:pt x="486126" y="198758"/>
                  </a:lnTo>
                  <a:lnTo>
                    <a:pt x="486126" y="199993"/>
                  </a:lnTo>
                  <a:lnTo>
                    <a:pt x="486138" y="201227"/>
                  </a:lnTo>
                  <a:lnTo>
                    <a:pt x="486168" y="202462"/>
                  </a:lnTo>
                  <a:lnTo>
                    <a:pt x="486199" y="203697"/>
                  </a:lnTo>
                  <a:lnTo>
                    <a:pt x="486258" y="204931"/>
                  </a:lnTo>
                  <a:lnTo>
                    <a:pt x="486319" y="206166"/>
                  </a:lnTo>
                  <a:lnTo>
                    <a:pt x="486396" y="207400"/>
                  </a:lnTo>
                  <a:lnTo>
                    <a:pt x="486486" y="208635"/>
                  </a:lnTo>
                  <a:lnTo>
                    <a:pt x="486579" y="209869"/>
                  </a:lnTo>
                  <a:lnTo>
                    <a:pt x="486697" y="211104"/>
                  </a:lnTo>
                  <a:lnTo>
                    <a:pt x="486816" y="212338"/>
                  </a:lnTo>
                  <a:lnTo>
                    <a:pt x="486953" y="213573"/>
                  </a:lnTo>
                  <a:lnTo>
                    <a:pt x="487099" y="214807"/>
                  </a:lnTo>
                  <a:lnTo>
                    <a:pt x="487253" y="216042"/>
                  </a:lnTo>
                  <a:lnTo>
                    <a:pt x="487425" y="217276"/>
                  </a:lnTo>
                  <a:lnTo>
                    <a:pt x="487597" y="218511"/>
                  </a:lnTo>
                  <a:lnTo>
                    <a:pt x="487792" y="219745"/>
                  </a:lnTo>
                  <a:lnTo>
                    <a:pt x="487989" y="220980"/>
                  </a:lnTo>
                  <a:lnTo>
                    <a:pt x="488198" y="222214"/>
                  </a:lnTo>
                  <a:lnTo>
                    <a:pt x="488420" y="223449"/>
                  </a:lnTo>
                  <a:lnTo>
                    <a:pt x="488644" y="224683"/>
                  </a:lnTo>
                  <a:lnTo>
                    <a:pt x="488889" y="225918"/>
                  </a:lnTo>
                  <a:lnTo>
                    <a:pt x="489134" y="227153"/>
                  </a:lnTo>
                  <a:lnTo>
                    <a:pt x="489394" y="228387"/>
                  </a:lnTo>
                  <a:lnTo>
                    <a:pt x="489662" y="229622"/>
                  </a:lnTo>
                  <a:lnTo>
                    <a:pt x="489934" y="230856"/>
                  </a:lnTo>
                  <a:lnTo>
                    <a:pt x="490223" y="232091"/>
                  </a:lnTo>
                  <a:lnTo>
                    <a:pt x="490511" y="233325"/>
                  </a:lnTo>
                  <a:lnTo>
                    <a:pt x="490816" y="234560"/>
                  </a:lnTo>
                  <a:lnTo>
                    <a:pt x="491125" y="235794"/>
                  </a:lnTo>
                  <a:lnTo>
                    <a:pt x="491441" y="237029"/>
                  </a:lnTo>
                  <a:lnTo>
                    <a:pt x="491768" y="238263"/>
                  </a:lnTo>
                  <a:lnTo>
                    <a:pt x="492095" y="239498"/>
                  </a:lnTo>
                  <a:lnTo>
                    <a:pt x="492440" y="240732"/>
                  </a:lnTo>
                  <a:lnTo>
                    <a:pt x="492785" y="241967"/>
                  </a:lnTo>
                  <a:lnTo>
                    <a:pt x="493139" y="243201"/>
                  </a:lnTo>
                  <a:lnTo>
                    <a:pt x="493500" y="244436"/>
                  </a:lnTo>
                  <a:lnTo>
                    <a:pt x="493864" y="245670"/>
                  </a:lnTo>
                  <a:lnTo>
                    <a:pt x="494240" y="246905"/>
                  </a:lnTo>
                  <a:lnTo>
                    <a:pt x="494616" y="248139"/>
                  </a:lnTo>
                  <a:lnTo>
                    <a:pt x="495003" y="249374"/>
                  </a:lnTo>
                  <a:lnTo>
                    <a:pt x="495393" y="250609"/>
                  </a:lnTo>
                  <a:lnTo>
                    <a:pt x="495788" y="251843"/>
                  </a:lnTo>
                  <a:lnTo>
                    <a:pt x="496191" y="253078"/>
                  </a:lnTo>
                  <a:lnTo>
                    <a:pt x="496593" y="254312"/>
                  </a:lnTo>
                  <a:lnTo>
                    <a:pt x="497007" y="255547"/>
                  </a:lnTo>
                  <a:lnTo>
                    <a:pt x="497421" y="256781"/>
                  </a:lnTo>
                  <a:lnTo>
                    <a:pt x="497841" y="258016"/>
                  </a:lnTo>
                  <a:lnTo>
                    <a:pt x="498266" y="259250"/>
                  </a:lnTo>
                  <a:lnTo>
                    <a:pt x="498692" y="260485"/>
                  </a:lnTo>
                  <a:lnTo>
                    <a:pt x="499126" y="261719"/>
                  </a:lnTo>
                  <a:lnTo>
                    <a:pt x="499559" y="262954"/>
                  </a:lnTo>
                  <a:lnTo>
                    <a:pt x="499999" y="264188"/>
                  </a:lnTo>
                  <a:lnTo>
                    <a:pt x="500441" y="265423"/>
                  </a:lnTo>
                  <a:lnTo>
                    <a:pt x="500885" y="266657"/>
                  </a:lnTo>
                  <a:lnTo>
                    <a:pt x="501333" y="267892"/>
                  </a:lnTo>
                  <a:lnTo>
                    <a:pt x="501782" y="269126"/>
                  </a:lnTo>
                  <a:lnTo>
                    <a:pt x="502236" y="270361"/>
                  </a:lnTo>
                  <a:lnTo>
                    <a:pt x="502690" y="271596"/>
                  </a:lnTo>
                  <a:lnTo>
                    <a:pt x="503147" y="272830"/>
                  </a:lnTo>
                  <a:lnTo>
                    <a:pt x="503606" y="274065"/>
                  </a:lnTo>
                  <a:lnTo>
                    <a:pt x="504065" y="275299"/>
                  </a:lnTo>
                  <a:lnTo>
                    <a:pt x="504527" y="276534"/>
                  </a:lnTo>
                  <a:lnTo>
                    <a:pt x="504990" y="277768"/>
                  </a:lnTo>
                  <a:lnTo>
                    <a:pt x="505454" y="279003"/>
                  </a:lnTo>
                  <a:lnTo>
                    <a:pt x="505919" y="280237"/>
                  </a:lnTo>
                  <a:lnTo>
                    <a:pt x="506385" y="281472"/>
                  </a:lnTo>
                  <a:lnTo>
                    <a:pt x="506851" y="282706"/>
                  </a:lnTo>
                  <a:lnTo>
                    <a:pt x="507317" y="283941"/>
                  </a:lnTo>
                  <a:lnTo>
                    <a:pt x="507784" y="285175"/>
                  </a:lnTo>
                  <a:lnTo>
                    <a:pt x="508251" y="286410"/>
                  </a:lnTo>
                  <a:lnTo>
                    <a:pt x="508718" y="287644"/>
                  </a:lnTo>
                  <a:lnTo>
                    <a:pt x="509184" y="288879"/>
                  </a:lnTo>
                  <a:lnTo>
                    <a:pt x="509651" y="290113"/>
                  </a:lnTo>
                  <a:lnTo>
                    <a:pt x="510116" y="291348"/>
                  </a:lnTo>
                  <a:lnTo>
                    <a:pt x="510581" y="292582"/>
                  </a:lnTo>
                  <a:lnTo>
                    <a:pt x="511044" y="293817"/>
                  </a:lnTo>
                  <a:lnTo>
                    <a:pt x="511507" y="295052"/>
                  </a:lnTo>
                  <a:lnTo>
                    <a:pt x="511968" y="296286"/>
                  </a:lnTo>
                  <a:lnTo>
                    <a:pt x="512428" y="297521"/>
                  </a:lnTo>
                  <a:lnTo>
                    <a:pt x="512887" y="298755"/>
                  </a:lnTo>
                  <a:lnTo>
                    <a:pt x="513343" y="299990"/>
                  </a:lnTo>
                  <a:lnTo>
                    <a:pt x="513798" y="301224"/>
                  </a:lnTo>
                  <a:lnTo>
                    <a:pt x="514251" y="302459"/>
                  </a:lnTo>
                  <a:lnTo>
                    <a:pt x="514701" y="303693"/>
                  </a:lnTo>
                  <a:lnTo>
                    <a:pt x="515151" y="304928"/>
                  </a:lnTo>
                  <a:lnTo>
                    <a:pt x="515596" y="306162"/>
                  </a:lnTo>
                  <a:lnTo>
                    <a:pt x="516040" y="307397"/>
                  </a:lnTo>
                  <a:lnTo>
                    <a:pt x="516481" y="308631"/>
                  </a:lnTo>
                  <a:lnTo>
                    <a:pt x="516918" y="309866"/>
                  </a:lnTo>
                  <a:lnTo>
                    <a:pt x="517355" y="311100"/>
                  </a:lnTo>
                  <a:lnTo>
                    <a:pt x="517785" y="312335"/>
                  </a:lnTo>
                  <a:lnTo>
                    <a:pt x="518216" y="313569"/>
                  </a:lnTo>
                  <a:lnTo>
                    <a:pt x="518640" y="314804"/>
                  </a:lnTo>
                  <a:lnTo>
                    <a:pt x="519062" y="316038"/>
                  </a:lnTo>
                  <a:lnTo>
                    <a:pt x="519482" y="317273"/>
                  </a:lnTo>
                  <a:lnTo>
                    <a:pt x="519895" y="318508"/>
                  </a:lnTo>
                  <a:lnTo>
                    <a:pt x="520309" y="319742"/>
                  </a:lnTo>
                  <a:lnTo>
                    <a:pt x="520714" y="320977"/>
                  </a:lnTo>
                  <a:lnTo>
                    <a:pt x="521118" y="322211"/>
                  </a:lnTo>
                  <a:lnTo>
                    <a:pt x="521517" y="323446"/>
                  </a:lnTo>
                  <a:lnTo>
                    <a:pt x="521911" y="324680"/>
                  </a:lnTo>
                  <a:lnTo>
                    <a:pt x="522304" y="325915"/>
                  </a:lnTo>
                  <a:lnTo>
                    <a:pt x="522688" y="327149"/>
                  </a:lnTo>
                  <a:lnTo>
                    <a:pt x="523071" y="328384"/>
                  </a:lnTo>
                  <a:lnTo>
                    <a:pt x="523447" y="329618"/>
                  </a:lnTo>
                  <a:lnTo>
                    <a:pt x="523818" y="330853"/>
                  </a:lnTo>
                  <a:lnTo>
                    <a:pt x="524188" y="332087"/>
                  </a:lnTo>
                  <a:lnTo>
                    <a:pt x="524548" y="333322"/>
                  </a:lnTo>
                  <a:lnTo>
                    <a:pt x="524908" y="334556"/>
                  </a:lnTo>
                  <a:lnTo>
                    <a:pt x="525257" y="335791"/>
                  </a:lnTo>
                  <a:lnTo>
                    <a:pt x="525605" y="337025"/>
                  </a:lnTo>
                  <a:lnTo>
                    <a:pt x="525947" y="338260"/>
                  </a:lnTo>
                  <a:lnTo>
                    <a:pt x="526282" y="339495"/>
                  </a:lnTo>
                  <a:lnTo>
                    <a:pt x="526616" y="340729"/>
                  </a:lnTo>
                  <a:lnTo>
                    <a:pt x="526937" y="341964"/>
                  </a:lnTo>
                  <a:lnTo>
                    <a:pt x="527258" y="343198"/>
                  </a:lnTo>
                  <a:lnTo>
                    <a:pt x="527571" y="344433"/>
                  </a:lnTo>
                  <a:lnTo>
                    <a:pt x="527878" y="345667"/>
                  </a:lnTo>
                  <a:lnTo>
                    <a:pt x="528183" y="346902"/>
                  </a:lnTo>
                  <a:lnTo>
                    <a:pt x="528475" y="348136"/>
                  </a:lnTo>
                  <a:lnTo>
                    <a:pt x="528768" y="349371"/>
                  </a:lnTo>
                  <a:lnTo>
                    <a:pt x="529049" y="350605"/>
                  </a:lnTo>
                  <a:lnTo>
                    <a:pt x="529326" y="351840"/>
                  </a:lnTo>
                  <a:lnTo>
                    <a:pt x="529599" y="353074"/>
                  </a:lnTo>
                  <a:lnTo>
                    <a:pt x="529861" y="354309"/>
                  </a:lnTo>
                  <a:lnTo>
                    <a:pt x="530123" y="355543"/>
                  </a:lnTo>
                  <a:lnTo>
                    <a:pt x="530370" y="356778"/>
                  </a:lnTo>
                  <a:lnTo>
                    <a:pt x="530617" y="358012"/>
                  </a:lnTo>
                  <a:lnTo>
                    <a:pt x="530854" y="359247"/>
                  </a:lnTo>
                  <a:lnTo>
                    <a:pt x="531085" y="360481"/>
                  </a:lnTo>
                  <a:lnTo>
                    <a:pt x="531313" y="361716"/>
                  </a:lnTo>
                  <a:lnTo>
                    <a:pt x="531526" y="362951"/>
                  </a:lnTo>
                  <a:lnTo>
                    <a:pt x="531740" y="364185"/>
                  </a:lnTo>
                  <a:lnTo>
                    <a:pt x="531941" y="365420"/>
                  </a:lnTo>
                  <a:lnTo>
                    <a:pt x="532138" y="366654"/>
                  </a:lnTo>
                  <a:lnTo>
                    <a:pt x="532329" y="367889"/>
                  </a:lnTo>
                  <a:lnTo>
                    <a:pt x="532508" y="369123"/>
                  </a:lnTo>
                  <a:lnTo>
                    <a:pt x="532687" y="370358"/>
                  </a:lnTo>
                  <a:lnTo>
                    <a:pt x="532850" y="371592"/>
                  </a:lnTo>
                  <a:lnTo>
                    <a:pt x="533011" y="372827"/>
                  </a:lnTo>
                  <a:lnTo>
                    <a:pt x="533164" y="374061"/>
                  </a:lnTo>
                  <a:lnTo>
                    <a:pt x="533307" y="375296"/>
                  </a:lnTo>
                  <a:lnTo>
                    <a:pt x="533449" y="376530"/>
                  </a:lnTo>
                  <a:lnTo>
                    <a:pt x="533573" y="377765"/>
                  </a:lnTo>
                  <a:lnTo>
                    <a:pt x="533698" y="378999"/>
                  </a:lnTo>
                  <a:lnTo>
                    <a:pt x="533810" y="380234"/>
                  </a:lnTo>
                  <a:lnTo>
                    <a:pt x="533916" y="381468"/>
                  </a:lnTo>
                  <a:lnTo>
                    <a:pt x="534017" y="382703"/>
                  </a:lnTo>
                  <a:lnTo>
                    <a:pt x="534103" y="383937"/>
                  </a:lnTo>
                  <a:lnTo>
                    <a:pt x="534190" y="385172"/>
                  </a:lnTo>
                  <a:lnTo>
                    <a:pt x="534260" y="386407"/>
                  </a:lnTo>
                  <a:lnTo>
                    <a:pt x="534327" y="387641"/>
                  </a:lnTo>
                  <a:lnTo>
                    <a:pt x="534386" y="388876"/>
                  </a:lnTo>
                  <a:lnTo>
                    <a:pt x="534434" y="390110"/>
                  </a:lnTo>
                  <a:lnTo>
                    <a:pt x="534481" y="391345"/>
                  </a:lnTo>
                  <a:lnTo>
                    <a:pt x="534508" y="392579"/>
                  </a:lnTo>
                  <a:lnTo>
                    <a:pt x="534535" y="393814"/>
                  </a:lnTo>
                  <a:lnTo>
                    <a:pt x="534550" y="395048"/>
                  </a:lnTo>
                  <a:lnTo>
                    <a:pt x="534557" y="396283"/>
                  </a:lnTo>
                  <a:lnTo>
                    <a:pt x="534561" y="397517"/>
                  </a:lnTo>
                  <a:lnTo>
                    <a:pt x="534547" y="398752"/>
                  </a:lnTo>
                  <a:lnTo>
                    <a:pt x="534533" y="399986"/>
                  </a:lnTo>
                  <a:lnTo>
                    <a:pt x="534503" y="401221"/>
                  </a:lnTo>
                  <a:lnTo>
                    <a:pt x="534469" y="402455"/>
                  </a:lnTo>
                  <a:lnTo>
                    <a:pt x="534427" y="403690"/>
                  </a:lnTo>
                  <a:lnTo>
                    <a:pt x="534371" y="404924"/>
                  </a:lnTo>
                  <a:lnTo>
                    <a:pt x="534315" y="406159"/>
                  </a:lnTo>
                  <a:lnTo>
                    <a:pt x="534239" y="407394"/>
                  </a:lnTo>
                  <a:lnTo>
                    <a:pt x="534162" y="408628"/>
                  </a:lnTo>
                  <a:lnTo>
                    <a:pt x="534074" y="409863"/>
                  </a:lnTo>
                  <a:lnTo>
                    <a:pt x="533975" y="411097"/>
                  </a:lnTo>
                  <a:lnTo>
                    <a:pt x="533874" y="412332"/>
                  </a:lnTo>
                  <a:lnTo>
                    <a:pt x="533754" y="413566"/>
                  </a:lnTo>
                  <a:lnTo>
                    <a:pt x="533633" y="414801"/>
                  </a:lnTo>
                  <a:lnTo>
                    <a:pt x="533497" y="416035"/>
                  </a:lnTo>
                  <a:lnTo>
                    <a:pt x="533355" y="417270"/>
                  </a:lnTo>
                  <a:lnTo>
                    <a:pt x="533206" y="418504"/>
                  </a:lnTo>
                  <a:lnTo>
                    <a:pt x="533041" y="419739"/>
                  </a:lnTo>
                  <a:lnTo>
                    <a:pt x="532877" y="420973"/>
                  </a:lnTo>
                  <a:lnTo>
                    <a:pt x="532693" y="422208"/>
                  </a:lnTo>
                  <a:lnTo>
                    <a:pt x="532506" y="423442"/>
                  </a:lnTo>
                  <a:lnTo>
                    <a:pt x="532309" y="424677"/>
                  </a:lnTo>
                  <a:lnTo>
                    <a:pt x="532099" y="425911"/>
                  </a:lnTo>
                  <a:lnTo>
                    <a:pt x="531889" y="427146"/>
                  </a:lnTo>
                  <a:lnTo>
                    <a:pt x="531657" y="428380"/>
                  </a:lnTo>
                  <a:lnTo>
                    <a:pt x="531425" y="429615"/>
                  </a:lnTo>
                  <a:lnTo>
                    <a:pt x="531179" y="430850"/>
                  </a:lnTo>
                  <a:lnTo>
                    <a:pt x="530924" y="432084"/>
                  </a:lnTo>
                  <a:lnTo>
                    <a:pt x="530664" y="433319"/>
                  </a:lnTo>
                  <a:lnTo>
                    <a:pt x="530387" y="434553"/>
                  </a:lnTo>
                  <a:lnTo>
                    <a:pt x="530110" y="435788"/>
                  </a:lnTo>
                  <a:lnTo>
                    <a:pt x="529814" y="437022"/>
                  </a:lnTo>
                  <a:lnTo>
                    <a:pt x="529514" y="438257"/>
                  </a:lnTo>
                  <a:lnTo>
                    <a:pt x="529204" y="439491"/>
                  </a:lnTo>
                  <a:lnTo>
                    <a:pt x="528881" y="440726"/>
                  </a:lnTo>
                  <a:lnTo>
                    <a:pt x="528558" y="441960"/>
                  </a:lnTo>
                  <a:lnTo>
                    <a:pt x="528212" y="443195"/>
                  </a:lnTo>
                  <a:lnTo>
                    <a:pt x="527866" y="444429"/>
                  </a:lnTo>
                  <a:lnTo>
                    <a:pt x="527506" y="445664"/>
                  </a:lnTo>
                  <a:lnTo>
                    <a:pt x="527137" y="446898"/>
                  </a:lnTo>
                  <a:lnTo>
                    <a:pt x="526764" y="448133"/>
                  </a:lnTo>
                  <a:lnTo>
                    <a:pt x="526372" y="449367"/>
                  </a:lnTo>
                  <a:lnTo>
                    <a:pt x="525980" y="450602"/>
                  </a:lnTo>
                  <a:lnTo>
                    <a:pt x="525571" y="451836"/>
                  </a:lnTo>
                  <a:lnTo>
                    <a:pt x="525156" y="453071"/>
                  </a:lnTo>
                  <a:lnTo>
                    <a:pt x="524732" y="454306"/>
                  </a:lnTo>
                  <a:lnTo>
                    <a:pt x="524295" y="455540"/>
                  </a:lnTo>
                  <a:lnTo>
                    <a:pt x="523857" y="456775"/>
                  </a:lnTo>
                  <a:lnTo>
                    <a:pt x="523397" y="458009"/>
                  </a:lnTo>
                  <a:lnTo>
                    <a:pt x="522936" y="459244"/>
                  </a:lnTo>
                  <a:lnTo>
                    <a:pt x="522464" y="460478"/>
                  </a:lnTo>
                  <a:lnTo>
                    <a:pt x="521980" y="461713"/>
                  </a:lnTo>
                  <a:lnTo>
                    <a:pt x="521494" y="462947"/>
                  </a:lnTo>
                  <a:lnTo>
                    <a:pt x="520987" y="464182"/>
                  </a:lnTo>
                  <a:lnTo>
                    <a:pt x="520481" y="465416"/>
                  </a:lnTo>
                  <a:lnTo>
                    <a:pt x="519959" y="466651"/>
                  </a:lnTo>
                  <a:lnTo>
                    <a:pt x="519430" y="467885"/>
                  </a:lnTo>
                  <a:lnTo>
                    <a:pt x="518895" y="469120"/>
                  </a:lnTo>
                  <a:lnTo>
                    <a:pt x="518344" y="470354"/>
                  </a:lnTo>
                  <a:lnTo>
                    <a:pt x="517792" y="471589"/>
                  </a:lnTo>
                  <a:lnTo>
                    <a:pt x="517222" y="472823"/>
                  </a:lnTo>
                  <a:lnTo>
                    <a:pt x="516648" y="474058"/>
                  </a:lnTo>
                  <a:lnTo>
                    <a:pt x="516064" y="475293"/>
                  </a:lnTo>
                  <a:lnTo>
                    <a:pt x="515469" y="476527"/>
                  </a:lnTo>
                  <a:lnTo>
                    <a:pt x="514872" y="477762"/>
                  </a:lnTo>
                  <a:lnTo>
                    <a:pt x="514255" y="478996"/>
                  </a:lnTo>
                  <a:lnTo>
                    <a:pt x="513637" y="480231"/>
                  </a:lnTo>
                  <a:lnTo>
                    <a:pt x="513006" y="481465"/>
                  </a:lnTo>
                  <a:lnTo>
                    <a:pt x="512367" y="482700"/>
                  </a:lnTo>
                  <a:lnTo>
                    <a:pt x="511723" y="483934"/>
                  </a:lnTo>
                  <a:lnTo>
                    <a:pt x="511063" y="485169"/>
                  </a:lnTo>
                  <a:lnTo>
                    <a:pt x="510403" y="486403"/>
                  </a:lnTo>
                  <a:lnTo>
                    <a:pt x="509725" y="487638"/>
                  </a:lnTo>
                  <a:lnTo>
                    <a:pt x="509044" y="488872"/>
                  </a:lnTo>
                  <a:lnTo>
                    <a:pt x="508354" y="490107"/>
                  </a:lnTo>
                  <a:lnTo>
                    <a:pt x="507652" y="491341"/>
                  </a:lnTo>
                  <a:lnTo>
                    <a:pt x="506950" y="492576"/>
                  </a:lnTo>
                  <a:lnTo>
                    <a:pt x="506227" y="493810"/>
                  </a:lnTo>
                  <a:lnTo>
                    <a:pt x="505505" y="495045"/>
                  </a:lnTo>
                  <a:lnTo>
                    <a:pt x="504771" y="496279"/>
                  </a:lnTo>
                  <a:lnTo>
                    <a:pt x="504028" y="497514"/>
                  </a:lnTo>
                  <a:lnTo>
                    <a:pt x="503282" y="498749"/>
                  </a:lnTo>
                  <a:lnTo>
                    <a:pt x="502520" y="499983"/>
                  </a:lnTo>
                  <a:lnTo>
                    <a:pt x="501758" y="501218"/>
                  </a:lnTo>
                  <a:lnTo>
                    <a:pt x="500981" y="502452"/>
                  </a:lnTo>
                  <a:lnTo>
                    <a:pt x="500199" y="503687"/>
                  </a:lnTo>
                  <a:lnTo>
                    <a:pt x="499411" y="504921"/>
                  </a:lnTo>
                  <a:lnTo>
                    <a:pt x="498611" y="506156"/>
                  </a:lnTo>
                  <a:lnTo>
                    <a:pt x="497810" y="507390"/>
                  </a:lnTo>
                  <a:lnTo>
                    <a:pt x="496993" y="508625"/>
                  </a:lnTo>
                  <a:lnTo>
                    <a:pt x="496174" y="509859"/>
                  </a:lnTo>
                  <a:lnTo>
                    <a:pt x="495345" y="511094"/>
                  </a:lnTo>
                  <a:lnTo>
                    <a:pt x="494508" y="512328"/>
                  </a:lnTo>
                  <a:lnTo>
                    <a:pt x="493670" y="513563"/>
                  </a:lnTo>
                  <a:lnTo>
                    <a:pt x="492815" y="514797"/>
                  </a:lnTo>
                  <a:lnTo>
                    <a:pt x="491961" y="516032"/>
                  </a:lnTo>
                  <a:lnTo>
                    <a:pt x="491094" y="517266"/>
                  </a:lnTo>
                  <a:lnTo>
                    <a:pt x="490223" y="518501"/>
                  </a:lnTo>
                  <a:lnTo>
                    <a:pt x="489346" y="519735"/>
                  </a:lnTo>
                  <a:lnTo>
                    <a:pt x="488458" y="520970"/>
                  </a:lnTo>
                  <a:lnTo>
                    <a:pt x="487570" y="522205"/>
                  </a:lnTo>
                  <a:lnTo>
                    <a:pt x="486668" y="523439"/>
                  </a:lnTo>
                  <a:lnTo>
                    <a:pt x="485764" y="524674"/>
                  </a:lnTo>
                  <a:lnTo>
                    <a:pt x="484852" y="525908"/>
                  </a:lnTo>
                  <a:lnTo>
                    <a:pt x="483933" y="527143"/>
                  </a:lnTo>
                  <a:lnTo>
                    <a:pt x="483012" y="528377"/>
                  </a:lnTo>
                  <a:lnTo>
                    <a:pt x="482077" y="529612"/>
                  </a:lnTo>
                  <a:lnTo>
                    <a:pt x="481143" y="530846"/>
                  </a:lnTo>
                  <a:lnTo>
                    <a:pt x="480199" y="532081"/>
                  </a:lnTo>
                  <a:lnTo>
                    <a:pt x="479250" y="533315"/>
                  </a:lnTo>
                  <a:lnTo>
                    <a:pt x="478297" y="534550"/>
                  </a:lnTo>
                  <a:lnTo>
                    <a:pt x="477334" y="535784"/>
                  </a:lnTo>
                  <a:lnTo>
                    <a:pt x="476371" y="537019"/>
                  </a:lnTo>
                  <a:lnTo>
                    <a:pt x="475398" y="538253"/>
                  </a:lnTo>
                  <a:lnTo>
                    <a:pt x="474421" y="539488"/>
                  </a:lnTo>
                  <a:lnTo>
                    <a:pt x="473440" y="540722"/>
                  </a:lnTo>
                  <a:lnTo>
                    <a:pt x="472451" y="541957"/>
                  </a:lnTo>
                  <a:lnTo>
                    <a:pt x="471462" y="543192"/>
                  </a:lnTo>
                  <a:lnTo>
                    <a:pt x="470461" y="544426"/>
                  </a:lnTo>
                  <a:lnTo>
                    <a:pt x="469460" y="545661"/>
                  </a:lnTo>
                  <a:lnTo>
                    <a:pt x="468452" y="546895"/>
                  </a:lnTo>
                  <a:lnTo>
                    <a:pt x="467440" y="548130"/>
                  </a:lnTo>
                  <a:lnTo>
                    <a:pt x="466426" y="549364"/>
                  </a:lnTo>
                  <a:lnTo>
                    <a:pt x="465402" y="550599"/>
                  </a:lnTo>
                  <a:lnTo>
                    <a:pt x="464379" y="551833"/>
                  </a:lnTo>
                  <a:lnTo>
                    <a:pt x="463348" y="553068"/>
                  </a:lnTo>
                  <a:lnTo>
                    <a:pt x="462314" y="554302"/>
                  </a:lnTo>
                  <a:lnTo>
                    <a:pt x="461277" y="555537"/>
                  </a:lnTo>
                  <a:lnTo>
                    <a:pt x="460234" y="556771"/>
                  </a:lnTo>
                  <a:lnTo>
                    <a:pt x="459191" y="558006"/>
                  </a:lnTo>
                  <a:lnTo>
                    <a:pt x="458140" y="559240"/>
                  </a:lnTo>
                  <a:lnTo>
                    <a:pt x="457087" y="560475"/>
                  </a:lnTo>
                  <a:lnTo>
                    <a:pt x="456031" y="561709"/>
                  </a:lnTo>
                  <a:lnTo>
                    <a:pt x="454971" y="562944"/>
                  </a:lnTo>
                  <a:lnTo>
                    <a:pt x="453909" y="564178"/>
                  </a:lnTo>
                  <a:lnTo>
                    <a:pt x="452841" y="565413"/>
                  </a:lnTo>
                  <a:lnTo>
                    <a:pt x="451773" y="566648"/>
                  </a:lnTo>
                  <a:lnTo>
                    <a:pt x="450700" y="567882"/>
                  </a:lnTo>
                  <a:lnTo>
                    <a:pt x="449625" y="569117"/>
                  </a:lnTo>
                  <a:lnTo>
                    <a:pt x="448548" y="570351"/>
                  </a:lnTo>
                  <a:lnTo>
                    <a:pt x="447466" y="571586"/>
                  </a:lnTo>
                  <a:lnTo>
                    <a:pt x="446385" y="572820"/>
                  </a:lnTo>
                  <a:lnTo>
                    <a:pt x="445298" y="574055"/>
                  </a:lnTo>
                  <a:lnTo>
                    <a:pt x="444211" y="575289"/>
                  </a:lnTo>
                  <a:lnTo>
                    <a:pt x="443121" y="576524"/>
                  </a:lnTo>
                  <a:lnTo>
                    <a:pt x="442029" y="577758"/>
                  </a:lnTo>
                  <a:lnTo>
                    <a:pt x="440936" y="578993"/>
                  </a:lnTo>
                  <a:lnTo>
                    <a:pt x="439840" y="580227"/>
                  </a:lnTo>
                  <a:lnTo>
                    <a:pt x="438743" y="581462"/>
                  </a:lnTo>
                  <a:lnTo>
                    <a:pt x="437644" y="582696"/>
                  </a:lnTo>
                  <a:lnTo>
                    <a:pt x="436543" y="583931"/>
                  </a:lnTo>
                  <a:lnTo>
                    <a:pt x="435442" y="585165"/>
                  </a:lnTo>
                  <a:lnTo>
                    <a:pt x="434338" y="586400"/>
                  </a:lnTo>
                  <a:lnTo>
                    <a:pt x="433234" y="587634"/>
                  </a:lnTo>
                  <a:lnTo>
                    <a:pt x="432128" y="588869"/>
                  </a:lnTo>
                  <a:lnTo>
                    <a:pt x="431022" y="590104"/>
                  </a:lnTo>
                  <a:lnTo>
                    <a:pt x="429915" y="591338"/>
                  </a:lnTo>
                  <a:lnTo>
                    <a:pt x="428807" y="592573"/>
                  </a:lnTo>
                  <a:lnTo>
                    <a:pt x="427699" y="593807"/>
                  </a:lnTo>
                  <a:lnTo>
                    <a:pt x="426590" y="595042"/>
                  </a:lnTo>
                  <a:lnTo>
                    <a:pt x="425480" y="596276"/>
                  </a:lnTo>
                  <a:lnTo>
                    <a:pt x="424370" y="597511"/>
                  </a:lnTo>
                  <a:lnTo>
                    <a:pt x="423260" y="598745"/>
                  </a:lnTo>
                  <a:lnTo>
                    <a:pt x="422150" y="599980"/>
                  </a:lnTo>
                  <a:lnTo>
                    <a:pt x="421040" y="601214"/>
                  </a:lnTo>
                  <a:lnTo>
                    <a:pt x="419930" y="602449"/>
                  </a:lnTo>
                  <a:lnTo>
                    <a:pt x="418821" y="603683"/>
                  </a:lnTo>
                  <a:lnTo>
                    <a:pt x="417712" y="604918"/>
                  </a:lnTo>
                  <a:lnTo>
                    <a:pt x="416603" y="606152"/>
                  </a:lnTo>
                  <a:lnTo>
                    <a:pt x="415494" y="607387"/>
                  </a:lnTo>
                  <a:lnTo>
                    <a:pt x="414386" y="608621"/>
                  </a:lnTo>
                  <a:lnTo>
                    <a:pt x="413280" y="609856"/>
                  </a:lnTo>
                  <a:lnTo>
                    <a:pt x="412174" y="611091"/>
                  </a:lnTo>
                  <a:lnTo>
                    <a:pt x="411068" y="612325"/>
                  </a:lnTo>
                  <a:lnTo>
                    <a:pt x="409965" y="613560"/>
                  </a:lnTo>
                  <a:lnTo>
                    <a:pt x="408861" y="614794"/>
                  </a:lnTo>
                  <a:lnTo>
                    <a:pt x="407760" y="616029"/>
                  </a:lnTo>
                  <a:lnTo>
                    <a:pt x="406659" y="617263"/>
                  </a:lnTo>
                  <a:lnTo>
                    <a:pt x="405561" y="618498"/>
                  </a:lnTo>
                  <a:lnTo>
                    <a:pt x="404463" y="619732"/>
                  </a:lnTo>
                  <a:lnTo>
                    <a:pt x="403367" y="620967"/>
                  </a:lnTo>
                  <a:lnTo>
                    <a:pt x="402274" y="622201"/>
                  </a:lnTo>
                  <a:lnTo>
                    <a:pt x="401181" y="623436"/>
                  </a:lnTo>
                  <a:lnTo>
                    <a:pt x="400091" y="624670"/>
                  </a:lnTo>
                  <a:lnTo>
                    <a:pt x="399003" y="625905"/>
                  </a:lnTo>
                  <a:lnTo>
                    <a:pt x="397917" y="627139"/>
                  </a:lnTo>
                  <a:lnTo>
                    <a:pt x="396833" y="628374"/>
                  </a:lnTo>
                  <a:lnTo>
                    <a:pt x="395750" y="629608"/>
                  </a:lnTo>
                  <a:lnTo>
                    <a:pt x="394673" y="63084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7009" y="2069595"/>
              <a:ext cx="475383" cy="0"/>
            </a:xfrm>
            <a:custGeom>
              <a:avLst/>
              <a:pathLst>
                <a:path w="475383" h="0">
                  <a:moveTo>
                    <a:pt x="0" y="0"/>
                  </a:moveTo>
                  <a:lnTo>
                    <a:pt x="4753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223094" y="1803302"/>
              <a:ext cx="553734" cy="339482"/>
            </a:xfrm>
            <a:custGeom>
              <a:avLst/>
              <a:pathLst>
                <a:path w="553734" h="339482">
                  <a:moveTo>
                    <a:pt x="181302" y="339482"/>
                  </a:moveTo>
                  <a:lnTo>
                    <a:pt x="180797" y="338818"/>
                  </a:lnTo>
                  <a:lnTo>
                    <a:pt x="180291" y="338153"/>
                  </a:lnTo>
                  <a:lnTo>
                    <a:pt x="179785" y="337489"/>
                  </a:lnTo>
                  <a:lnTo>
                    <a:pt x="179278" y="336825"/>
                  </a:lnTo>
                  <a:lnTo>
                    <a:pt x="178769" y="336160"/>
                  </a:lnTo>
                  <a:lnTo>
                    <a:pt x="178259" y="335496"/>
                  </a:lnTo>
                  <a:lnTo>
                    <a:pt x="177749" y="334831"/>
                  </a:lnTo>
                  <a:lnTo>
                    <a:pt x="177237" y="334167"/>
                  </a:lnTo>
                  <a:lnTo>
                    <a:pt x="176724" y="333503"/>
                  </a:lnTo>
                  <a:lnTo>
                    <a:pt x="176211" y="332838"/>
                  </a:lnTo>
                  <a:lnTo>
                    <a:pt x="175695" y="332174"/>
                  </a:lnTo>
                  <a:lnTo>
                    <a:pt x="175180" y="331510"/>
                  </a:lnTo>
                  <a:lnTo>
                    <a:pt x="174661" y="330845"/>
                  </a:lnTo>
                  <a:lnTo>
                    <a:pt x="174142" y="330181"/>
                  </a:lnTo>
                  <a:lnTo>
                    <a:pt x="173623" y="329517"/>
                  </a:lnTo>
                  <a:lnTo>
                    <a:pt x="173101" y="328852"/>
                  </a:lnTo>
                  <a:lnTo>
                    <a:pt x="172578" y="328188"/>
                  </a:lnTo>
                  <a:lnTo>
                    <a:pt x="172054" y="327524"/>
                  </a:lnTo>
                  <a:lnTo>
                    <a:pt x="171528" y="326859"/>
                  </a:lnTo>
                  <a:lnTo>
                    <a:pt x="171001" y="326195"/>
                  </a:lnTo>
                  <a:lnTo>
                    <a:pt x="170472" y="325531"/>
                  </a:lnTo>
                  <a:lnTo>
                    <a:pt x="169942" y="324866"/>
                  </a:lnTo>
                  <a:lnTo>
                    <a:pt x="169411" y="324202"/>
                  </a:lnTo>
                  <a:lnTo>
                    <a:pt x="168876" y="323538"/>
                  </a:lnTo>
                  <a:lnTo>
                    <a:pt x="168341" y="322873"/>
                  </a:lnTo>
                  <a:lnTo>
                    <a:pt x="167805" y="322209"/>
                  </a:lnTo>
                  <a:lnTo>
                    <a:pt x="167266" y="321544"/>
                  </a:lnTo>
                  <a:lnTo>
                    <a:pt x="166726" y="320880"/>
                  </a:lnTo>
                  <a:lnTo>
                    <a:pt x="166184" y="320216"/>
                  </a:lnTo>
                  <a:lnTo>
                    <a:pt x="165640" y="319551"/>
                  </a:lnTo>
                  <a:lnTo>
                    <a:pt x="165095" y="318887"/>
                  </a:lnTo>
                  <a:lnTo>
                    <a:pt x="164547" y="318223"/>
                  </a:lnTo>
                  <a:lnTo>
                    <a:pt x="163997" y="317558"/>
                  </a:lnTo>
                  <a:lnTo>
                    <a:pt x="163447" y="316894"/>
                  </a:lnTo>
                  <a:lnTo>
                    <a:pt x="162892" y="316230"/>
                  </a:lnTo>
                  <a:lnTo>
                    <a:pt x="162338" y="315565"/>
                  </a:lnTo>
                  <a:lnTo>
                    <a:pt x="161781" y="314901"/>
                  </a:lnTo>
                  <a:lnTo>
                    <a:pt x="161221" y="314237"/>
                  </a:lnTo>
                  <a:lnTo>
                    <a:pt x="160660" y="313572"/>
                  </a:lnTo>
                  <a:lnTo>
                    <a:pt x="160097" y="312908"/>
                  </a:lnTo>
                  <a:lnTo>
                    <a:pt x="159530" y="312244"/>
                  </a:lnTo>
                  <a:lnTo>
                    <a:pt x="158964" y="311579"/>
                  </a:lnTo>
                  <a:lnTo>
                    <a:pt x="158393" y="310915"/>
                  </a:lnTo>
                  <a:lnTo>
                    <a:pt x="157821" y="310251"/>
                  </a:lnTo>
                  <a:lnTo>
                    <a:pt x="157249" y="309586"/>
                  </a:lnTo>
                  <a:lnTo>
                    <a:pt x="156671" y="308922"/>
                  </a:lnTo>
                  <a:lnTo>
                    <a:pt x="156093" y="308258"/>
                  </a:lnTo>
                  <a:lnTo>
                    <a:pt x="155512" y="307593"/>
                  </a:lnTo>
                  <a:lnTo>
                    <a:pt x="154928" y="306929"/>
                  </a:lnTo>
                  <a:lnTo>
                    <a:pt x="154345" y="306264"/>
                  </a:lnTo>
                  <a:lnTo>
                    <a:pt x="153756" y="305600"/>
                  </a:lnTo>
                  <a:lnTo>
                    <a:pt x="153166" y="304936"/>
                  </a:lnTo>
                  <a:lnTo>
                    <a:pt x="152576" y="304271"/>
                  </a:lnTo>
                  <a:lnTo>
                    <a:pt x="151979" y="303607"/>
                  </a:lnTo>
                  <a:lnTo>
                    <a:pt x="151383" y="302943"/>
                  </a:lnTo>
                  <a:lnTo>
                    <a:pt x="150785" y="302278"/>
                  </a:lnTo>
                  <a:lnTo>
                    <a:pt x="150182" y="301614"/>
                  </a:lnTo>
                  <a:lnTo>
                    <a:pt x="149579" y="300950"/>
                  </a:lnTo>
                  <a:lnTo>
                    <a:pt x="148973" y="300285"/>
                  </a:lnTo>
                  <a:lnTo>
                    <a:pt x="148364" y="299621"/>
                  </a:lnTo>
                  <a:lnTo>
                    <a:pt x="147755" y="298957"/>
                  </a:lnTo>
                  <a:lnTo>
                    <a:pt x="147140" y="298292"/>
                  </a:lnTo>
                  <a:lnTo>
                    <a:pt x="146525" y="297628"/>
                  </a:lnTo>
                  <a:lnTo>
                    <a:pt x="145909" y="296964"/>
                  </a:lnTo>
                  <a:lnTo>
                    <a:pt x="145287" y="296299"/>
                  </a:lnTo>
                  <a:lnTo>
                    <a:pt x="144665" y="295635"/>
                  </a:lnTo>
                  <a:lnTo>
                    <a:pt x="144041" y="294971"/>
                  </a:lnTo>
                  <a:lnTo>
                    <a:pt x="143413" y="294306"/>
                  </a:lnTo>
                  <a:lnTo>
                    <a:pt x="142785" y="293642"/>
                  </a:lnTo>
                  <a:lnTo>
                    <a:pt x="142152" y="292977"/>
                  </a:lnTo>
                  <a:lnTo>
                    <a:pt x="141518" y="292313"/>
                  </a:lnTo>
                  <a:lnTo>
                    <a:pt x="140884" y="291649"/>
                  </a:lnTo>
                  <a:lnTo>
                    <a:pt x="140244" y="290984"/>
                  </a:lnTo>
                  <a:lnTo>
                    <a:pt x="139604" y="290320"/>
                  </a:lnTo>
                  <a:lnTo>
                    <a:pt x="138962" y="289656"/>
                  </a:lnTo>
                  <a:lnTo>
                    <a:pt x="138316" y="288991"/>
                  </a:lnTo>
                  <a:lnTo>
                    <a:pt x="137670" y="288327"/>
                  </a:lnTo>
                  <a:lnTo>
                    <a:pt x="137021" y="287663"/>
                  </a:lnTo>
                  <a:lnTo>
                    <a:pt x="136369" y="286998"/>
                  </a:lnTo>
                  <a:lnTo>
                    <a:pt x="135717" y="286334"/>
                  </a:lnTo>
                  <a:lnTo>
                    <a:pt x="135061" y="285670"/>
                  </a:lnTo>
                  <a:lnTo>
                    <a:pt x="134404" y="285005"/>
                  </a:lnTo>
                  <a:lnTo>
                    <a:pt x="133746" y="284341"/>
                  </a:lnTo>
                  <a:lnTo>
                    <a:pt x="133084" y="283677"/>
                  </a:lnTo>
                  <a:lnTo>
                    <a:pt x="132421" y="283012"/>
                  </a:lnTo>
                  <a:lnTo>
                    <a:pt x="131757" y="282348"/>
                  </a:lnTo>
                  <a:lnTo>
                    <a:pt x="131090" y="281684"/>
                  </a:lnTo>
                  <a:lnTo>
                    <a:pt x="130422" y="281019"/>
                  </a:lnTo>
                  <a:lnTo>
                    <a:pt x="129752" y="280355"/>
                  </a:lnTo>
                  <a:lnTo>
                    <a:pt x="129080" y="279690"/>
                  </a:lnTo>
                  <a:lnTo>
                    <a:pt x="128409" y="279026"/>
                  </a:lnTo>
                  <a:lnTo>
                    <a:pt x="127733" y="278362"/>
                  </a:lnTo>
                  <a:lnTo>
                    <a:pt x="127057" y="277697"/>
                  </a:lnTo>
                  <a:lnTo>
                    <a:pt x="126380" y="277033"/>
                  </a:lnTo>
                  <a:lnTo>
                    <a:pt x="125700" y="276369"/>
                  </a:lnTo>
                  <a:lnTo>
                    <a:pt x="125021" y="275704"/>
                  </a:lnTo>
                  <a:lnTo>
                    <a:pt x="124339" y="275040"/>
                  </a:lnTo>
                  <a:lnTo>
                    <a:pt x="123656" y="274376"/>
                  </a:lnTo>
                  <a:lnTo>
                    <a:pt x="122973" y="273711"/>
                  </a:lnTo>
                  <a:lnTo>
                    <a:pt x="122288" y="273047"/>
                  </a:lnTo>
                  <a:lnTo>
                    <a:pt x="121602" y="272383"/>
                  </a:lnTo>
                  <a:lnTo>
                    <a:pt x="120916" y="271718"/>
                  </a:lnTo>
                  <a:lnTo>
                    <a:pt x="120228" y="271054"/>
                  </a:lnTo>
                  <a:lnTo>
                    <a:pt x="119540" y="270390"/>
                  </a:lnTo>
                  <a:lnTo>
                    <a:pt x="118852" y="269725"/>
                  </a:lnTo>
                  <a:lnTo>
                    <a:pt x="118162" y="269061"/>
                  </a:lnTo>
                  <a:lnTo>
                    <a:pt x="117472" y="268397"/>
                  </a:lnTo>
                  <a:lnTo>
                    <a:pt x="116781" y="267732"/>
                  </a:lnTo>
                  <a:lnTo>
                    <a:pt x="116090" y="267068"/>
                  </a:lnTo>
                  <a:lnTo>
                    <a:pt x="115399" y="266404"/>
                  </a:lnTo>
                  <a:lnTo>
                    <a:pt x="114708" y="265739"/>
                  </a:lnTo>
                  <a:lnTo>
                    <a:pt x="114016" y="265075"/>
                  </a:lnTo>
                  <a:lnTo>
                    <a:pt x="113324" y="264410"/>
                  </a:lnTo>
                  <a:lnTo>
                    <a:pt x="112633" y="263746"/>
                  </a:lnTo>
                  <a:lnTo>
                    <a:pt x="111941" y="263082"/>
                  </a:lnTo>
                  <a:lnTo>
                    <a:pt x="111250" y="262417"/>
                  </a:lnTo>
                  <a:lnTo>
                    <a:pt x="110559" y="261753"/>
                  </a:lnTo>
                  <a:lnTo>
                    <a:pt x="109868" y="261089"/>
                  </a:lnTo>
                  <a:lnTo>
                    <a:pt x="109179" y="260424"/>
                  </a:lnTo>
                  <a:lnTo>
                    <a:pt x="108489" y="259760"/>
                  </a:lnTo>
                  <a:lnTo>
                    <a:pt x="107800" y="259096"/>
                  </a:lnTo>
                  <a:lnTo>
                    <a:pt x="107113" y="258431"/>
                  </a:lnTo>
                  <a:lnTo>
                    <a:pt x="106425" y="257767"/>
                  </a:lnTo>
                  <a:lnTo>
                    <a:pt x="105739" y="257103"/>
                  </a:lnTo>
                  <a:lnTo>
                    <a:pt x="105054" y="256438"/>
                  </a:lnTo>
                  <a:lnTo>
                    <a:pt x="104370" y="255774"/>
                  </a:lnTo>
                  <a:lnTo>
                    <a:pt x="103688" y="255110"/>
                  </a:lnTo>
                  <a:lnTo>
                    <a:pt x="103007" y="254445"/>
                  </a:lnTo>
                  <a:lnTo>
                    <a:pt x="102326" y="253781"/>
                  </a:lnTo>
                  <a:lnTo>
                    <a:pt x="101649" y="253117"/>
                  </a:lnTo>
                  <a:lnTo>
                    <a:pt x="100972" y="252452"/>
                  </a:lnTo>
                  <a:lnTo>
                    <a:pt x="100296" y="251788"/>
                  </a:lnTo>
                  <a:lnTo>
                    <a:pt x="99625" y="251123"/>
                  </a:lnTo>
                  <a:lnTo>
                    <a:pt x="98954" y="250459"/>
                  </a:lnTo>
                  <a:lnTo>
                    <a:pt x="98285" y="249795"/>
                  </a:lnTo>
                  <a:lnTo>
                    <a:pt x="97619" y="249130"/>
                  </a:lnTo>
                  <a:lnTo>
                    <a:pt x="96954" y="248466"/>
                  </a:lnTo>
                  <a:lnTo>
                    <a:pt x="96293" y="247802"/>
                  </a:lnTo>
                  <a:lnTo>
                    <a:pt x="95634" y="247137"/>
                  </a:lnTo>
                  <a:lnTo>
                    <a:pt x="94975" y="246473"/>
                  </a:lnTo>
                  <a:lnTo>
                    <a:pt x="94324" y="245809"/>
                  </a:lnTo>
                  <a:lnTo>
                    <a:pt x="93672" y="245144"/>
                  </a:lnTo>
                  <a:lnTo>
                    <a:pt x="93023" y="244480"/>
                  </a:lnTo>
                  <a:lnTo>
                    <a:pt x="92380" y="243816"/>
                  </a:lnTo>
                  <a:lnTo>
                    <a:pt x="91737" y="243151"/>
                  </a:lnTo>
                  <a:lnTo>
                    <a:pt x="91099" y="242487"/>
                  </a:lnTo>
                  <a:lnTo>
                    <a:pt x="90465" y="241823"/>
                  </a:lnTo>
                  <a:lnTo>
                    <a:pt x="89831" y="241158"/>
                  </a:lnTo>
                  <a:lnTo>
                    <a:pt x="89205" y="240494"/>
                  </a:lnTo>
                  <a:lnTo>
                    <a:pt x="88581" y="239830"/>
                  </a:lnTo>
                  <a:lnTo>
                    <a:pt x="87958" y="239165"/>
                  </a:lnTo>
                  <a:lnTo>
                    <a:pt x="87344" y="238501"/>
                  </a:lnTo>
                  <a:lnTo>
                    <a:pt x="86731" y="237836"/>
                  </a:lnTo>
                  <a:lnTo>
                    <a:pt x="86122" y="237172"/>
                  </a:lnTo>
                  <a:lnTo>
                    <a:pt x="85519" y="236508"/>
                  </a:lnTo>
                  <a:lnTo>
                    <a:pt x="84917" y="235843"/>
                  </a:lnTo>
                  <a:lnTo>
                    <a:pt x="84323" y="235179"/>
                  </a:lnTo>
                  <a:lnTo>
                    <a:pt x="83733" y="234515"/>
                  </a:lnTo>
                  <a:lnTo>
                    <a:pt x="83143" y="233850"/>
                  </a:lnTo>
                  <a:lnTo>
                    <a:pt x="82565" y="233186"/>
                  </a:lnTo>
                  <a:lnTo>
                    <a:pt x="81988" y="232522"/>
                  </a:lnTo>
                  <a:lnTo>
                    <a:pt x="81414" y="231857"/>
                  </a:lnTo>
                  <a:lnTo>
                    <a:pt x="80850" y="231193"/>
                  </a:lnTo>
                  <a:lnTo>
                    <a:pt x="80286" y="230529"/>
                  </a:lnTo>
                  <a:lnTo>
                    <a:pt x="79730" y="229864"/>
                  </a:lnTo>
                  <a:lnTo>
                    <a:pt x="79180" y="229200"/>
                  </a:lnTo>
                  <a:lnTo>
                    <a:pt x="78630" y="228536"/>
                  </a:lnTo>
                  <a:lnTo>
                    <a:pt x="78093" y="227871"/>
                  </a:lnTo>
                  <a:lnTo>
                    <a:pt x="77558" y="227207"/>
                  </a:lnTo>
                  <a:lnTo>
                    <a:pt x="77025" y="226543"/>
                  </a:lnTo>
                  <a:lnTo>
                    <a:pt x="76506" y="225878"/>
                  </a:lnTo>
                  <a:lnTo>
                    <a:pt x="75986" y="225214"/>
                  </a:lnTo>
                  <a:lnTo>
                    <a:pt x="75473" y="224550"/>
                  </a:lnTo>
                  <a:lnTo>
                    <a:pt x="74970" y="223885"/>
                  </a:lnTo>
                  <a:lnTo>
                    <a:pt x="74466" y="223221"/>
                  </a:lnTo>
                  <a:lnTo>
                    <a:pt x="73974" y="222556"/>
                  </a:lnTo>
                  <a:lnTo>
                    <a:pt x="73487" y="221892"/>
                  </a:lnTo>
                  <a:lnTo>
                    <a:pt x="73000" y="221228"/>
                  </a:lnTo>
                  <a:lnTo>
                    <a:pt x="72530" y="220563"/>
                  </a:lnTo>
                  <a:lnTo>
                    <a:pt x="72060" y="219899"/>
                  </a:lnTo>
                  <a:lnTo>
                    <a:pt x="71594" y="219235"/>
                  </a:lnTo>
                  <a:lnTo>
                    <a:pt x="71142" y="218570"/>
                  </a:lnTo>
                  <a:lnTo>
                    <a:pt x="70690" y="217906"/>
                  </a:lnTo>
                  <a:lnTo>
                    <a:pt x="70247" y="217242"/>
                  </a:lnTo>
                  <a:lnTo>
                    <a:pt x="69812" y="216577"/>
                  </a:lnTo>
                  <a:lnTo>
                    <a:pt x="69378" y="215913"/>
                  </a:lnTo>
                  <a:lnTo>
                    <a:pt x="68958" y="215249"/>
                  </a:lnTo>
                  <a:lnTo>
                    <a:pt x="68542" y="214584"/>
                  </a:lnTo>
                  <a:lnTo>
                    <a:pt x="68127" y="213920"/>
                  </a:lnTo>
                  <a:lnTo>
                    <a:pt x="67730" y="213256"/>
                  </a:lnTo>
                  <a:lnTo>
                    <a:pt x="67332" y="212591"/>
                  </a:lnTo>
                  <a:lnTo>
                    <a:pt x="66941" y="211927"/>
                  </a:lnTo>
                  <a:lnTo>
                    <a:pt x="66563" y="211263"/>
                  </a:lnTo>
                  <a:lnTo>
                    <a:pt x="66184" y="210598"/>
                  </a:lnTo>
                  <a:lnTo>
                    <a:pt x="65817" y="209934"/>
                  </a:lnTo>
                  <a:lnTo>
                    <a:pt x="65458" y="209269"/>
                  </a:lnTo>
                  <a:lnTo>
                    <a:pt x="65098" y="208605"/>
                  </a:lnTo>
                  <a:lnTo>
                    <a:pt x="64756" y="207941"/>
                  </a:lnTo>
                  <a:lnTo>
                    <a:pt x="64415" y="207276"/>
                  </a:lnTo>
                  <a:lnTo>
                    <a:pt x="64078" y="206612"/>
                  </a:lnTo>
                  <a:lnTo>
                    <a:pt x="63757" y="205948"/>
                  </a:lnTo>
                  <a:lnTo>
                    <a:pt x="63435" y="205283"/>
                  </a:lnTo>
                  <a:lnTo>
                    <a:pt x="63123" y="204619"/>
                  </a:lnTo>
                  <a:lnTo>
                    <a:pt x="62821" y="203955"/>
                  </a:lnTo>
                  <a:lnTo>
                    <a:pt x="62519" y="203290"/>
                  </a:lnTo>
                  <a:lnTo>
                    <a:pt x="62231" y="202626"/>
                  </a:lnTo>
                  <a:lnTo>
                    <a:pt x="61948" y="201962"/>
                  </a:lnTo>
                  <a:lnTo>
                    <a:pt x="61666" y="201297"/>
                  </a:lnTo>
                  <a:lnTo>
                    <a:pt x="61402" y="200633"/>
                  </a:lnTo>
                  <a:lnTo>
                    <a:pt x="61138" y="199969"/>
                  </a:lnTo>
                  <a:lnTo>
                    <a:pt x="60880" y="199304"/>
                  </a:lnTo>
                  <a:lnTo>
                    <a:pt x="60635" y="198640"/>
                  </a:lnTo>
                  <a:lnTo>
                    <a:pt x="60390" y="197976"/>
                  </a:lnTo>
                  <a:lnTo>
                    <a:pt x="60156" y="197311"/>
                  </a:lnTo>
                  <a:lnTo>
                    <a:pt x="59929" y="196647"/>
                  </a:lnTo>
                  <a:lnTo>
                    <a:pt x="59703" y="195982"/>
                  </a:lnTo>
                  <a:lnTo>
                    <a:pt x="59493" y="195318"/>
                  </a:lnTo>
                  <a:lnTo>
                    <a:pt x="59284" y="194654"/>
                  </a:lnTo>
                  <a:lnTo>
                    <a:pt x="59079" y="193989"/>
                  </a:lnTo>
                  <a:lnTo>
                    <a:pt x="58889" y="193325"/>
                  </a:lnTo>
                  <a:lnTo>
                    <a:pt x="58698" y="192661"/>
                  </a:lnTo>
                  <a:lnTo>
                    <a:pt x="58516" y="191996"/>
                  </a:lnTo>
                  <a:lnTo>
                    <a:pt x="58343" y="191332"/>
                  </a:lnTo>
                  <a:lnTo>
                    <a:pt x="58170" y="190668"/>
                  </a:lnTo>
                  <a:lnTo>
                    <a:pt x="58010" y="190003"/>
                  </a:lnTo>
                  <a:lnTo>
                    <a:pt x="57854" y="189339"/>
                  </a:lnTo>
                  <a:lnTo>
                    <a:pt x="57698" y="188675"/>
                  </a:lnTo>
                  <a:lnTo>
                    <a:pt x="57559" y="188010"/>
                  </a:lnTo>
                  <a:lnTo>
                    <a:pt x="57419" y="187346"/>
                  </a:lnTo>
                  <a:lnTo>
                    <a:pt x="57285" y="186682"/>
                  </a:lnTo>
                  <a:lnTo>
                    <a:pt x="57161" y="186017"/>
                  </a:lnTo>
                  <a:lnTo>
                    <a:pt x="57037" y="185353"/>
                  </a:lnTo>
                  <a:lnTo>
                    <a:pt x="56923" y="184689"/>
                  </a:lnTo>
                  <a:lnTo>
                    <a:pt x="56814" y="184024"/>
                  </a:lnTo>
                  <a:lnTo>
                    <a:pt x="56705" y="183360"/>
                  </a:lnTo>
                  <a:lnTo>
                    <a:pt x="56610" y="182696"/>
                  </a:lnTo>
                  <a:lnTo>
                    <a:pt x="56515" y="182031"/>
                  </a:lnTo>
                  <a:lnTo>
                    <a:pt x="56423" y="181367"/>
                  </a:lnTo>
                  <a:lnTo>
                    <a:pt x="56343" y="180702"/>
                  </a:lnTo>
                  <a:lnTo>
                    <a:pt x="56262" y="180038"/>
                  </a:lnTo>
                  <a:lnTo>
                    <a:pt x="56187" y="179374"/>
                  </a:lnTo>
                  <a:lnTo>
                    <a:pt x="56119" y="178709"/>
                  </a:lnTo>
                  <a:lnTo>
                    <a:pt x="56052" y="178045"/>
                  </a:lnTo>
                  <a:lnTo>
                    <a:pt x="55992" y="177381"/>
                  </a:lnTo>
                  <a:lnTo>
                    <a:pt x="55936" y="176716"/>
                  </a:lnTo>
                  <a:lnTo>
                    <a:pt x="55881" y="176052"/>
                  </a:lnTo>
                  <a:lnTo>
                    <a:pt x="55836" y="175388"/>
                  </a:lnTo>
                  <a:lnTo>
                    <a:pt x="55791" y="174723"/>
                  </a:lnTo>
                  <a:lnTo>
                    <a:pt x="55748" y="174059"/>
                  </a:lnTo>
                  <a:lnTo>
                    <a:pt x="55713" y="173395"/>
                  </a:lnTo>
                  <a:lnTo>
                    <a:pt x="55678" y="172730"/>
                  </a:lnTo>
                  <a:lnTo>
                    <a:pt x="55648" y="172066"/>
                  </a:lnTo>
                  <a:lnTo>
                    <a:pt x="55622" y="171402"/>
                  </a:lnTo>
                  <a:lnTo>
                    <a:pt x="55596" y="170737"/>
                  </a:lnTo>
                  <a:lnTo>
                    <a:pt x="55577" y="170073"/>
                  </a:lnTo>
                  <a:lnTo>
                    <a:pt x="55558" y="169409"/>
                  </a:lnTo>
                  <a:lnTo>
                    <a:pt x="55541" y="168744"/>
                  </a:lnTo>
                  <a:lnTo>
                    <a:pt x="55529" y="168080"/>
                  </a:lnTo>
                  <a:lnTo>
                    <a:pt x="55518" y="167415"/>
                  </a:lnTo>
                  <a:lnTo>
                    <a:pt x="55509" y="166751"/>
                  </a:lnTo>
                  <a:lnTo>
                    <a:pt x="55503" y="166087"/>
                  </a:lnTo>
                  <a:lnTo>
                    <a:pt x="55497" y="165422"/>
                  </a:lnTo>
                  <a:lnTo>
                    <a:pt x="55494" y="164758"/>
                  </a:lnTo>
                  <a:lnTo>
                    <a:pt x="55493" y="164094"/>
                  </a:lnTo>
                  <a:lnTo>
                    <a:pt x="55492" y="163429"/>
                  </a:lnTo>
                  <a:lnTo>
                    <a:pt x="55493" y="162765"/>
                  </a:lnTo>
                  <a:lnTo>
                    <a:pt x="55495" y="162101"/>
                  </a:lnTo>
                  <a:lnTo>
                    <a:pt x="55498" y="161436"/>
                  </a:lnTo>
                  <a:lnTo>
                    <a:pt x="55502" y="160772"/>
                  </a:lnTo>
                  <a:lnTo>
                    <a:pt x="55506" y="160108"/>
                  </a:lnTo>
                  <a:lnTo>
                    <a:pt x="55511" y="159443"/>
                  </a:lnTo>
                  <a:lnTo>
                    <a:pt x="55516" y="158779"/>
                  </a:lnTo>
                  <a:lnTo>
                    <a:pt x="55521" y="158115"/>
                  </a:lnTo>
                  <a:lnTo>
                    <a:pt x="55526" y="157450"/>
                  </a:lnTo>
                  <a:lnTo>
                    <a:pt x="55530" y="156786"/>
                  </a:lnTo>
                  <a:lnTo>
                    <a:pt x="55535" y="156122"/>
                  </a:lnTo>
                  <a:lnTo>
                    <a:pt x="55538" y="155457"/>
                  </a:lnTo>
                  <a:lnTo>
                    <a:pt x="55542" y="154793"/>
                  </a:lnTo>
                  <a:lnTo>
                    <a:pt x="55544" y="154129"/>
                  </a:lnTo>
                  <a:lnTo>
                    <a:pt x="55545" y="153464"/>
                  </a:lnTo>
                  <a:lnTo>
                    <a:pt x="55545" y="152800"/>
                  </a:lnTo>
                  <a:lnTo>
                    <a:pt x="55543" y="152135"/>
                  </a:lnTo>
                  <a:lnTo>
                    <a:pt x="55540" y="151471"/>
                  </a:lnTo>
                  <a:lnTo>
                    <a:pt x="55537" y="150807"/>
                  </a:lnTo>
                  <a:lnTo>
                    <a:pt x="55529" y="150142"/>
                  </a:lnTo>
                  <a:lnTo>
                    <a:pt x="55521" y="149478"/>
                  </a:lnTo>
                  <a:lnTo>
                    <a:pt x="55511" y="148814"/>
                  </a:lnTo>
                  <a:lnTo>
                    <a:pt x="55497" y="148149"/>
                  </a:lnTo>
                  <a:lnTo>
                    <a:pt x="55482" y="147485"/>
                  </a:lnTo>
                  <a:lnTo>
                    <a:pt x="55464" y="146821"/>
                  </a:lnTo>
                  <a:lnTo>
                    <a:pt x="55442" y="146156"/>
                  </a:lnTo>
                  <a:lnTo>
                    <a:pt x="55420" y="145492"/>
                  </a:lnTo>
                  <a:lnTo>
                    <a:pt x="55392" y="144828"/>
                  </a:lnTo>
                  <a:lnTo>
                    <a:pt x="55361" y="144163"/>
                  </a:lnTo>
                  <a:lnTo>
                    <a:pt x="55330" y="143499"/>
                  </a:lnTo>
                  <a:lnTo>
                    <a:pt x="55291" y="142835"/>
                  </a:lnTo>
                  <a:lnTo>
                    <a:pt x="55251" y="142170"/>
                  </a:lnTo>
                  <a:lnTo>
                    <a:pt x="55207" y="141506"/>
                  </a:lnTo>
                  <a:lnTo>
                    <a:pt x="55157" y="140842"/>
                  </a:lnTo>
                  <a:lnTo>
                    <a:pt x="55106" y="140177"/>
                  </a:lnTo>
                  <a:lnTo>
                    <a:pt x="55048" y="139513"/>
                  </a:lnTo>
                  <a:lnTo>
                    <a:pt x="54987" y="138848"/>
                  </a:lnTo>
                  <a:lnTo>
                    <a:pt x="54925" y="138184"/>
                  </a:lnTo>
                  <a:lnTo>
                    <a:pt x="54851" y="137520"/>
                  </a:lnTo>
                  <a:lnTo>
                    <a:pt x="54776" y="136855"/>
                  </a:lnTo>
                  <a:lnTo>
                    <a:pt x="54699" y="136191"/>
                  </a:lnTo>
                  <a:lnTo>
                    <a:pt x="54611" y="135527"/>
                  </a:lnTo>
                  <a:lnTo>
                    <a:pt x="54523" y="134862"/>
                  </a:lnTo>
                  <a:lnTo>
                    <a:pt x="54428" y="134198"/>
                  </a:lnTo>
                  <a:lnTo>
                    <a:pt x="54326" y="133534"/>
                  </a:lnTo>
                  <a:lnTo>
                    <a:pt x="54224" y="132869"/>
                  </a:lnTo>
                  <a:lnTo>
                    <a:pt x="54110" y="132205"/>
                  </a:lnTo>
                  <a:lnTo>
                    <a:pt x="53993" y="131541"/>
                  </a:lnTo>
                  <a:lnTo>
                    <a:pt x="53874" y="130876"/>
                  </a:lnTo>
                  <a:lnTo>
                    <a:pt x="53741" y="130212"/>
                  </a:lnTo>
                  <a:lnTo>
                    <a:pt x="53608" y="129548"/>
                  </a:lnTo>
                  <a:lnTo>
                    <a:pt x="53469" y="128883"/>
                  </a:lnTo>
                  <a:lnTo>
                    <a:pt x="53320" y="128219"/>
                  </a:lnTo>
                  <a:lnTo>
                    <a:pt x="53170" y="127555"/>
                  </a:lnTo>
                  <a:lnTo>
                    <a:pt x="53010" y="126890"/>
                  </a:lnTo>
                  <a:lnTo>
                    <a:pt x="52844" y="126226"/>
                  </a:lnTo>
                  <a:lnTo>
                    <a:pt x="52677" y="125561"/>
                  </a:lnTo>
                  <a:lnTo>
                    <a:pt x="52494" y="124897"/>
                  </a:lnTo>
                  <a:lnTo>
                    <a:pt x="52310" y="124233"/>
                  </a:lnTo>
                  <a:lnTo>
                    <a:pt x="52123" y="123568"/>
                  </a:lnTo>
                  <a:lnTo>
                    <a:pt x="51921" y="122904"/>
                  </a:lnTo>
                  <a:lnTo>
                    <a:pt x="51719" y="122240"/>
                  </a:lnTo>
                  <a:lnTo>
                    <a:pt x="51508" y="121575"/>
                  </a:lnTo>
                  <a:lnTo>
                    <a:pt x="51287" y="120911"/>
                  </a:lnTo>
                  <a:lnTo>
                    <a:pt x="51067" y="120247"/>
                  </a:lnTo>
                  <a:lnTo>
                    <a:pt x="50833" y="119582"/>
                  </a:lnTo>
                  <a:lnTo>
                    <a:pt x="50594" y="118918"/>
                  </a:lnTo>
                  <a:lnTo>
                    <a:pt x="50354" y="118254"/>
                  </a:lnTo>
                  <a:lnTo>
                    <a:pt x="50096" y="117589"/>
                  </a:lnTo>
                  <a:lnTo>
                    <a:pt x="49838" y="116925"/>
                  </a:lnTo>
                  <a:lnTo>
                    <a:pt x="49574" y="116261"/>
                  </a:lnTo>
                  <a:lnTo>
                    <a:pt x="49298" y="115596"/>
                  </a:lnTo>
                  <a:lnTo>
                    <a:pt x="49021" y="114932"/>
                  </a:lnTo>
                  <a:lnTo>
                    <a:pt x="48733" y="114268"/>
                  </a:lnTo>
                  <a:lnTo>
                    <a:pt x="48438" y="113603"/>
                  </a:lnTo>
                  <a:lnTo>
                    <a:pt x="48142" y="112939"/>
                  </a:lnTo>
                  <a:lnTo>
                    <a:pt x="47830" y="112275"/>
                  </a:lnTo>
                  <a:lnTo>
                    <a:pt x="47516" y="111610"/>
                  </a:lnTo>
                  <a:lnTo>
                    <a:pt x="47198" y="110946"/>
                  </a:lnTo>
                  <a:lnTo>
                    <a:pt x="46865" y="110281"/>
                  </a:lnTo>
                  <a:lnTo>
                    <a:pt x="46532" y="109617"/>
                  </a:lnTo>
                  <a:lnTo>
                    <a:pt x="46191" y="108953"/>
                  </a:lnTo>
                  <a:lnTo>
                    <a:pt x="45840" y="108288"/>
                  </a:lnTo>
                  <a:lnTo>
                    <a:pt x="45489" y="107624"/>
                  </a:lnTo>
                  <a:lnTo>
                    <a:pt x="45124" y="106960"/>
                  </a:lnTo>
                  <a:lnTo>
                    <a:pt x="44755" y="106295"/>
                  </a:lnTo>
                  <a:lnTo>
                    <a:pt x="44385" y="105631"/>
                  </a:lnTo>
                  <a:lnTo>
                    <a:pt x="43999" y="104967"/>
                  </a:lnTo>
                  <a:lnTo>
                    <a:pt x="43612" y="104302"/>
                  </a:lnTo>
                  <a:lnTo>
                    <a:pt x="43220" y="103638"/>
                  </a:lnTo>
                  <a:lnTo>
                    <a:pt x="42816" y="102974"/>
                  </a:lnTo>
                  <a:lnTo>
                    <a:pt x="42413" y="102309"/>
                  </a:lnTo>
                  <a:lnTo>
                    <a:pt x="41999" y="101645"/>
                  </a:lnTo>
                  <a:lnTo>
                    <a:pt x="41579" y="100981"/>
                  </a:lnTo>
                  <a:lnTo>
                    <a:pt x="41159" y="100316"/>
                  </a:lnTo>
                  <a:lnTo>
                    <a:pt x="40726" y="99652"/>
                  </a:lnTo>
                  <a:lnTo>
                    <a:pt x="40290" y="98988"/>
                  </a:lnTo>
                  <a:lnTo>
                    <a:pt x="39852" y="98323"/>
                  </a:lnTo>
                  <a:lnTo>
                    <a:pt x="39401" y="97659"/>
                  </a:lnTo>
                  <a:lnTo>
                    <a:pt x="38951" y="96994"/>
                  </a:lnTo>
                  <a:lnTo>
                    <a:pt x="38494" y="96330"/>
                  </a:lnTo>
                  <a:lnTo>
                    <a:pt x="38030" y="95666"/>
                  </a:lnTo>
                  <a:lnTo>
                    <a:pt x="37566" y="95001"/>
                  </a:lnTo>
                  <a:lnTo>
                    <a:pt x="37092" y="94337"/>
                  </a:lnTo>
                  <a:lnTo>
                    <a:pt x="36615" y="93673"/>
                  </a:lnTo>
                  <a:lnTo>
                    <a:pt x="36137" y="93008"/>
                  </a:lnTo>
                  <a:lnTo>
                    <a:pt x="35648" y="92344"/>
                  </a:lnTo>
                  <a:lnTo>
                    <a:pt x="35159" y="91680"/>
                  </a:lnTo>
                  <a:lnTo>
                    <a:pt x="34667" y="91015"/>
                  </a:lnTo>
                  <a:lnTo>
                    <a:pt x="34167" y="90351"/>
                  </a:lnTo>
                  <a:lnTo>
                    <a:pt x="33667" y="89687"/>
                  </a:lnTo>
                  <a:lnTo>
                    <a:pt x="33162" y="89022"/>
                  </a:lnTo>
                  <a:lnTo>
                    <a:pt x="32652" y="88358"/>
                  </a:lnTo>
                  <a:lnTo>
                    <a:pt x="32143" y="87694"/>
                  </a:lnTo>
                  <a:lnTo>
                    <a:pt x="31626" y="87029"/>
                  </a:lnTo>
                  <a:lnTo>
                    <a:pt x="31109" y="86365"/>
                  </a:lnTo>
                  <a:lnTo>
                    <a:pt x="30590" y="85701"/>
                  </a:lnTo>
                  <a:lnTo>
                    <a:pt x="30066" y="85036"/>
                  </a:lnTo>
                  <a:lnTo>
                    <a:pt x="29542" y="84372"/>
                  </a:lnTo>
                  <a:lnTo>
                    <a:pt x="29015" y="83707"/>
                  </a:lnTo>
                  <a:lnTo>
                    <a:pt x="28485" y="83043"/>
                  </a:lnTo>
                  <a:lnTo>
                    <a:pt x="27955" y="82379"/>
                  </a:lnTo>
                  <a:lnTo>
                    <a:pt x="27423" y="81714"/>
                  </a:lnTo>
                  <a:lnTo>
                    <a:pt x="26889" y="81050"/>
                  </a:lnTo>
                  <a:lnTo>
                    <a:pt x="26355" y="80386"/>
                  </a:lnTo>
                  <a:lnTo>
                    <a:pt x="25819" y="79721"/>
                  </a:lnTo>
                  <a:lnTo>
                    <a:pt x="25283" y="79057"/>
                  </a:lnTo>
                  <a:lnTo>
                    <a:pt x="24746" y="78393"/>
                  </a:lnTo>
                  <a:lnTo>
                    <a:pt x="24210" y="77728"/>
                  </a:lnTo>
                  <a:lnTo>
                    <a:pt x="23673" y="77064"/>
                  </a:lnTo>
                  <a:lnTo>
                    <a:pt x="23136" y="76400"/>
                  </a:lnTo>
                  <a:lnTo>
                    <a:pt x="22600" y="75735"/>
                  </a:lnTo>
                  <a:lnTo>
                    <a:pt x="22064" y="75071"/>
                  </a:lnTo>
                  <a:lnTo>
                    <a:pt x="21530" y="74407"/>
                  </a:lnTo>
                  <a:lnTo>
                    <a:pt x="20996" y="73742"/>
                  </a:lnTo>
                  <a:lnTo>
                    <a:pt x="20463" y="73078"/>
                  </a:lnTo>
                  <a:lnTo>
                    <a:pt x="19934" y="72414"/>
                  </a:lnTo>
                  <a:lnTo>
                    <a:pt x="19405" y="71749"/>
                  </a:lnTo>
                  <a:lnTo>
                    <a:pt x="18878" y="71085"/>
                  </a:lnTo>
                  <a:lnTo>
                    <a:pt x="18354" y="70421"/>
                  </a:lnTo>
                  <a:lnTo>
                    <a:pt x="17831" y="69756"/>
                  </a:lnTo>
                  <a:lnTo>
                    <a:pt x="17313" y="69092"/>
                  </a:lnTo>
                  <a:lnTo>
                    <a:pt x="16797" y="68427"/>
                  </a:lnTo>
                  <a:lnTo>
                    <a:pt x="16282" y="67763"/>
                  </a:lnTo>
                  <a:lnTo>
                    <a:pt x="15775" y="67099"/>
                  </a:lnTo>
                  <a:lnTo>
                    <a:pt x="15270" y="66434"/>
                  </a:lnTo>
                  <a:lnTo>
                    <a:pt x="14766" y="65770"/>
                  </a:lnTo>
                  <a:lnTo>
                    <a:pt x="14272" y="65106"/>
                  </a:lnTo>
                  <a:lnTo>
                    <a:pt x="13777" y="64441"/>
                  </a:lnTo>
                  <a:lnTo>
                    <a:pt x="13289" y="63777"/>
                  </a:lnTo>
                  <a:lnTo>
                    <a:pt x="12808" y="63113"/>
                  </a:lnTo>
                  <a:lnTo>
                    <a:pt x="12326" y="62448"/>
                  </a:lnTo>
                  <a:lnTo>
                    <a:pt x="11857" y="61784"/>
                  </a:lnTo>
                  <a:lnTo>
                    <a:pt x="11390" y="61120"/>
                  </a:lnTo>
                  <a:lnTo>
                    <a:pt x="10925" y="60455"/>
                  </a:lnTo>
                  <a:lnTo>
                    <a:pt x="10476" y="59791"/>
                  </a:lnTo>
                  <a:lnTo>
                    <a:pt x="10026" y="59127"/>
                  </a:lnTo>
                  <a:lnTo>
                    <a:pt x="9583" y="58462"/>
                  </a:lnTo>
                  <a:lnTo>
                    <a:pt x="9152" y="57798"/>
                  </a:lnTo>
                  <a:lnTo>
                    <a:pt x="8721" y="57134"/>
                  </a:lnTo>
                  <a:lnTo>
                    <a:pt x="8303" y="56469"/>
                  </a:lnTo>
                  <a:lnTo>
                    <a:pt x="7892" y="55805"/>
                  </a:lnTo>
                  <a:lnTo>
                    <a:pt x="7482" y="55140"/>
                  </a:lnTo>
                  <a:lnTo>
                    <a:pt x="7091" y="54476"/>
                  </a:lnTo>
                  <a:lnTo>
                    <a:pt x="6703" y="53812"/>
                  </a:lnTo>
                  <a:lnTo>
                    <a:pt x="6319" y="53147"/>
                  </a:lnTo>
                  <a:lnTo>
                    <a:pt x="5955" y="52483"/>
                  </a:lnTo>
                  <a:lnTo>
                    <a:pt x="5590" y="51819"/>
                  </a:lnTo>
                  <a:lnTo>
                    <a:pt x="5238" y="51154"/>
                  </a:lnTo>
                  <a:lnTo>
                    <a:pt x="4899" y="50490"/>
                  </a:lnTo>
                  <a:lnTo>
                    <a:pt x="4559" y="49826"/>
                  </a:lnTo>
                  <a:lnTo>
                    <a:pt x="4241" y="49161"/>
                  </a:lnTo>
                  <a:lnTo>
                    <a:pt x="3929" y="48497"/>
                  </a:lnTo>
                  <a:lnTo>
                    <a:pt x="3619" y="47833"/>
                  </a:lnTo>
                  <a:lnTo>
                    <a:pt x="3336" y="47168"/>
                  </a:lnTo>
                  <a:lnTo>
                    <a:pt x="3053" y="46504"/>
                  </a:lnTo>
                  <a:lnTo>
                    <a:pt x="2779" y="45840"/>
                  </a:lnTo>
                  <a:lnTo>
                    <a:pt x="2527" y="45175"/>
                  </a:lnTo>
                  <a:lnTo>
                    <a:pt x="2274" y="44511"/>
                  </a:lnTo>
                  <a:lnTo>
                    <a:pt x="2041" y="43847"/>
                  </a:lnTo>
                  <a:lnTo>
                    <a:pt x="1820" y="43182"/>
                  </a:lnTo>
                  <a:lnTo>
                    <a:pt x="1599" y="42518"/>
                  </a:lnTo>
                  <a:lnTo>
                    <a:pt x="1408" y="41853"/>
                  </a:lnTo>
                  <a:lnTo>
                    <a:pt x="1220" y="41189"/>
                  </a:lnTo>
                  <a:lnTo>
                    <a:pt x="1039" y="40525"/>
                  </a:lnTo>
                  <a:lnTo>
                    <a:pt x="886" y="39860"/>
                  </a:lnTo>
                  <a:lnTo>
                    <a:pt x="733" y="39196"/>
                  </a:lnTo>
                  <a:lnTo>
                    <a:pt x="597" y="38532"/>
                  </a:lnTo>
                  <a:lnTo>
                    <a:pt x="480" y="37867"/>
                  </a:lnTo>
                  <a:lnTo>
                    <a:pt x="363" y="37203"/>
                  </a:lnTo>
                  <a:lnTo>
                    <a:pt x="273" y="36539"/>
                  </a:lnTo>
                  <a:lnTo>
                    <a:pt x="194" y="35874"/>
                  </a:lnTo>
                  <a:lnTo>
                    <a:pt x="115" y="35210"/>
                  </a:lnTo>
                  <a:lnTo>
                    <a:pt x="74" y="34546"/>
                  </a:lnTo>
                  <a:lnTo>
                    <a:pt x="32" y="33881"/>
                  </a:lnTo>
                  <a:lnTo>
                    <a:pt x="3" y="33217"/>
                  </a:lnTo>
                  <a:lnTo>
                    <a:pt x="1" y="32553"/>
                  </a:lnTo>
                  <a:lnTo>
                    <a:pt x="0" y="31888"/>
                  </a:lnTo>
                  <a:lnTo>
                    <a:pt x="21" y="31224"/>
                  </a:lnTo>
                  <a:lnTo>
                    <a:pt x="60" y="30560"/>
                  </a:lnTo>
                  <a:lnTo>
                    <a:pt x="99" y="29895"/>
                  </a:lnTo>
                  <a:lnTo>
                    <a:pt x="173" y="29231"/>
                  </a:lnTo>
                  <a:lnTo>
                    <a:pt x="253" y="28567"/>
                  </a:lnTo>
                  <a:lnTo>
                    <a:pt x="339" y="27902"/>
                  </a:lnTo>
                  <a:lnTo>
                    <a:pt x="461" y="27238"/>
                  </a:lnTo>
                  <a:lnTo>
                    <a:pt x="583" y="26573"/>
                  </a:lnTo>
                  <a:lnTo>
                    <a:pt x="723" y="25909"/>
                  </a:lnTo>
                  <a:lnTo>
                    <a:pt x="888" y="25245"/>
                  </a:lnTo>
                  <a:lnTo>
                    <a:pt x="1053" y="24580"/>
                  </a:lnTo>
                  <a:lnTo>
                    <a:pt x="1249" y="23916"/>
                  </a:lnTo>
                  <a:lnTo>
                    <a:pt x="1458" y="23252"/>
                  </a:lnTo>
                  <a:lnTo>
                    <a:pt x="1666" y="22587"/>
                  </a:lnTo>
                  <a:lnTo>
                    <a:pt x="1918" y="21923"/>
                  </a:lnTo>
                  <a:lnTo>
                    <a:pt x="2170" y="21259"/>
                  </a:lnTo>
                  <a:lnTo>
                    <a:pt x="2435" y="20594"/>
                  </a:lnTo>
                  <a:lnTo>
                    <a:pt x="2732" y="19930"/>
                  </a:lnTo>
                  <a:lnTo>
                    <a:pt x="3029" y="19266"/>
                  </a:lnTo>
                  <a:lnTo>
                    <a:pt x="3350" y="18601"/>
                  </a:lnTo>
                  <a:lnTo>
                    <a:pt x="3692" y="17937"/>
                  </a:lnTo>
                  <a:lnTo>
                    <a:pt x="4033" y="17273"/>
                  </a:lnTo>
                  <a:lnTo>
                    <a:pt x="4413" y="16608"/>
                  </a:lnTo>
                  <a:lnTo>
                    <a:pt x="4799" y="15944"/>
                  </a:lnTo>
                  <a:lnTo>
                    <a:pt x="5191" y="15280"/>
                  </a:lnTo>
                  <a:lnTo>
                    <a:pt x="5622" y="14615"/>
                  </a:lnTo>
                  <a:lnTo>
                    <a:pt x="6054" y="13951"/>
                  </a:lnTo>
                  <a:lnTo>
                    <a:pt x="6504" y="13286"/>
                  </a:lnTo>
                  <a:lnTo>
                    <a:pt x="6980" y="12622"/>
                  </a:lnTo>
                  <a:lnTo>
                    <a:pt x="7457" y="11958"/>
                  </a:lnTo>
                  <a:lnTo>
                    <a:pt x="7964" y="11293"/>
                  </a:lnTo>
                  <a:lnTo>
                    <a:pt x="8486" y="10629"/>
                  </a:lnTo>
                  <a:lnTo>
                    <a:pt x="9008" y="9965"/>
                  </a:lnTo>
                  <a:lnTo>
                    <a:pt x="9573" y="9300"/>
                  </a:lnTo>
                  <a:lnTo>
                    <a:pt x="10139" y="8636"/>
                  </a:lnTo>
                  <a:lnTo>
                    <a:pt x="10717" y="7972"/>
                  </a:lnTo>
                  <a:lnTo>
                    <a:pt x="11328" y="7307"/>
                  </a:lnTo>
                  <a:lnTo>
                    <a:pt x="11939" y="6643"/>
                  </a:lnTo>
                  <a:lnTo>
                    <a:pt x="12573" y="5979"/>
                  </a:lnTo>
                  <a:lnTo>
                    <a:pt x="13228" y="5314"/>
                  </a:lnTo>
                  <a:lnTo>
                    <a:pt x="13884" y="4650"/>
                  </a:lnTo>
                  <a:lnTo>
                    <a:pt x="14574" y="3986"/>
                  </a:lnTo>
                  <a:lnTo>
                    <a:pt x="15273" y="3321"/>
                  </a:lnTo>
                  <a:lnTo>
                    <a:pt x="15976" y="2657"/>
                  </a:lnTo>
                  <a:lnTo>
                    <a:pt x="16718" y="1993"/>
                  </a:lnTo>
                  <a:lnTo>
                    <a:pt x="17460" y="1328"/>
                  </a:lnTo>
                  <a:lnTo>
                    <a:pt x="18218" y="664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64"/>
                  </a:lnTo>
                  <a:lnTo>
                    <a:pt x="536274" y="1328"/>
                  </a:lnTo>
                  <a:lnTo>
                    <a:pt x="537016" y="1993"/>
                  </a:lnTo>
                  <a:lnTo>
                    <a:pt x="537758" y="2657"/>
                  </a:lnTo>
                  <a:lnTo>
                    <a:pt x="538461" y="3321"/>
                  </a:lnTo>
                  <a:lnTo>
                    <a:pt x="539160" y="3986"/>
                  </a:lnTo>
                  <a:lnTo>
                    <a:pt x="539850" y="4650"/>
                  </a:lnTo>
                  <a:lnTo>
                    <a:pt x="540506" y="5314"/>
                  </a:lnTo>
                  <a:lnTo>
                    <a:pt x="541161" y="5979"/>
                  </a:lnTo>
                  <a:lnTo>
                    <a:pt x="541795" y="6643"/>
                  </a:lnTo>
                  <a:lnTo>
                    <a:pt x="542406" y="7307"/>
                  </a:lnTo>
                  <a:lnTo>
                    <a:pt x="543017" y="7972"/>
                  </a:lnTo>
                  <a:lnTo>
                    <a:pt x="543595" y="8636"/>
                  </a:lnTo>
                  <a:lnTo>
                    <a:pt x="544161" y="9300"/>
                  </a:lnTo>
                  <a:lnTo>
                    <a:pt x="544726" y="9965"/>
                  </a:lnTo>
                  <a:lnTo>
                    <a:pt x="545248" y="10629"/>
                  </a:lnTo>
                  <a:lnTo>
                    <a:pt x="545770" y="11293"/>
                  </a:lnTo>
                  <a:lnTo>
                    <a:pt x="546277" y="11958"/>
                  </a:lnTo>
                  <a:lnTo>
                    <a:pt x="546754" y="12622"/>
                  </a:lnTo>
                  <a:lnTo>
                    <a:pt x="547230" y="13286"/>
                  </a:lnTo>
                  <a:lnTo>
                    <a:pt x="547680" y="13951"/>
                  </a:lnTo>
                  <a:lnTo>
                    <a:pt x="548111" y="14615"/>
                  </a:lnTo>
                  <a:lnTo>
                    <a:pt x="548543" y="15280"/>
                  </a:lnTo>
                  <a:lnTo>
                    <a:pt x="548935" y="15944"/>
                  </a:lnTo>
                  <a:lnTo>
                    <a:pt x="549321" y="16608"/>
                  </a:lnTo>
                  <a:lnTo>
                    <a:pt x="549701" y="17273"/>
                  </a:lnTo>
                  <a:lnTo>
                    <a:pt x="550042" y="17937"/>
                  </a:lnTo>
                  <a:lnTo>
                    <a:pt x="550384" y="18601"/>
                  </a:lnTo>
                  <a:lnTo>
                    <a:pt x="550705" y="19266"/>
                  </a:lnTo>
                  <a:lnTo>
                    <a:pt x="551002" y="19930"/>
                  </a:lnTo>
                  <a:lnTo>
                    <a:pt x="551299" y="20594"/>
                  </a:lnTo>
                  <a:lnTo>
                    <a:pt x="551563" y="21259"/>
                  </a:lnTo>
                  <a:lnTo>
                    <a:pt x="551816" y="21923"/>
                  </a:lnTo>
                  <a:lnTo>
                    <a:pt x="552068" y="22587"/>
                  </a:lnTo>
                  <a:lnTo>
                    <a:pt x="552276" y="23252"/>
                  </a:lnTo>
                  <a:lnTo>
                    <a:pt x="552485" y="23916"/>
                  </a:lnTo>
                  <a:lnTo>
                    <a:pt x="552681" y="24580"/>
                  </a:lnTo>
                  <a:lnTo>
                    <a:pt x="552846" y="25245"/>
                  </a:lnTo>
                  <a:lnTo>
                    <a:pt x="553011" y="25909"/>
                  </a:lnTo>
                  <a:lnTo>
                    <a:pt x="553151" y="26573"/>
                  </a:lnTo>
                  <a:lnTo>
                    <a:pt x="553273" y="27238"/>
                  </a:lnTo>
                  <a:lnTo>
                    <a:pt x="553395" y="27902"/>
                  </a:lnTo>
                  <a:lnTo>
                    <a:pt x="553481" y="28567"/>
                  </a:lnTo>
                  <a:lnTo>
                    <a:pt x="553561" y="29231"/>
                  </a:lnTo>
                  <a:lnTo>
                    <a:pt x="553635" y="29895"/>
                  </a:lnTo>
                  <a:lnTo>
                    <a:pt x="553674" y="30560"/>
                  </a:lnTo>
                  <a:lnTo>
                    <a:pt x="553713" y="31224"/>
                  </a:lnTo>
                  <a:lnTo>
                    <a:pt x="553734" y="31888"/>
                  </a:lnTo>
                  <a:lnTo>
                    <a:pt x="553733" y="32553"/>
                  </a:lnTo>
                  <a:lnTo>
                    <a:pt x="553731" y="33217"/>
                  </a:lnTo>
                  <a:lnTo>
                    <a:pt x="553701" y="33881"/>
                  </a:lnTo>
                  <a:lnTo>
                    <a:pt x="553660" y="34546"/>
                  </a:lnTo>
                  <a:lnTo>
                    <a:pt x="553619" y="35210"/>
                  </a:lnTo>
                  <a:lnTo>
                    <a:pt x="553540" y="35874"/>
                  </a:lnTo>
                  <a:lnTo>
                    <a:pt x="553461" y="36539"/>
                  </a:lnTo>
                  <a:lnTo>
                    <a:pt x="553371" y="37203"/>
                  </a:lnTo>
                  <a:lnTo>
                    <a:pt x="553254" y="37867"/>
                  </a:lnTo>
                  <a:lnTo>
                    <a:pt x="553137" y="38532"/>
                  </a:lnTo>
                  <a:lnTo>
                    <a:pt x="553001" y="39196"/>
                  </a:lnTo>
                  <a:lnTo>
                    <a:pt x="552848" y="39860"/>
                  </a:lnTo>
                  <a:lnTo>
                    <a:pt x="552695" y="40525"/>
                  </a:lnTo>
                  <a:lnTo>
                    <a:pt x="552514" y="41189"/>
                  </a:lnTo>
                  <a:lnTo>
                    <a:pt x="552326" y="41853"/>
                  </a:lnTo>
                  <a:lnTo>
                    <a:pt x="552135" y="42518"/>
                  </a:lnTo>
                  <a:lnTo>
                    <a:pt x="551914" y="43182"/>
                  </a:lnTo>
                  <a:lnTo>
                    <a:pt x="551693" y="43847"/>
                  </a:lnTo>
                  <a:lnTo>
                    <a:pt x="551460" y="44511"/>
                  </a:lnTo>
                  <a:lnTo>
                    <a:pt x="551207" y="45175"/>
                  </a:lnTo>
                  <a:lnTo>
                    <a:pt x="550955" y="45840"/>
                  </a:lnTo>
                  <a:lnTo>
                    <a:pt x="550681" y="46504"/>
                  </a:lnTo>
                  <a:lnTo>
                    <a:pt x="550398" y="47168"/>
                  </a:lnTo>
                  <a:lnTo>
                    <a:pt x="550115" y="47833"/>
                  </a:lnTo>
                  <a:lnTo>
                    <a:pt x="549805" y="48497"/>
                  </a:lnTo>
                  <a:lnTo>
                    <a:pt x="549493" y="49161"/>
                  </a:lnTo>
                  <a:lnTo>
                    <a:pt x="549174" y="49826"/>
                  </a:lnTo>
                  <a:lnTo>
                    <a:pt x="548835" y="50490"/>
                  </a:lnTo>
                  <a:lnTo>
                    <a:pt x="548496" y="51154"/>
                  </a:lnTo>
                  <a:lnTo>
                    <a:pt x="548144" y="51819"/>
                  </a:lnTo>
                  <a:lnTo>
                    <a:pt x="547779" y="52483"/>
                  </a:lnTo>
                  <a:lnTo>
                    <a:pt x="547415" y="53147"/>
                  </a:lnTo>
                  <a:lnTo>
                    <a:pt x="547031" y="53812"/>
                  </a:lnTo>
                  <a:lnTo>
                    <a:pt x="546643" y="54476"/>
                  </a:lnTo>
                  <a:lnTo>
                    <a:pt x="546252" y="55140"/>
                  </a:lnTo>
                  <a:lnTo>
                    <a:pt x="545842" y="55805"/>
                  </a:lnTo>
                  <a:lnTo>
                    <a:pt x="545431" y="56469"/>
                  </a:lnTo>
                  <a:lnTo>
                    <a:pt x="545013" y="57134"/>
                  </a:lnTo>
                  <a:lnTo>
                    <a:pt x="544582" y="57798"/>
                  </a:lnTo>
                  <a:lnTo>
                    <a:pt x="544151" y="58462"/>
                  </a:lnTo>
                  <a:lnTo>
                    <a:pt x="543708" y="59127"/>
                  </a:lnTo>
                  <a:lnTo>
                    <a:pt x="543258" y="59791"/>
                  </a:lnTo>
                  <a:lnTo>
                    <a:pt x="542809" y="60455"/>
                  </a:lnTo>
                  <a:lnTo>
                    <a:pt x="542343" y="61120"/>
                  </a:lnTo>
                  <a:lnTo>
                    <a:pt x="541877" y="61784"/>
                  </a:lnTo>
                  <a:lnTo>
                    <a:pt x="541408" y="62448"/>
                  </a:lnTo>
                  <a:lnTo>
                    <a:pt x="540926" y="63113"/>
                  </a:lnTo>
                  <a:lnTo>
                    <a:pt x="540445" y="63777"/>
                  </a:lnTo>
                  <a:lnTo>
                    <a:pt x="539957" y="64441"/>
                  </a:lnTo>
                  <a:lnTo>
                    <a:pt x="539462" y="65106"/>
                  </a:lnTo>
                  <a:lnTo>
                    <a:pt x="538968" y="65770"/>
                  </a:lnTo>
                  <a:lnTo>
                    <a:pt x="538464" y="66434"/>
                  </a:lnTo>
                  <a:lnTo>
                    <a:pt x="537958" y="67099"/>
                  </a:lnTo>
                  <a:lnTo>
                    <a:pt x="537452" y="67763"/>
                  </a:lnTo>
                  <a:lnTo>
                    <a:pt x="536936" y="68427"/>
                  </a:lnTo>
                  <a:lnTo>
                    <a:pt x="536421" y="69092"/>
                  </a:lnTo>
                  <a:lnTo>
                    <a:pt x="535903" y="69756"/>
                  </a:lnTo>
                  <a:lnTo>
                    <a:pt x="535380" y="70421"/>
                  </a:lnTo>
                  <a:lnTo>
                    <a:pt x="534856" y="71085"/>
                  </a:lnTo>
                  <a:lnTo>
                    <a:pt x="534329" y="71749"/>
                  </a:lnTo>
                  <a:lnTo>
                    <a:pt x="533800" y="72414"/>
                  </a:lnTo>
                  <a:lnTo>
                    <a:pt x="533271" y="73078"/>
                  </a:lnTo>
                  <a:lnTo>
                    <a:pt x="532738" y="73742"/>
                  </a:lnTo>
                  <a:lnTo>
                    <a:pt x="532204" y="74407"/>
                  </a:lnTo>
                  <a:lnTo>
                    <a:pt x="531670" y="75071"/>
                  </a:lnTo>
                  <a:lnTo>
                    <a:pt x="531134" y="75735"/>
                  </a:lnTo>
                  <a:lnTo>
                    <a:pt x="530598" y="76400"/>
                  </a:lnTo>
                  <a:lnTo>
                    <a:pt x="530061" y="77064"/>
                  </a:lnTo>
                  <a:lnTo>
                    <a:pt x="529524" y="77728"/>
                  </a:lnTo>
                  <a:lnTo>
                    <a:pt x="528988" y="78393"/>
                  </a:lnTo>
                  <a:lnTo>
                    <a:pt x="528451" y="79057"/>
                  </a:lnTo>
                  <a:lnTo>
                    <a:pt x="527915" y="79721"/>
                  </a:lnTo>
                  <a:lnTo>
                    <a:pt x="527379" y="80386"/>
                  </a:lnTo>
                  <a:lnTo>
                    <a:pt x="526845" y="81050"/>
                  </a:lnTo>
                  <a:lnTo>
                    <a:pt x="526311" y="81714"/>
                  </a:lnTo>
                  <a:lnTo>
                    <a:pt x="525779" y="82379"/>
                  </a:lnTo>
                  <a:lnTo>
                    <a:pt x="525249" y="83043"/>
                  </a:lnTo>
                  <a:lnTo>
                    <a:pt x="524719" y="83707"/>
                  </a:lnTo>
                  <a:lnTo>
                    <a:pt x="524192" y="84372"/>
                  </a:lnTo>
                  <a:lnTo>
                    <a:pt x="523668" y="85036"/>
                  </a:lnTo>
                  <a:lnTo>
                    <a:pt x="523144" y="85701"/>
                  </a:lnTo>
                  <a:lnTo>
                    <a:pt x="522625" y="86365"/>
                  </a:lnTo>
                  <a:lnTo>
                    <a:pt x="522107" y="87029"/>
                  </a:lnTo>
                  <a:lnTo>
                    <a:pt x="521591" y="87694"/>
                  </a:lnTo>
                  <a:lnTo>
                    <a:pt x="521082" y="88358"/>
                  </a:lnTo>
                  <a:lnTo>
                    <a:pt x="520572" y="89022"/>
                  </a:lnTo>
                  <a:lnTo>
                    <a:pt x="520067" y="89687"/>
                  </a:lnTo>
                  <a:lnTo>
                    <a:pt x="519567" y="90351"/>
                  </a:lnTo>
                  <a:lnTo>
                    <a:pt x="519067" y="91015"/>
                  </a:lnTo>
                  <a:lnTo>
                    <a:pt x="518575" y="91680"/>
                  </a:lnTo>
                  <a:lnTo>
                    <a:pt x="518086" y="92344"/>
                  </a:lnTo>
                  <a:lnTo>
                    <a:pt x="517597" y="93008"/>
                  </a:lnTo>
                  <a:lnTo>
                    <a:pt x="517119" y="93673"/>
                  </a:lnTo>
                  <a:lnTo>
                    <a:pt x="516642" y="94337"/>
                  </a:lnTo>
                  <a:lnTo>
                    <a:pt x="516168" y="95001"/>
                  </a:lnTo>
                  <a:lnTo>
                    <a:pt x="515704" y="95666"/>
                  </a:lnTo>
                  <a:lnTo>
                    <a:pt x="515240" y="96330"/>
                  </a:lnTo>
                  <a:lnTo>
                    <a:pt x="514783" y="96994"/>
                  </a:lnTo>
                  <a:lnTo>
                    <a:pt x="514333" y="97659"/>
                  </a:lnTo>
                  <a:lnTo>
                    <a:pt x="513882" y="98323"/>
                  </a:lnTo>
                  <a:lnTo>
                    <a:pt x="513444" y="98988"/>
                  </a:lnTo>
                  <a:lnTo>
                    <a:pt x="513008" y="99652"/>
                  </a:lnTo>
                  <a:lnTo>
                    <a:pt x="512575" y="100316"/>
                  </a:lnTo>
                  <a:lnTo>
                    <a:pt x="512155" y="100981"/>
                  </a:lnTo>
                  <a:lnTo>
                    <a:pt x="511735" y="101645"/>
                  </a:lnTo>
                  <a:lnTo>
                    <a:pt x="511321" y="102309"/>
                  </a:lnTo>
                  <a:lnTo>
                    <a:pt x="510918" y="102974"/>
                  </a:lnTo>
                  <a:lnTo>
                    <a:pt x="510514" y="103638"/>
                  </a:lnTo>
                  <a:lnTo>
                    <a:pt x="510122" y="104302"/>
                  </a:lnTo>
                  <a:lnTo>
                    <a:pt x="509735" y="104967"/>
                  </a:lnTo>
                  <a:lnTo>
                    <a:pt x="509349" y="105631"/>
                  </a:lnTo>
                  <a:lnTo>
                    <a:pt x="508979" y="106295"/>
                  </a:lnTo>
                  <a:lnTo>
                    <a:pt x="508610" y="106960"/>
                  </a:lnTo>
                  <a:lnTo>
                    <a:pt x="508245" y="107624"/>
                  </a:lnTo>
                  <a:lnTo>
                    <a:pt x="507894" y="108288"/>
                  </a:lnTo>
                  <a:lnTo>
                    <a:pt x="507543" y="108953"/>
                  </a:lnTo>
                  <a:lnTo>
                    <a:pt x="507202" y="109617"/>
                  </a:lnTo>
                  <a:lnTo>
                    <a:pt x="506869" y="110281"/>
                  </a:lnTo>
                  <a:lnTo>
                    <a:pt x="506536" y="110946"/>
                  </a:lnTo>
                  <a:lnTo>
                    <a:pt x="506218" y="111610"/>
                  </a:lnTo>
                  <a:lnTo>
                    <a:pt x="505904" y="112275"/>
                  </a:lnTo>
                  <a:lnTo>
                    <a:pt x="505592" y="112939"/>
                  </a:lnTo>
                  <a:lnTo>
                    <a:pt x="505296" y="113603"/>
                  </a:lnTo>
                  <a:lnTo>
                    <a:pt x="505001" y="114268"/>
                  </a:lnTo>
                  <a:lnTo>
                    <a:pt x="504713" y="114932"/>
                  </a:lnTo>
                  <a:lnTo>
                    <a:pt x="504436" y="115596"/>
                  </a:lnTo>
                  <a:lnTo>
                    <a:pt x="504160" y="116261"/>
                  </a:lnTo>
                  <a:lnTo>
                    <a:pt x="503896" y="116925"/>
                  </a:lnTo>
                  <a:lnTo>
                    <a:pt x="503638" y="117589"/>
                  </a:lnTo>
                  <a:lnTo>
                    <a:pt x="503380" y="118254"/>
                  </a:lnTo>
                  <a:lnTo>
                    <a:pt x="503140" y="118918"/>
                  </a:lnTo>
                  <a:lnTo>
                    <a:pt x="502901" y="119582"/>
                  </a:lnTo>
                  <a:lnTo>
                    <a:pt x="502667" y="120247"/>
                  </a:lnTo>
                  <a:lnTo>
                    <a:pt x="502447" y="120911"/>
                  </a:lnTo>
                  <a:lnTo>
                    <a:pt x="502226" y="121575"/>
                  </a:lnTo>
                  <a:lnTo>
                    <a:pt x="502015" y="122240"/>
                  </a:lnTo>
                  <a:lnTo>
                    <a:pt x="501813" y="122904"/>
                  </a:lnTo>
                  <a:lnTo>
                    <a:pt x="501611" y="123568"/>
                  </a:lnTo>
                  <a:lnTo>
                    <a:pt x="501424" y="124233"/>
                  </a:lnTo>
                  <a:lnTo>
                    <a:pt x="501240" y="124897"/>
                  </a:lnTo>
                  <a:lnTo>
                    <a:pt x="501057" y="125561"/>
                  </a:lnTo>
                  <a:lnTo>
                    <a:pt x="500890" y="126226"/>
                  </a:lnTo>
                  <a:lnTo>
                    <a:pt x="500724" y="126890"/>
                  </a:lnTo>
                  <a:lnTo>
                    <a:pt x="500564" y="127555"/>
                  </a:lnTo>
                  <a:lnTo>
                    <a:pt x="500414" y="128219"/>
                  </a:lnTo>
                  <a:lnTo>
                    <a:pt x="500265" y="128883"/>
                  </a:lnTo>
                  <a:lnTo>
                    <a:pt x="500126" y="129548"/>
                  </a:lnTo>
                  <a:lnTo>
                    <a:pt x="499993" y="130212"/>
                  </a:lnTo>
                  <a:lnTo>
                    <a:pt x="499860" y="130876"/>
                  </a:lnTo>
                  <a:lnTo>
                    <a:pt x="499741" y="131541"/>
                  </a:lnTo>
                  <a:lnTo>
                    <a:pt x="499624" y="132205"/>
                  </a:lnTo>
                  <a:lnTo>
                    <a:pt x="499510" y="132869"/>
                  </a:lnTo>
                  <a:lnTo>
                    <a:pt x="499408" y="133534"/>
                  </a:lnTo>
                  <a:lnTo>
                    <a:pt x="499306" y="134198"/>
                  </a:lnTo>
                  <a:lnTo>
                    <a:pt x="499211" y="134862"/>
                  </a:lnTo>
                  <a:lnTo>
                    <a:pt x="499123" y="135527"/>
                  </a:lnTo>
                  <a:lnTo>
                    <a:pt x="499035" y="136191"/>
                  </a:lnTo>
                  <a:lnTo>
                    <a:pt x="498957" y="136855"/>
                  </a:lnTo>
                  <a:lnTo>
                    <a:pt x="498883" y="137520"/>
                  </a:lnTo>
                  <a:lnTo>
                    <a:pt x="498809" y="138184"/>
                  </a:lnTo>
                  <a:lnTo>
                    <a:pt x="498747" y="138848"/>
                  </a:lnTo>
                  <a:lnTo>
                    <a:pt x="498685" y="139513"/>
                  </a:lnTo>
                  <a:lnTo>
                    <a:pt x="498628" y="140177"/>
                  </a:lnTo>
                  <a:lnTo>
                    <a:pt x="498577" y="140842"/>
                  </a:lnTo>
                  <a:lnTo>
                    <a:pt x="498527" y="141506"/>
                  </a:lnTo>
                  <a:lnTo>
                    <a:pt x="498483" y="142170"/>
                  </a:lnTo>
                  <a:lnTo>
                    <a:pt x="498443" y="142835"/>
                  </a:lnTo>
                  <a:lnTo>
                    <a:pt x="498404" y="143499"/>
                  </a:lnTo>
                  <a:lnTo>
                    <a:pt x="498373" y="144163"/>
                  </a:lnTo>
                  <a:lnTo>
                    <a:pt x="498342" y="144828"/>
                  </a:lnTo>
                  <a:lnTo>
                    <a:pt x="498314" y="145492"/>
                  </a:lnTo>
                  <a:lnTo>
                    <a:pt x="498292" y="146156"/>
                  </a:lnTo>
                  <a:lnTo>
                    <a:pt x="498270" y="146821"/>
                  </a:lnTo>
                  <a:lnTo>
                    <a:pt x="498252" y="147485"/>
                  </a:lnTo>
                  <a:lnTo>
                    <a:pt x="498237" y="148149"/>
                  </a:lnTo>
                  <a:lnTo>
                    <a:pt x="498223" y="148814"/>
                  </a:lnTo>
                  <a:lnTo>
                    <a:pt x="498213" y="149478"/>
                  </a:lnTo>
                  <a:lnTo>
                    <a:pt x="498205" y="150142"/>
                  </a:lnTo>
                  <a:lnTo>
                    <a:pt x="498197" y="150807"/>
                  </a:lnTo>
                  <a:lnTo>
                    <a:pt x="498194" y="151471"/>
                  </a:lnTo>
                  <a:lnTo>
                    <a:pt x="498191" y="152135"/>
                  </a:lnTo>
                  <a:lnTo>
                    <a:pt x="498189" y="152800"/>
                  </a:lnTo>
                  <a:lnTo>
                    <a:pt x="498189" y="153464"/>
                  </a:lnTo>
                  <a:lnTo>
                    <a:pt x="498190" y="154129"/>
                  </a:lnTo>
                  <a:lnTo>
                    <a:pt x="498192" y="154793"/>
                  </a:lnTo>
                  <a:lnTo>
                    <a:pt x="498196" y="155457"/>
                  </a:lnTo>
                  <a:lnTo>
                    <a:pt x="498199" y="156122"/>
                  </a:lnTo>
                  <a:lnTo>
                    <a:pt x="498204" y="156786"/>
                  </a:lnTo>
                  <a:lnTo>
                    <a:pt x="498208" y="157450"/>
                  </a:lnTo>
                  <a:lnTo>
                    <a:pt x="498213" y="158115"/>
                  </a:lnTo>
                  <a:lnTo>
                    <a:pt x="498218" y="158779"/>
                  </a:lnTo>
                  <a:lnTo>
                    <a:pt x="498223" y="159443"/>
                  </a:lnTo>
                  <a:lnTo>
                    <a:pt x="498228" y="160108"/>
                  </a:lnTo>
                  <a:lnTo>
                    <a:pt x="498232" y="160772"/>
                  </a:lnTo>
                  <a:lnTo>
                    <a:pt x="498236" y="161436"/>
                  </a:lnTo>
                  <a:lnTo>
                    <a:pt x="498239" y="162101"/>
                  </a:lnTo>
                  <a:lnTo>
                    <a:pt x="498241" y="162765"/>
                  </a:lnTo>
                  <a:lnTo>
                    <a:pt x="498242" y="163429"/>
                  </a:lnTo>
                  <a:lnTo>
                    <a:pt x="498241" y="164094"/>
                  </a:lnTo>
                  <a:lnTo>
                    <a:pt x="498240" y="164758"/>
                  </a:lnTo>
                  <a:lnTo>
                    <a:pt x="498237" y="165422"/>
                  </a:lnTo>
                  <a:lnTo>
                    <a:pt x="498231" y="166087"/>
                  </a:lnTo>
                  <a:lnTo>
                    <a:pt x="498225" y="166751"/>
                  </a:lnTo>
                  <a:lnTo>
                    <a:pt x="498216" y="167415"/>
                  </a:lnTo>
                  <a:lnTo>
                    <a:pt x="498205" y="168080"/>
                  </a:lnTo>
                  <a:lnTo>
                    <a:pt x="498193" y="168744"/>
                  </a:lnTo>
                  <a:lnTo>
                    <a:pt x="498176" y="169409"/>
                  </a:lnTo>
                  <a:lnTo>
                    <a:pt x="498157" y="170073"/>
                  </a:lnTo>
                  <a:lnTo>
                    <a:pt x="498138" y="170737"/>
                  </a:lnTo>
                  <a:lnTo>
                    <a:pt x="498112" y="171402"/>
                  </a:lnTo>
                  <a:lnTo>
                    <a:pt x="498086" y="172066"/>
                  </a:lnTo>
                  <a:lnTo>
                    <a:pt x="498056" y="172730"/>
                  </a:lnTo>
                  <a:lnTo>
                    <a:pt x="498021" y="173395"/>
                  </a:lnTo>
                  <a:lnTo>
                    <a:pt x="497986" y="174059"/>
                  </a:lnTo>
                  <a:lnTo>
                    <a:pt x="497943" y="174723"/>
                  </a:lnTo>
                  <a:lnTo>
                    <a:pt x="497898" y="175388"/>
                  </a:lnTo>
                  <a:lnTo>
                    <a:pt x="497853" y="176052"/>
                  </a:lnTo>
                  <a:lnTo>
                    <a:pt x="497797" y="176716"/>
                  </a:lnTo>
                  <a:lnTo>
                    <a:pt x="497742" y="177381"/>
                  </a:lnTo>
                  <a:lnTo>
                    <a:pt x="497682" y="178045"/>
                  </a:lnTo>
                  <a:lnTo>
                    <a:pt x="497615" y="178709"/>
                  </a:lnTo>
                  <a:lnTo>
                    <a:pt x="497547" y="179374"/>
                  </a:lnTo>
                  <a:lnTo>
                    <a:pt x="497472" y="180038"/>
                  </a:lnTo>
                  <a:lnTo>
                    <a:pt x="497391" y="180702"/>
                  </a:lnTo>
                  <a:lnTo>
                    <a:pt x="497311" y="181367"/>
                  </a:lnTo>
                  <a:lnTo>
                    <a:pt x="497219" y="182031"/>
                  </a:lnTo>
                  <a:lnTo>
                    <a:pt x="497124" y="182696"/>
                  </a:lnTo>
                  <a:lnTo>
                    <a:pt x="497029" y="183360"/>
                  </a:lnTo>
                  <a:lnTo>
                    <a:pt x="496920" y="184024"/>
                  </a:lnTo>
                  <a:lnTo>
                    <a:pt x="496811" y="184689"/>
                  </a:lnTo>
                  <a:lnTo>
                    <a:pt x="496697" y="185353"/>
                  </a:lnTo>
                  <a:lnTo>
                    <a:pt x="496573" y="186017"/>
                  </a:lnTo>
                  <a:lnTo>
                    <a:pt x="496449" y="186682"/>
                  </a:lnTo>
                  <a:lnTo>
                    <a:pt x="496315" y="187346"/>
                  </a:lnTo>
                  <a:lnTo>
                    <a:pt x="496175" y="188010"/>
                  </a:lnTo>
                  <a:lnTo>
                    <a:pt x="496035" y="188675"/>
                  </a:lnTo>
                  <a:lnTo>
                    <a:pt x="495880" y="189339"/>
                  </a:lnTo>
                  <a:lnTo>
                    <a:pt x="495724" y="190003"/>
                  </a:lnTo>
                  <a:lnTo>
                    <a:pt x="495564" y="190668"/>
                  </a:lnTo>
                  <a:lnTo>
                    <a:pt x="495391" y="191332"/>
                  </a:lnTo>
                  <a:lnTo>
                    <a:pt x="495218" y="191996"/>
                  </a:lnTo>
                  <a:lnTo>
                    <a:pt x="495036" y="192661"/>
                  </a:lnTo>
                  <a:lnTo>
                    <a:pt x="494845" y="193325"/>
                  </a:lnTo>
                  <a:lnTo>
                    <a:pt x="494655" y="193989"/>
                  </a:lnTo>
                  <a:lnTo>
                    <a:pt x="494450" y="194654"/>
                  </a:lnTo>
                  <a:lnTo>
                    <a:pt x="494241" y="195318"/>
                  </a:lnTo>
                  <a:lnTo>
                    <a:pt x="494031" y="195982"/>
                  </a:lnTo>
                  <a:lnTo>
                    <a:pt x="493805" y="196647"/>
                  </a:lnTo>
                  <a:lnTo>
                    <a:pt x="493578" y="197311"/>
                  </a:lnTo>
                  <a:lnTo>
                    <a:pt x="493344" y="197976"/>
                  </a:lnTo>
                  <a:lnTo>
                    <a:pt x="493099" y="198640"/>
                  </a:lnTo>
                  <a:lnTo>
                    <a:pt x="492854" y="199304"/>
                  </a:lnTo>
                  <a:lnTo>
                    <a:pt x="492596" y="199969"/>
                  </a:lnTo>
                  <a:lnTo>
                    <a:pt x="492332" y="200633"/>
                  </a:lnTo>
                  <a:lnTo>
                    <a:pt x="492068" y="201297"/>
                  </a:lnTo>
                  <a:lnTo>
                    <a:pt x="491786" y="201962"/>
                  </a:lnTo>
                  <a:lnTo>
                    <a:pt x="491503" y="202626"/>
                  </a:lnTo>
                  <a:lnTo>
                    <a:pt x="491215" y="203290"/>
                  </a:lnTo>
                  <a:lnTo>
                    <a:pt x="490913" y="203955"/>
                  </a:lnTo>
                  <a:lnTo>
                    <a:pt x="490610" y="204619"/>
                  </a:lnTo>
                  <a:lnTo>
                    <a:pt x="490299" y="205283"/>
                  </a:lnTo>
                  <a:lnTo>
                    <a:pt x="489977" y="205948"/>
                  </a:lnTo>
                  <a:lnTo>
                    <a:pt x="489655" y="206612"/>
                  </a:lnTo>
                  <a:lnTo>
                    <a:pt x="489319" y="207276"/>
                  </a:lnTo>
                  <a:lnTo>
                    <a:pt x="488978" y="207941"/>
                  </a:lnTo>
                  <a:lnTo>
                    <a:pt x="488636" y="208605"/>
                  </a:lnTo>
                  <a:lnTo>
                    <a:pt x="488276" y="209269"/>
                  </a:lnTo>
                  <a:lnTo>
                    <a:pt x="487917" y="209934"/>
                  </a:lnTo>
                  <a:lnTo>
                    <a:pt x="487550" y="210598"/>
                  </a:lnTo>
                  <a:lnTo>
                    <a:pt x="487171" y="211263"/>
                  </a:lnTo>
                  <a:lnTo>
                    <a:pt x="486792" y="211927"/>
                  </a:lnTo>
                  <a:lnTo>
                    <a:pt x="486402" y="212591"/>
                  </a:lnTo>
                  <a:lnTo>
                    <a:pt x="486004" y="213256"/>
                  </a:lnTo>
                  <a:lnTo>
                    <a:pt x="485607" y="213920"/>
                  </a:lnTo>
                  <a:lnTo>
                    <a:pt x="485192" y="214584"/>
                  </a:lnTo>
                  <a:lnTo>
                    <a:pt x="484776" y="215249"/>
                  </a:lnTo>
                  <a:lnTo>
                    <a:pt x="484356" y="215913"/>
                  </a:lnTo>
                  <a:lnTo>
                    <a:pt x="483922" y="216577"/>
                  </a:lnTo>
                  <a:lnTo>
                    <a:pt x="483487" y="217242"/>
                  </a:lnTo>
                  <a:lnTo>
                    <a:pt x="483044" y="217906"/>
                  </a:lnTo>
                  <a:lnTo>
                    <a:pt x="482592" y="218570"/>
                  </a:lnTo>
                  <a:lnTo>
                    <a:pt x="482140" y="219235"/>
                  </a:lnTo>
                  <a:lnTo>
                    <a:pt x="481674" y="219899"/>
                  </a:lnTo>
                  <a:lnTo>
                    <a:pt x="481204" y="220563"/>
                  </a:lnTo>
                  <a:lnTo>
                    <a:pt x="480734" y="221228"/>
                  </a:lnTo>
                  <a:lnTo>
                    <a:pt x="480247" y="221892"/>
                  </a:lnTo>
                  <a:lnTo>
                    <a:pt x="479760" y="222556"/>
                  </a:lnTo>
                  <a:lnTo>
                    <a:pt x="479268" y="223221"/>
                  </a:lnTo>
                  <a:lnTo>
                    <a:pt x="478764" y="223885"/>
                  </a:lnTo>
                  <a:lnTo>
                    <a:pt x="478261" y="224550"/>
                  </a:lnTo>
                  <a:lnTo>
                    <a:pt x="477748" y="225214"/>
                  </a:lnTo>
                  <a:lnTo>
                    <a:pt x="477228" y="225878"/>
                  </a:lnTo>
                  <a:lnTo>
                    <a:pt x="476709" y="226543"/>
                  </a:lnTo>
                  <a:lnTo>
                    <a:pt x="476176" y="227207"/>
                  </a:lnTo>
                  <a:lnTo>
                    <a:pt x="475641" y="227871"/>
                  </a:lnTo>
                  <a:lnTo>
                    <a:pt x="475104" y="228536"/>
                  </a:lnTo>
                  <a:lnTo>
                    <a:pt x="474554" y="229200"/>
                  </a:lnTo>
                  <a:lnTo>
                    <a:pt x="474004" y="229864"/>
                  </a:lnTo>
                  <a:lnTo>
                    <a:pt x="473448" y="230529"/>
                  </a:lnTo>
                  <a:lnTo>
                    <a:pt x="472884" y="231193"/>
                  </a:lnTo>
                  <a:lnTo>
                    <a:pt x="472320" y="231857"/>
                  </a:lnTo>
                  <a:lnTo>
                    <a:pt x="471746" y="232522"/>
                  </a:lnTo>
                  <a:lnTo>
                    <a:pt x="471169" y="233186"/>
                  </a:lnTo>
                  <a:lnTo>
                    <a:pt x="470591" y="233850"/>
                  </a:lnTo>
                  <a:lnTo>
                    <a:pt x="470001" y="234515"/>
                  </a:lnTo>
                  <a:lnTo>
                    <a:pt x="469411" y="235179"/>
                  </a:lnTo>
                  <a:lnTo>
                    <a:pt x="468817" y="235843"/>
                  </a:lnTo>
                  <a:lnTo>
                    <a:pt x="468215" y="236508"/>
                  </a:lnTo>
                  <a:lnTo>
                    <a:pt x="467612" y="237172"/>
                  </a:lnTo>
                  <a:lnTo>
                    <a:pt x="467003" y="237836"/>
                  </a:lnTo>
                  <a:lnTo>
                    <a:pt x="466390" y="238501"/>
                  </a:lnTo>
                  <a:lnTo>
                    <a:pt x="465776" y="239165"/>
                  </a:lnTo>
                  <a:lnTo>
                    <a:pt x="465153" y="239830"/>
                  </a:lnTo>
                  <a:lnTo>
                    <a:pt x="464529" y="240494"/>
                  </a:lnTo>
                  <a:lnTo>
                    <a:pt x="463903" y="241158"/>
                  </a:lnTo>
                  <a:lnTo>
                    <a:pt x="463269" y="241823"/>
                  </a:lnTo>
                  <a:lnTo>
                    <a:pt x="462635" y="242487"/>
                  </a:lnTo>
                  <a:lnTo>
                    <a:pt x="461997" y="243151"/>
                  </a:lnTo>
                  <a:lnTo>
                    <a:pt x="461354" y="243816"/>
                  </a:lnTo>
                  <a:lnTo>
                    <a:pt x="460711" y="244480"/>
                  </a:lnTo>
                  <a:lnTo>
                    <a:pt x="460062" y="245144"/>
                  </a:lnTo>
                  <a:lnTo>
                    <a:pt x="459410" y="245809"/>
                  </a:lnTo>
                  <a:lnTo>
                    <a:pt x="458759" y="246473"/>
                  </a:lnTo>
                  <a:lnTo>
                    <a:pt x="458100" y="247137"/>
                  </a:lnTo>
                  <a:lnTo>
                    <a:pt x="457441" y="247802"/>
                  </a:lnTo>
                  <a:lnTo>
                    <a:pt x="456780" y="248466"/>
                  </a:lnTo>
                  <a:lnTo>
                    <a:pt x="456115" y="249130"/>
                  </a:lnTo>
                  <a:lnTo>
                    <a:pt x="455449" y="249795"/>
                  </a:lnTo>
                  <a:lnTo>
                    <a:pt x="454780" y="250459"/>
                  </a:lnTo>
                  <a:lnTo>
                    <a:pt x="454109" y="251123"/>
                  </a:lnTo>
                  <a:lnTo>
                    <a:pt x="453437" y="251788"/>
                  </a:lnTo>
                  <a:lnTo>
                    <a:pt x="452762" y="252452"/>
                  </a:lnTo>
                  <a:lnTo>
                    <a:pt x="452085" y="253117"/>
                  </a:lnTo>
                  <a:lnTo>
                    <a:pt x="451408" y="253781"/>
                  </a:lnTo>
                  <a:lnTo>
                    <a:pt x="450727" y="254445"/>
                  </a:lnTo>
                  <a:lnTo>
                    <a:pt x="450046" y="255110"/>
                  </a:lnTo>
                  <a:lnTo>
                    <a:pt x="449364" y="255774"/>
                  </a:lnTo>
                  <a:lnTo>
                    <a:pt x="448680" y="256438"/>
                  </a:lnTo>
                  <a:lnTo>
                    <a:pt x="447995" y="257103"/>
                  </a:lnTo>
                  <a:lnTo>
                    <a:pt x="447309" y="257767"/>
                  </a:lnTo>
                  <a:lnTo>
                    <a:pt x="446621" y="258431"/>
                  </a:lnTo>
                  <a:lnTo>
                    <a:pt x="445934" y="259096"/>
                  </a:lnTo>
                  <a:lnTo>
                    <a:pt x="445245" y="259760"/>
                  </a:lnTo>
                  <a:lnTo>
                    <a:pt x="444555" y="260424"/>
                  </a:lnTo>
                  <a:lnTo>
                    <a:pt x="443865" y="261089"/>
                  </a:lnTo>
                  <a:lnTo>
                    <a:pt x="443175" y="261753"/>
                  </a:lnTo>
                  <a:lnTo>
                    <a:pt x="442484" y="262417"/>
                  </a:lnTo>
                  <a:lnTo>
                    <a:pt x="441793" y="263082"/>
                  </a:lnTo>
                  <a:lnTo>
                    <a:pt x="441101" y="263746"/>
                  </a:lnTo>
                  <a:lnTo>
                    <a:pt x="440410" y="264410"/>
                  </a:lnTo>
                  <a:lnTo>
                    <a:pt x="439718" y="265075"/>
                  </a:lnTo>
                  <a:lnTo>
                    <a:pt x="439026" y="265739"/>
                  </a:lnTo>
                  <a:lnTo>
                    <a:pt x="438335" y="266404"/>
                  </a:lnTo>
                  <a:lnTo>
                    <a:pt x="437644" y="267068"/>
                  </a:lnTo>
                  <a:lnTo>
                    <a:pt x="436953" y="267732"/>
                  </a:lnTo>
                  <a:lnTo>
                    <a:pt x="436262" y="268397"/>
                  </a:lnTo>
                  <a:lnTo>
                    <a:pt x="435572" y="269061"/>
                  </a:lnTo>
                  <a:lnTo>
                    <a:pt x="434882" y="269725"/>
                  </a:lnTo>
                  <a:lnTo>
                    <a:pt x="434194" y="270390"/>
                  </a:lnTo>
                  <a:lnTo>
                    <a:pt x="433506" y="271054"/>
                  </a:lnTo>
                  <a:lnTo>
                    <a:pt x="432817" y="271718"/>
                  </a:lnTo>
                  <a:lnTo>
                    <a:pt x="432132" y="272383"/>
                  </a:lnTo>
                  <a:lnTo>
                    <a:pt x="431446" y="273047"/>
                  </a:lnTo>
                  <a:lnTo>
                    <a:pt x="430761" y="273711"/>
                  </a:lnTo>
                  <a:lnTo>
                    <a:pt x="430078" y="274376"/>
                  </a:lnTo>
                  <a:lnTo>
                    <a:pt x="429395" y="275040"/>
                  </a:lnTo>
                  <a:lnTo>
                    <a:pt x="428713" y="275704"/>
                  </a:lnTo>
                  <a:lnTo>
                    <a:pt x="428034" y="276369"/>
                  </a:lnTo>
                  <a:lnTo>
                    <a:pt x="427354" y="277033"/>
                  </a:lnTo>
                  <a:lnTo>
                    <a:pt x="426677" y="277697"/>
                  </a:lnTo>
                  <a:lnTo>
                    <a:pt x="426001" y="278362"/>
                  </a:lnTo>
                  <a:lnTo>
                    <a:pt x="425325" y="279026"/>
                  </a:lnTo>
                  <a:lnTo>
                    <a:pt x="424654" y="279690"/>
                  </a:lnTo>
                  <a:lnTo>
                    <a:pt x="423982" y="280355"/>
                  </a:lnTo>
                  <a:lnTo>
                    <a:pt x="423312" y="281019"/>
                  </a:lnTo>
                  <a:lnTo>
                    <a:pt x="422644" y="281684"/>
                  </a:lnTo>
                  <a:lnTo>
                    <a:pt x="421977" y="282348"/>
                  </a:lnTo>
                  <a:lnTo>
                    <a:pt x="421313" y="283012"/>
                  </a:lnTo>
                  <a:lnTo>
                    <a:pt x="420650" y="283677"/>
                  </a:lnTo>
                  <a:lnTo>
                    <a:pt x="419988" y="284341"/>
                  </a:lnTo>
                  <a:lnTo>
                    <a:pt x="419330" y="285005"/>
                  </a:lnTo>
                  <a:lnTo>
                    <a:pt x="418673" y="285670"/>
                  </a:lnTo>
                  <a:lnTo>
                    <a:pt x="418017" y="286334"/>
                  </a:lnTo>
                  <a:lnTo>
                    <a:pt x="417365" y="286998"/>
                  </a:lnTo>
                  <a:lnTo>
                    <a:pt x="416713" y="287663"/>
                  </a:lnTo>
                  <a:lnTo>
                    <a:pt x="416064" y="288327"/>
                  </a:lnTo>
                  <a:lnTo>
                    <a:pt x="415418" y="288991"/>
                  </a:lnTo>
                  <a:lnTo>
                    <a:pt x="414772" y="289656"/>
                  </a:lnTo>
                  <a:lnTo>
                    <a:pt x="414130" y="290320"/>
                  </a:lnTo>
                  <a:lnTo>
                    <a:pt x="413490" y="290984"/>
                  </a:lnTo>
                  <a:lnTo>
                    <a:pt x="412850" y="291649"/>
                  </a:lnTo>
                  <a:lnTo>
                    <a:pt x="412216" y="292313"/>
                  </a:lnTo>
                  <a:lnTo>
                    <a:pt x="411582" y="292977"/>
                  </a:lnTo>
                  <a:lnTo>
                    <a:pt x="410949" y="293642"/>
                  </a:lnTo>
                  <a:lnTo>
                    <a:pt x="410321" y="294306"/>
                  </a:lnTo>
                  <a:lnTo>
                    <a:pt x="409693" y="294971"/>
                  </a:lnTo>
                  <a:lnTo>
                    <a:pt x="409069" y="295635"/>
                  </a:lnTo>
                  <a:lnTo>
                    <a:pt x="408447" y="296299"/>
                  </a:lnTo>
                  <a:lnTo>
                    <a:pt x="407825" y="296964"/>
                  </a:lnTo>
                  <a:lnTo>
                    <a:pt x="407209" y="297628"/>
                  </a:lnTo>
                  <a:lnTo>
                    <a:pt x="406594" y="298292"/>
                  </a:lnTo>
                  <a:lnTo>
                    <a:pt x="405979" y="298957"/>
                  </a:lnTo>
                  <a:lnTo>
                    <a:pt x="405370" y="299621"/>
                  </a:lnTo>
                  <a:lnTo>
                    <a:pt x="404761" y="300285"/>
                  </a:lnTo>
                  <a:lnTo>
                    <a:pt x="404155" y="300950"/>
                  </a:lnTo>
                  <a:lnTo>
                    <a:pt x="403552" y="301614"/>
                  </a:lnTo>
                  <a:lnTo>
                    <a:pt x="402949" y="302278"/>
                  </a:lnTo>
                  <a:lnTo>
                    <a:pt x="402351" y="302943"/>
                  </a:lnTo>
                  <a:lnTo>
                    <a:pt x="401754" y="303607"/>
                  </a:lnTo>
                  <a:lnTo>
                    <a:pt x="401158" y="304271"/>
                  </a:lnTo>
                  <a:lnTo>
                    <a:pt x="400568" y="304936"/>
                  </a:lnTo>
                  <a:lnTo>
                    <a:pt x="399978" y="305600"/>
                  </a:lnTo>
                  <a:lnTo>
                    <a:pt x="399389" y="306264"/>
                  </a:lnTo>
                  <a:lnTo>
                    <a:pt x="398805" y="306929"/>
                  </a:lnTo>
                  <a:lnTo>
                    <a:pt x="398221" y="307593"/>
                  </a:lnTo>
                  <a:lnTo>
                    <a:pt x="397641" y="308258"/>
                  </a:lnTo>
                  <a:lnTo>
                    <a:pt x="397063" y="308922"/>
                  </a:lnTo>
                  <a:lnTo>
                    <a:pt x="396485" y="309586"/>
                  </a:lnTo>
                  <a:lnTo>
                    <a:pt x="395913" y="310251"/>
                  </a:lnTo>
                  <a:lnTo>
                    <a:pt x="395341" y="310915"/>
                  </a:lnTo>
                  <a:lnTo>
                    <a:pt x="394770" y="311579"/>
                  </a:lnTo>
                  <a:lnTo>
                    <a:pt x="394204" y="312244"/>
                  </a:lnTo>
                  <a:lnTo>
                    <a:pt x="393637" y="312908"/>
                  </a:lnTo>
                  <a:lnTo>
                    <a:pt x="393074" y="313572"/>
                  </a:lnTo>
                  <a:lnTo>
                    <a:pt x="392513" y="314237"/>
                  </a:lnTo>
                  <a:lnTo>
                    <a:pt x="391953" y="314901"/>
                  </a:lnTo>
                  <a:lnTo>
                    <a:pt x="391396" y="315565"/>
                  </a:lnTo>
                  <a:lnTo>
                    <a:pt x="390842" y="316230"/>
                  </a:lnTo>
                  <a:lnTo>
                    <a:pt x="390287" y="316894"/>
                  </a:lnTo>
                  <a:lnTo>
                    <a:pt x="389737" y="317558"/>
                  </a:lnTo>
                  <a:lnTo>
                    <a:pt x="389187" y="318223"/>
                  </a:lnTo>
                  <a:lnTo>
                    <a:pt x="388639" y="318887"/>
                  </a:lnTo>
                  <a:lnTo>
                    <a:pt x="388094" y="319551"/>
                  </a:lnTo>
                  <a:lnTo>
                    <a:pt x="387550" y="320216"/>
                  </a:lnTo>
                  <a:lnTo>
                    <a:pt x="387008" y="320880"/>
                  </a:lnTo>
                  <a:lnTo>
                    <a:pt x="386468" y="321544"/>
                  </a:lnTo>
                  <a:lnTo>
                    <a:pt x="385929" y="322209"/>
                  </a:lnTo>
                  <a:lnTo>
                    <a:pt x="385393" y="322873"/>
                  </a:lnTo>
                  <a:lnTo>
                    <a:pt x="384858" y="323538"/>
                  </a:lnTo>
                  <a:lnTo>
                    <a:pt x="384323" y="324202"/>
                  </a:lnTo>
                  <a:lnTo>
                    <a:pt x="383792" y="324866"/>
                  </a:lnTo>
                  <a:lnTo>
                    <a:pt x="383262" y="325531"/>
                  </a:lnTo>
                  <a:lnTo>
                    <a:pt x="382733" y="326195"/>
                  </a:lnTo>
                  <a:lnTo>
                    <a:pt x="382206" y="326859"/>
                  </a:lnTo>
                  <a:lnTo>
                    <a:pt x="381680" y="327524"/>
                  </a:lnTo>
                  <a:lnTo>
                    <a:pt x="381156" y="328188"/>
                  </a:lnTo>
                  <a:lnTo>
                    <a:pt x="380633" y="328852"/>
                  </a:lnTo>
                  <a:lnTo>
                    <a:pt x="380111" y="329517"/>
                  </a:lnTo>
                  <a:lnTo>
                    <a:pt x="379592" y="330181"/>
                  </a:lnTo>
                  <a:lnTo>
                    <a:pt x="379073" y="330845"/>
                  </a:lnTo>
                  <a:lnTo>
                    <a:pt x="378554" y="331510"/>
                  </a:lnTo>
                  <a:lnTo>
                    <a:pt x="378039" y="332174"/>
                  </a:lnTo>
                  <a:lnTo>
                    <a:pt x="377523" y="332838"/>
                  </a:lnTo>
                  <a:lnTo>
                    <a:pt x="377009" y="333503"/>
                  </a:lnTo>
                  <a:lnTo>
                    <a:pt x="376497" y="334167"/>
                  </a:lnTo>
                  <a:lnTo>
                    <a:pt x="375985" y="334831"/>
                  </a:lnTo>
                  <a:lnTo>
                    <a:pt x="375475" y="335496"/>
                  </a:lnTo>
                  <a:lnTo>
                    <a:pt x="374965" y="336160"/>
                  </a:lnTo>
                  <a:lnTo>
                    <a:pt x="374456" y="336825"/>
                  </a:lnTo>
                  <a:lnTo>
                    <a:pt x="373949" y="337489"/>
                  </a:lnTo>
                  <a:lnTo>
                    <a:pt x="373443" y="338153"/>
                  </a:lnTo>
                  <a:lnTo>
                    <a:pt x="372937" y="338818"/>
                  </a:lnTo>
                  <a:lnTo>
                    <a:pt x="372432" y="33948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78170" y="194312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66650" y="175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6650" y="23790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6650" y="1774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6650" y="1768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6650" y="177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6650" y="1748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6650" y="175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66650" y="1766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66650" y="2032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66650" y="2216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66650" y="2257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66650" y="2071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66650" y="2118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66650" y="19724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66650" y="2167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66650" y="229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66650" y="19883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6650" y="2184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81911" y="2124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81911" y="1955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481911" y="197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481911" y="2001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81911" y="1805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481911" y="18141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81911" y="1818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481911" y="1785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38707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30996" y="1783391"/>
              <a:ext cx="553734" cy="77652"/>
            </a:xfrm>
            <a:custGeom>
              <a:avLst/>
              <a:pathLst>
                <a:path w="553734" h="77652">
                  <a:moveTo>
                    <a:pt x="4791" y="77652"/>
                  </a:moveTo>
                  <a:lnTo>
                    <a:pt x="4557" y="77500"/>
                  </a:lnTo>
                  <a:lnTo>
                    <a:pt x="4323" y="77348"/>
                  </a:lnTo>
                  <a:lnTo>
                    <a:pt x="4097" y="77196"/>
                  </a:lnTo>
                  <a:lnTo>
                    <a:pt x="3886" y="77045"/>
                  </a:lnTo>
                  <a:lnTo>
                    <a:pt x="3675" y="76893"/>
                  </a:lnTo>
                  <a:lnTo>
                    <a:pt x="3464" y="76741"/>
                  </a:lnTo>
                  <a:lnTo>
                    <a:pt x="3267" y="76589"/>
                  </a:lnTo>
                  <a:lnTo>
                    <a:pt x="3079" y="76437"/>
                  </a:lnTo>
                  <a:lnTo>
                    <a:pt x="2891" y="76285"/>
                  </a:lnTo>
                  <a:lnTo>
                    <a:pt x="2703" y="76133"/>
                  </a:lnTo>
                  <a:lnTo>
                    <a:pt x="2534" y="75981"/>
                  </a:lnTo>
                  <a:lnTo>
                    <a:pt x="2369" y="75829"/>
                  </a:lnTo>
                  <a:lnTo>
                    <a:pt x="2204" y="75677"/>
                  </a:lnTo>
                  <a:lnTo>
                    <a:pt x="2040" y="75525"/>
                  </a:lnTo>
                  <a:lnTo>
                    <a:pt x="1898" y="75373"/>
                  </a:lnTo>
                  <a:lnTo>
                    <a:pt x="1755" y="75221"/>
                  </a:lnTo>
                  <a:lnTo>
                    <a:pt x="1612" y="75069"/>
                  </a:lnTo>
                  <a:lnTo>
                    <a:pt x="1477" y="74917"/>
                  </a:lnTo>
                  <a:lnTo>
                    <a:pt x="1356" y="74765"/>
                  </a:lnTo>
                  <a:lnTo>
                    <a:pt x="1235" y="74613"/>
                  </a:lnTo>
                  <a:lnTo>
                    <a:pt x="1115" y="74461"/>
                  </a:lnTo>
                  <a:lnTo>
                    <a:pt x="1007" y="74309"/>
                  </a:lnTo>
                  <a:lnTo>
                    <a:pt x="908" y="74157"/>
                  </a:lnTo>
                  <a:lnTo>
                    <a:pt x="809" y="74005"/>
                  </a:lnTo>
                  <a:lnTo>
                    <a:pt x="710" y="73853"/>
                  </a:lnTo>
                  <a:lnTo>
                    <a:pt x="629" y="73701"/>
                  </a:lnTo>
                  <a:lnTo>
                    <a:pt x="552" y="73549"/>
                  </a:lnTo>
                  <a:lnTo>
                    <a:pt x="474" y="73397"/>
                  </a:lnTo>
                  <a:lnTo>
                    <a:pt x="399" y="73245"/>
                  </a:lnTo>
                  <a:lnTo>
                    <a:pt x="342" y="73093"/>
                  </a:lnTo>
                  <a:lnTo>
                    <a:pt x="286" y="72942"/>
                  </a:lnTo>
                  <a:lnTo>
                    <a:pt x="229" y="72790"/>
                  </a:lnTo>
                  <a:lnTo>
                    <a:pt x="180" y="72638"/>
                  </a:lnTo>
                  <a:lnTo>
                    <a:pt x="144" y="72486"/>
                  </a:lnTo>
                  <a:lnTo>
                    <a:pt x="108" y="72334"/>
                  </a:lnTo>
                  <a:lnTo>
                    <a:pt x="72" y="72182"/>
                  </a:lnTo>
                  <a:lnTo>
                    <a:pt x="48" y="72030"/>
                  </a:lnTo>
                  <a:lnTo>
                    <a:pt x="32" y="71878"/>
                  </a:lnTo>
                  <a:lnTo>
                    <a:pt x="16" y="71726"/>
                  </a:lnTo>
                  <a:lnTo>
                    <a:pt x="0" y="71574"/>
                  </a:lnTo>
                  <a:lnTo>
                    <a:pt x="0" y="71422"/>
                  </a:lnTo>
                  <a:lnTo>
                    <a:pt x="4" y="71270"/>
                  </a:lnTo>
                  <a:lnTo>
                    <a:pt x="7" y="71118"/>
                  </a:lnTo>
                  <a:lnTo>
                    <a:pt x="13" y="70966"/>
                  </a:lnTo>
                  <a:lnTo>
                    <a:pt x="35" y="70814"/>
                  </a:lnTo>
                  <a:lnTo>
                    <a:pt x="58" y="70662"/>
                  </a:lnTo>
                  <a:lnTo>
                    <a:pt x="80" y="70510"/>
                  </a:lnTo>
                  <a:lnTo>
                    <a:pt x="109" y="70358"/>
                  </a:lnTo>
                  <a:lnTo>
                    <a:pt x="150" y="70206"/>
                  </a:lnTo>
                  <a:lnTo>
                    <a:pt x="190" y="70054"/>
                  </a:lnTo>
                  <a:lnTo>
                    <a:pt x="231" y="69902"/>
                  </a:lnTo>
                  <a:lnTo>
                    <a:pt x="283" y="69750"/>
                  </a:lnTo>
                  <a:lnTo>
                    <a:pt x="341" y="69598"/>
                  </a:lnTo>
                  <a:lnTo>
                    <a:pt x="400" y="69446"/>
                  </a:lnTo>
                  <a:lnTo>
                    <a:pt x="458" y="69294"/>
                  </a:lnTo>
                  <a:lnTo>
                    <a:pt x="532" y="69142"/>
                  </a:lnTo>
                  <a:lnTo>
                    <a:pt x="607" y="68991"/>
                  </a:lnTo>
                  <a:lnTo>
                    <a:pt x="683" y="68839"/>
                  </a:lnTo>
                  <a:lnTo>
                    <a:pt x="761" y="68687"/>
                  </a:lnTo>
                  <a:lnTo>
                    <a:pt x="853" y="68535"/>
                  </a:lnTo>
                  <a:lnTo>
                    <a:pt x="944" y="68383"/>
                  </a:lnTo>
                  <a:lnTo>
                    <a:pt x="1036" y="68231"/>
                  </a:lnTo>
                  <a:lnTo>
                    <a:pt x="1134" y="68079"/>
                  </a:lnTo>
                  <a:lnTo>
                    <a:pt x="1242" y="67927"/>
                  </a:lnTo>
                  <a:lnTo>
                    <a:pt x="1350" y="67775"/>
                  </a:lnTo>
                  <a:lnTo>
                    <a:pt x="1457" y="67623"/>
                  </a:lnTo>
                  <a:lnTo>
                    <a:pt x="1575" y="67471"/>
                  </a:lnTo>
                  <a:lnTo>
                    <a:pt x="1697" y="67319"/>
                  </a:lnTo>
                  <a:lnTo>
                    <a:pt x="1820" y="67167"/>
                  </a:lnTo>
                  <a:lnTo>
                    <a:pt x="1943" y="67015"/>
                  </a:lnTo>
                  <a:lnTo>
                    <a:pt x="2078" y="66863"/>
                  </a:lnTo>
                  <a:lnTo>
                    <a:pt x="2215" y="66711"/>
                  </a:lnTo>
                  <a:lnTo>
                    <a:pt x="2352" y="66559"/>
                  </a:lnTo>
                  <a:lnTo>
                    <a:pt x="2491" y="66407"/>
                  </a:lnTo>
                  <a:lnTo>
                    <a:pt x="2642" y="66255"/>
                  </a:lnTo>
                  <a:lnTo>
                    <a:pt x="2792" y="66103"/>
                  </a:lnTo>
                  <a:lnTo>
                    <a:pt x="2942" y="65951"/>
                  </a:lnTo>
                  <a:lnTo>
                    <a:pt x="3098" y="65799"/>
                  </a:lnTo>
                  <a:lnTo>
                    <a:pt x="3261" y="65647"/>
                  </a:lnTo>
                  <a:lnTo>
                    <a:pt x="3424" y="65495"/>
                  </a:lnTo>
                  <a:lnTo>
                    <a:pt x="3588" y="65343"/>
                  </a:lnTo>
                  <a:lnTo>
                    <a:pt x="3759" y="65191"/>
                  </a:lnTo>
                  <a:lnTo>
                    <a:pt x="3934" y="65039"/>
                  </a:lnTo>
                  <a:lnTo>
                    <a:pt x="4109" y="64888"/>
                  </a:lnTo>
                  <a:lnTo>
                    <a:pt x="4284" y="64736"/>
                  </a:lnTo>
                  <a:lnTo>
                    <a:pt x="4470" y="64584"/>
                  </a:lnTo>
                  <a:lnTo>
                    <a:pt x="4656" y="64432"/>
                  </a:lnTo>
                  <a:lnTo>
                    <a:pt x="4842" y="64280"/>
                  </a:lnTo>
                  <a:lnTo>
                    <a:pt x="5030" y="64128"/>
                  </a:lnTo>
                  <a:lnTo>
                    <a:pt x="5227" y="63976"/>
                  </a:lnTo>
                  <a:lnTo>
                    <a:pt x="5423" y="63824"/>
                  </a:lnTo>
                  <a:lnTo>
                    <a:pt x="5620" y="63672"/>
                  </a:lnTo>
                  <a:lnTo>
                    <a:pt x="5821" y="63520"/>
                  </a:lnTo>
                  <a:lnTo>
                    <a:pt x="6027" y="63368"/>
                  </a:lnTo>
                  <a:lnTo>
                    <a:pt x="6233" y="63216"/>
                  </a:lnTo>
                  <a:lnTo>
                    <a:pt x="6439" y="63064"/>
                  </a:lnTo>
                  <a:lnTo>
                    <a:pt x="6651" y="62912"/>
                  </a:lnTo>
                  <a:lnTo>
                    <a:pt x="6866" y="62760"/>
                  </a:lnTo>
                  <a:lnTo>
                    <a:pt x="7081" y="62608"/>
                  </a:lnTo>
                  <a:lnTo>
                    <a:pt x="7295" y="62456"/>
                  </a:lnTo>
                  <a:lnTo>
                    <a:pt x="7518" y="62304"/>
                  </a:lnTo>
                  <a:lnTo>
                    <a:pt x="7740" y="62152"/>
                  </a:lnTo>
                  <a:lnTo>
                    <a:pt x="7963" y="62000"/>
                  </a:lnTo>
                  <a:lnTo>
                    <a:pt x="8187" y="61848"/>
                  </a:lnTo>
                  <a:lnTo>
                    <a:pt x="8417" y="61696"/>
                  </a:lnTo>
                  <a:lnTo>
                    <a:pt x="8646" y="61544"/>
                  </a:lnTo>
                  <a:lnTo>
                    <a:pt x="8876" y="61392"/>
                  </a:lnTo>
                  <a:lnTo>
                    <a:pt x="9108" y="61240"/>
                  </a:lnTo>
                  <a:lnTo>
                    <a:pt x="9344" y="61088"/>
                  </a:lnTo>
                  <a:lnTo>
                    <a:pt x="9580" y="60936"/>
                  </a:lnTo>
                  <a:lnTo>
                    <a:pt x="9816" y="60785"/>
                  </a:lnTo>
                  <a:lnTo>
                    <a:pt x="10056" y="60633"/>
                  </a:lnTo>
                  <a:lnTo>
                    <a:pt x="10297" y="60481"/>
                  </a:lnTo>
                  <a:lnTo>
                    <a:pt x="10538" y="60329"/>
                  </a:lnTo>
                  <a:lnTo>
                    <a:pt x="10779" y="60177"/>
                  </a:lnTo>
                  <a:lnTo>
                    <a:pt x="11025" y="60025"/>
                  </a:lnTo>
                  <a:lnTo>
                    <a:pt x="11270" y="59873"/>
                  </a:lnTo>
                  <a:lnTo>
                    <a:pt x="11516" y="59721"/>
                  </a:lnTo>
                  <a:lnTo>
                    <a:pt x="11763" y="59569"/>
                  </a:lnTo>
                  <a:lnTo>
                    <a:pt x="12012" y="59417"/>
                  </a:lnTo>
                  <a:lnTo>
                    <a:pt x="12261" y="59265"/>
                  </a:lnTo>
                  <a:lnTo>
                    <a:pt x="12511" y="59113"/>
                  </a:lnTo>
                  <a:lnTo>
                    <a:pt x="12761" y="58961"/>
                  </a:lnTo>
                  <a:lnTo>
                    <a:pt x="13014" y="58809"/>
                  </a:lnTo>
                  <a:lnTo>
                    <a:pt x="13266" y="58657"/>
                  </a:lnTo>
                  <a:lnTo>
                    <a:pt x="13518" y="58505"/>
                  </a:lnTo>
                  <a:lnTo>
                    <a:pt x="13772" y="58353"/>
                  </a:lnTo>
                  <a:lnTo>
                    <a:pt x="14026" y="58201"/>
                  </a:lnTo>
                  <a:lnTo>
                    <a:pt x="14280" y="58049"/>
                  </a:lnTo>
                  <a:lnTo>
                    <a:pt x="14535" y="57897"/>
                  </a:lnTo>
                  <a:lnTo>
                    <a:pt x="14790" y="57745"/>
                  </a:lnTo>
                  <a:lnTo>
                    <a:pt x="15046" y="57593"/>
                  </a:lnTo>
                  <a:lnTo>
                    <a:pt x="15301" y="57441"/>
                  </a:lnTo>
                  <a:lnTo>
                    <a:pt x="15557" y="57289"/>
                  </a:lnTo>
                  <a:lnTo>
                    <a:pt x="15813" y="57137"/>
                  </a:lnTo>
                  <a:lnTo>
                    <a:pt x="16069" y="56985"/>
                  </a:lnTo>
                  <a:lnTo>
                    <a:pt x="16325" y="56833"/>
                  </a:lnTo>
                  <a:lnTo>
                    <a:pt x="16581" y="56682"/>
                  </a:lnTo>
                  <a:lnTo>
                    <a:pt x="16836" y="56530"/>
                  </a:lnTo>
                  <a:lnTo>
                    <a:pt x="17092" y="56378"/>
                  </a:lnTo>
                  <a:lnTo>
                    <a:pt x="17348" y="56226"/>
                  </a:lnTo>
                  <a:lnTo>
                    <a:pt x="17603" y="56074"/>
                  </a:lnTo>
                  <a:lnTo>
                    <a:pt x="17857" y="55922"/>
                  </a:lnTo>
                  <a:lnTo>
                    <a:pt x="18112" y="55770"/>
                  </a:lnTo>
                  <a:lnTo>
                    <a:pt x="18367" y="55618"/>
                  </a:lnTo>
                  <a:lnTo>
                    <a:pt x="18620" y="55466"/>
                  </a:lnTo>
                  <a:lnTo>
                    <a:pt x="18872" y="55314"/>
                  </a:lnTo>
                  <a:lnTo>
                    <a:pt x="19125" y="55162"/>
                  </a:lnTo>
                  <a:lnTo>
                    <a:pt x="19377" y="55010"/>
                  </a:lnTo>
                  <a:lnTo>
                    <a:pt x="19628" y="54858"/>
                  </a:lnTo>
                  <a:lnTo>
                    <a:pt x="19878" y="54706"/>
                  </a:lnTo>
                  <a:lnTo>
                    <a:pt x="20129" y="54554"/>
                  </a:lnTo>
                  <a:lnTo>
                    <a:pt x="20377" y="54402"/>
                  </a:lnTo>
                  <a:lnTo>
                    <a:pt x="20624" y="54250"/>
                  </a:lnTo>
                  <a:lnTo>
                    <a:pt x="20872" y="54098"/>
                  </a:lnTo>
                  <a:lnTo>
                    <a:pt x="21119" y="53946"/>
                  </a:lnTo>
                  <a:lnTo>
                    <a:pt x="21363" y="53794"/>
                  </a:lnTo>
                  <a:lnTo>
                    <a:pt x="21606" y="53642"/>
                  </a:lnTo>
                  <a:lnTo>
                    <a:pt x="21850" y="53490"/>
                  </a:lnTo>
                  <a:lnTo>
                    <a:pt x="22093" y="53338"/>
                  </a:lnTo>
                  <a:lnTo>
                    <a:pt x="22332" y="53186"/>
                  </a:lnTo>
                  <a:lnTo>
                    <a:pt x="22570" y="53034"/>
                  </a:lnTo>
                  <a:lnTo>
                    <a:pt x="22809" y="52882"/>
                  </a:lnTo>
                  <a:lnTo>
                    <a:pt x="23047" y="52731"/>
                  </a:lnTo>
                  <a:lnTo>
                    <a:pt x="23280" y="52579"/>
                  </a:lnTo>
                  <a:lnTo>
                    <a:pt x="23514" y="52427"/>
                  </a:lnTo>
                  <a:lnTo>
                    <a:pt x="23748" y="52275"/>
                  </a:lnTo>
                  <a:lnTo>
                    <a:pt x="23978" y="52123"/>
                  </a:lnTo>
                  <a:lnTo>
                    <a:pt x="24206" y="51971"/>
                  </a:lnTo>
                  <a:lnTo>
                    <a:pt x="24434" y="51819"/>
                  </a:lnTo>
                  <a:lnTo>
                    <a:pt x="24662" y="51667"/>
                  </a:lnTo>
                  <a:lnTo>
                    <a:pt x="24886" y="51515"/>
                  </a:lnTo>
                  <a:lnTo>
                    <a:pt x="25107" y="51363"/>
                  </a:lnTo>
                  <a:lnTo>
                    <a:pt x="25329" y="51211"/>
                  </a:lnTo>
                  <a:lnTo>
                    <a:pt x="25551" y="51059"/>
                  </a:lnTo>
                  <a:lnTo>
                    <a:pt x="25765" y="50907"/>
                  </a:lnTo>
                  <a:lnTo>
                    <a:pt x="25980" y="50755"/>
                  </a:lnTo>
                  <a:lnTo>
                    <a:pt x="26195" y="50603"/>
                  </a:lnTo>
                  <a:lnTo>
                    <a:pt x="26408" y="50451"/>
                  </a:lnTo>
                  <a:lnTo>
                    <a:pt x="26616" y="50299"/>
                  </a:lnTo>
                  <a:lnTo>
                    <a:pt x="26824" y="50147"/>
                  </a:lnTo>
                  <a:lnTo>
                    <a:pt x="27031" y="49995"/>
                  </a:lnTo>
                  <a:lnTo>
                    <a:pt x="27235" y="49843"/>
                  </a:lnTo>
                  <a:lnTo>
                    <a:pt x="27435" y="49691"/>
                  </a:lnTo>
                  <a:lnTo>
                    <a:pt x="27635" y="49539"/>
                  </a:lnTo>
                  <a:lnTo>
                    <a:pt x="27835" y="49387"/>
                  </a:lnTo>
                  <a:lnTo>
                    <a:pt x="28028" y="49235"/>
                  </a:lnTo>
                  <a:lnTo>
                    <a:pt x="28220" y="49083"/>
                  </a:lnTo>
                  <a:lnTo>
                    <a:pt x="28412" y="48931"/>
                  </a:lnTo>
                  <a:lnTo>
                    <a:pt x="28603" y="48779"/>
                  </a:lnTo>
                  <a:lnTo>
                    <a:pt x="28786" y="48628"/>
                  </a:lnTo>
                  <a:lnTo>
                    <a:pt x="28970" y="48476"/>
                  </a:lnTo>
                  <a:lnTo>
                    <a:pt x="29153" y="48324"/>
                  </a:lnTo>
                  <a:lnTo>
                    <a:pt x="29333" y="48172"/>
                  </a:lnTo>
                  <a:lnTo>
                    <a:pt x="29508" y="48020"/>
                  </a:lnTo>
                  <a:lnTo>
                    <a:pt x="29682" y="47868"/>
                  </a:lnTo>
                  <a:lnTo>
                    <a:pt x="29857" y="47716"/>
                  </a:lnTo>
                  <a:lnTo>
                    <a:pt x="30026" y="47564"/>
                  </a:lnTo>
                  <a:lnTo>
                    <a:pt x="30191" y="47412"/>
                  </a:lnTo>
                  <a:lnTo>
                    <a:pt x="30356" y="47260"/>
                  </a:lnTo>
                  <a:lnTo>
                    <a:pt x="30521" y="47108"/>
                  </a:lnTo>
                  <a:lnTo>
                    <a:pt x="30679" y="46956"/>
                  </a:lnTo>
                  <a:lnTo>
                    <a:pt x="30834" y="46804"/>
                  </a:lnTo>
                  <a:lnTo>
                    <a:pt x="30990" y="46652"/>
                  </a:lnTo>
                  <a:lnTo>
                    <a:pt x="31145" y="46500"/>
                  </a:lnTo>
                  <a:lnTo>
                    <a:pt x="31291" y="46348"/>
                  </a:lnTo>
                  <a:lnTo>
                    <a:pt x="31437" y="46196"/>
                  </a:lnTo>
                  <a:lnTo>
                    <a:pt x="31582" y="46044"/>
                  </a:lnTo>
                  <a:lnTo>
                    <a:pt x="31725" y="45892"/>
                  </a:lnTo>
                  <a:lnTo>
                    <a:pt x="31861" y="45740"/>
                  </a:lnTo>
                  <a:lnTo>
                    <a:pt x="31997" y="45588"/>
                  </a:lnTo>
                  <a:lnTo>
                    <a:pt x="32133" y="45436"/>
                  </a:lnTo>
                  <a:lnTo>
                    <a:pt x="32263" y="45284"/>
                  </a:lnTo>
                  <a:lnTo>
                    <a:pt x="32389" y="45132"/>
                  </a:lnTo>
                  <a:lnTo>
                    <a:pt x="32515" y="44980"/>
                  </a:lnTo>
                  <a:lnTo>
                    <a:pt x="32640" y="44828"/>
                  </a:lnTo>
                  <a:lnTo>
                    <a:pt x="32758" y="44676"/>
                  </a:lnTo>
                  <a:lnTo>
                    <a:pt x="32873" y="44525"/>
                  </a:lnTo>
                  <a:lnTo>
                    <a:pt x="32989" y="44373"/>
                  </a:lnTo>
                  <a:lnTo>
                    <a:pt x="33104" y="44221"/>
                  </a:lnTo>
                  <a:lnTo>
                    <a:pt x="33209" y="44069"/>
                  </a:lnTo>
                  <a:lnTo>
                    <a:pt x="33314" y="43917"/>
                  </a:lnTo>
                  <a:lnTo>
                    <a:pt x="33419" y="43765"/>
                  </a:lnTo>
                  <a:lnTo>
                    <a:pt x="33521" y="43613"/>
                  </a:lnTo>
                  <a:lnTo>
                    <a:pt x="33616" y="43461"/>
                  </a:lnTo>
                  <a:lnTo>
                    <a:pt x="33710" y="43309"/>
                  </a:lnTo>
                  <a:lnTo>
                    <a:pt x="33805" y="43157"/>
                  </a:lnTo>
                  <a:lnTo>
                    <a:pt x="33894" y="43005"/>
                  </a:lnTo>
                  <a:lnTo>
                    <a:pt x="33978" y="42853"/>
                  </a:lnTo>
                  <a:lnTo>
                    <a:pt x="34063" y="42701"/>
                  </a:lnTo>
                  <a:lnTo>
                    <a:pt x="34147" y="42549"/>
                  </a:lnTo>
                  <a:lnTo>
                    <a:pt x="34222" y="42397"/>
                  </a:lnTo>
                  <a:lnTo>
                    <a:pt x="34296" y="42245"/>
                  </a:lnTo>
                  <a:lnTo>
                    <a:pt x="34370" y="42093"/>
                  </a:lnTo>
                  <a:lnTo>
                    <a:pt x="34443" y="41941"/>
                  </a:lnTo>
                  <a:lnTo>
                    <a:pt x="34507" y="41789"/>
                  </a:lnTo>
                  <a:lnTo>
                    <a:pt x="34571" y="41637"/>
                  </a:lnTo>
                  <a:lnTo>
                    <a:pt x="34634" y="41485"/>
                  </a:lnTo>
                  <a:lnTo>
                    <a:pt x="34694" y="41333"/>
                  </a:lnTo>
                  <a:lnTo>
                    <a:pt x="34748" y="41181"/>
                  </a:lnTo>
                  <a:lnTo>
                    <a:pt x="34801" y="41029"/>
                  </a:lnTo>
                  <a:lnTo>
                    <a:pt x="34854" y="40877"/>
                  </a:lnTo>
                  <a:lnTo>
                    <a:pt x="34901" y="40725"/>
                  </a:lnTo>
                  <a:lnTo>
                    <a:pt x="34945" y="40574"/>
                  </a:lnTo>
                  <a:lnTo>
                    <a:pt x="34988" y="40422"/>
                  </a:lnTo>
                  <a:lnTo>
                    <a:pt x="35031" y="40270"/>
                  </a:lnTo>
                  <a:lnTo>
                    <a:pt x="35066" y="40118"/>
                  </a:lnTo>
                  <a:lnTo>
                    <a:pt x="35099" y="39966"/>
                  </a:lnTo>
                  <a:lnTo>
                    <a:pt x="35132" y="39814"/>
                  </a:lnTo>
                  <a:lnTo>
                    <a:pt x="35165" y="39662"/>
                  </a:lnTo>
                  <a:lnTo>
                    <a:pt x="35188" y="39510"/>
                  </a:lnTo>
                  <a:lnTo>
                    <a:pt x="35212" y="39358"/>
                  </a:lnTo>
                  <a:lnTo>
                    <a:pt x="35235" y="39206"/>
                  </a:lnTo>
                  <a:lnTo>
                    <a:pt x="35255" y="39054"/>
                  </a:lnTo>
                  <a:lnTo>
                    <a:pt x="35269" y="38902"/>
                  </a:lnTo>
                  <a:lnTo>
                    <a:pt x="35283" y="38750"/>
                  </a:lnTo>
                  <a:lnTo>
                    <a:pt x="35297" y="38598"/>
                  </a:lnTo>
                  <a:lnTo>
                    <a:pt x="35305" y="38446"/>
                  </a:lnTo>
                  <a:lnTo>
                    <a:pt x="35310" y="38294"/>
                  </a:lnTo>
                  <a:lnTo>
                    <a:pt x="35315" y="38142"/>
                  </a:lnTo>
                  <a:lnTo>
                    <a:pt x="35319" y="37990"/>
                  </a:lnTo>
                  <a:lnTo>
                    <a:pt x="35316" y="37838"/>
                  </a:lnTo>
                  <a:lnTo>
                    <a:pt x="35312" y="37686"/>
                  </a:lnTo>
                  <a:lnTo>
                    <a:pt x="35308" y="37534"/>
                  </a:lnTo>
                  <a:lnTo>
                    <a:pt x="35302" y="37382"/>
                  </a:lnTo>
                  <a:lnTo>
                    <a:pt x="35290" y="37230"/>
                  </a:lnTo>
                  <a:lnTo>
                    <a:pt x="35277" y="37078"/>
                  </a:lnTo>
                  <a:lnTo>
                    <a:pt x="35264" y="36926"/>
                  </a:lnTo>
                  <a:lnTo>
                    <a:pt x="35248" y="36774"/>
                  </a:lnTo>
                  <a:lnTo>
                    <a:pt x="35227" y="36622"/>
                  </a:lnTo>
                  <a:lnTo>
                    <a:pt x="35205" y="36471"/>
                  </a:lnTo>
                  <a:lnTo>
                    <a:pt x="35184" y="36319"/>
                  </a:lnTo>
                  <a:lnTo>
                    <a:pt x="35158" y="36167"/>
                  </a:lnTo>
                  <a:lnTo>
                    <a:pt x="35129" y="36015"/>
                  </a:lnTo>
                  <a:lnTo>
                    <a:pt x="35100" y="35863"/>
                  </a:lnTo>
                  <a:lnTo>
                    <a:pt x="35071" y="35711"/>
                  </a:lnTo>
                  <a:lnTo>
                    <a:pt x="35035" y="35559"/>
                  </a:lnTo>
                  <a:lnTo>
                    <a:pt x="34999" y="35407"/>
                  </a:lnTo>
                  <a:lnTo>
                    <a:pt x="34962" y="35255"/>
                  </a:lnTo>
                  <a:lnTo>
                    <a:pt x="34925" y="35103"/>
                  </a:lnTo>
                  <a:lnTo>
                    <a:pt x="34881" y="34951"/>
                  </a:lnTo>
                  <a:lnTo>
                    <a:pt x="34838" y="34799"/>
                  </a:lnTo>
                  <a:lnTo>
                    <a:pt x="34794" y="34647"/>
                  </a:lnTo>
                  <a:lnTo>
                    <a:pt x="34748" y="34495"/>
                  </a:lnTo>
                  <a:lnTo>
                    <a:pt x="34698" y="34343"/>
                  </a:lnTo>
                  <a:lnTo>
                    <a:pt x="34648" y="34191"/>
                  </a:lnTo>
                  <a:lnTo>
                    <a:pt x="34598" y="34039"/>
                  </a:lnTo>
                  <a:lnTo>
                    <a:pt x="34544" y="33887"/>
                  </a:lnTo>
                  <a:lnTo>
                    <a:pt x="34488" y="33735"/>
                  </a:lnTo>
                  <a:lnTo>
                    <a:pt x="34432" y="33583"/>
                  </a:lnTo>
                  <a:lnTo>
                    <a:pt x="34376" y="33431"/>
                  </a:lnTo>
                  <a:lnTo>
                    <a:pt x="34314" y="33279"/>
                  </a:lnTo>
                  <a:lnTo>
                    <a:pt x="34253" y="33127"/>
                  </a:lnTo>
                  <a:lnTo>
                    <a:pt x="34191" y="32975"/>
                  </a:lnTo>
                  <a:lnTo>
                    <a:pt x="34129" y="32823"/>
                  </a:lnTo>
                  <a:lnTo>
                    <a:pt x="34062" y="32671"/>
                  </a:lnTo>
                  <a:lnTo>
                    <a:pt x="33995" y="32519"/>
                  </a:lnTo>
                  <a:lnTo>
                    <a:pt x="33929" y="32368"/>
                  </a:lnTo>
                  <a:lnTo>
                    <a:pt x="33860" y="32216"/>
                  </a:lnTo>
                  <a:lnTo>
                    <a:pt x="33789" y="32064"/>
                  </a:lnTo>
                  <a:lnTo>
                    <a:pt x="33718" y="31912"/>
                  </a:lnTo>
                  <a:lnTo>
                    <a:pt x="33647" y="31760"/>
                  </a:lnTo>
                  <a:lnTo>
                    <a:pt x="33573" y="31608"/>
                  </a:lnTo>
                  <a:lnTo>
                    <a:pt x="33498" y="31456"/>
                  </a:lnTo>
                  <a:lnTo>
                    <a:pt x="33423" y="31304"/>
                  </a:lnTo>
                  <a:lnTo>
                    <a:pt x="33348" y="31152"/>
                  </a:lnTo>
                  <a:lnTo>
                    <a:pt x="33270" y="31000"/>
                  </a:lnTo>
                  <a:lnTo>
                    <a:pt x="33191" y="30848"/>
                  </a:lnTo>
                  <a:lnTo>
                    <a:pt x="33113" y="30696"/>
                  </a:lnTo>
                  <a:lnTo>
                    <a:pt x="33034" y="30544"/>
                  </a:lnTo>
                  <a:lnTo>
                    <a:pt x="32953" y="30392"/>
                  </a:lnTo>
                  <a:lnTo>
                    <a:pt x="32872" y="30240"/>
                  </a:lnTo>
                  <a:lnTo>
                    <a:pt x="32791" y="30088"/>
                  </a:lnTo>
                  <a:lnTo>
                    <a:pt x="32709" y="29936"/>
                  </a:lnTo>
                  <a:lnTo>
                    <a:pt x="32626" y="29784"/>
                  </a:lnTo>
                  <a:lnTo>
                    <a:pt x="32543" y="29632"/>
                  </a:lnTo>
                  <a:lnTo>
                    <a:pt x="32460" y="29480"/>
                  </a:lnTo>
                  <a:lnTo>
                    <a:pt x="32376" y="29328"/>
                  </a:lnTo>
                  <a:lnTo>
                    <a:pt x="32291" y="29176"/>
                  </a:lnTo>
                  <a:lnTo>
                    <a:pt x="32206" y="29024"/>
                  </a:lnTo>
                  <a:lnTo>
                    <a:pt x="32122" y="28872"/>
                  </a:lnTo>
                  <a:lnTo>
                    <a:pt x="32037" y="28720"/>
                  </a:lnTo>
                  <a:lnTo>
                    <a:pt x="31951" y="28568"/>
                  </a:lnTo>
                  <a:lnTo>
                    <a:pt x="31866" y="28416"/>
                  </a:lnTo>
                  <a:lnTo>
                    <a:pt x="31780" y="28265"/>
                  </a:lnTo>
                  <a:lnTo>
                    <a:pt x="31695" y="28113"/>
                  </a:lnTo>
                  <a:lnTo>
                    <a:pt x="31609" y="27961"/>
                  </a:lnTo>
                  <a:lnTo>
                    <a:pt x="31524" y="27809"/>
                  </a:lnTo>
                  <a:lnTo>
                    <a:pt x="31438" y="27657"/>
                  </a:lnTo>
                  <a:lnTo>
                    <a:pt x="31353" y="27505"/>
                  </a:lnTo>
                  <a:lnTo>
                    <a:pt x="31268" y="27353"/>
                  </a:lnTo>
                  <a:lnTo>
                    <a:pt x="31183" y="27201"/>
                  </a:lnTo>
                  <a:lnTo>
                    <a:pt x="31099" y="27049"/>
                  </a:lnTo>
                  <a:lnTo>
                    <a:pt x="31015" y="26897"/>
                  </a:lnTo>
                  <a:lnTo>
                    <a:pt x="30931" y="26745"/>
                  </a:lnTo>
                  <a:lnTo>
                    <a:pt x="30847" y="26593"/>
                  </a:lnTo>
                  <a:lnTo>
                    <a:pt x="30765" y="26441"/>
                  </a:lnTo>
                  <a:lnTo>
                    <a:pt x="30682" y="26289"/>
                  </a:lnTo>
                  <a:lnTo>
                    <a:pt x="30600" y="26137"/>
                  </a:lnTo>
                  <a:lnTo>
                    <a:pt x="30519" y="25985"/>
                  </a:lnTo>
                  <a:lnTo>
                    <a:pt x="30439" y="25833"/>
                  </a:lnTo>
                  <a:lnTo>
                    <a:pt x="30359" y="25681"/>
                  </a:lnTo>
                  <a:lnTo>
                    <a:pt x="30279" y="25529"/>
                  </a:lnTo>
                  <a:lnTo>
                    <a:pt x="30201" y="25377"/>
                  </a:lnTo>
                  <a:lnTo>
                    <a:pt x="30125" y="25225"/>
                  </a:lnTo>
                  <a:lnTo>
                    <a:pt x="30048" y="25073"/>
                  </a:lnTo>
                  <a:lnTo>
                    <a:pt x="29971" y="24921"/>
                  </a:lnTo>
                  <a:lnTo>
                    <a:pt x="29898" y="24769"/>
                  </a:lnTo>
                  <a:lnTo>
                    <a:pt x="29825" y="24617"/>
                  </a:lnTo>
                  <a:lnTo>
                    <a:pt x="29752" y="24465"/>
                  </a:lnTo>
                  <a:lnTo>
                    <a:pt x="29679" y="24314"/>
                  </a:lnTo>
                  <a:lnTo>
                    <a:pt x="29611" y="24162"/>
                  </a:lnTo>
                  <a:lnTo>
                    <a:pt x="29542" y="24010"/>
                  </a:lnTo>
                  <a:lnTo>
                    <a:pt x="29474" y="23858"/>
                  </a:lnTo>
                  <a:lnTo>
                    <a:pt x="29407" y="23706"/>
                  </a:lnTo>
                  <a:lnTo>
                    <a:pt x="29343" y="23554"/>
                  </a:lnTo>
                  <a:lnTo>
                    <a:pt x="29280" y="23402"/>
                  </a:lnTo>
                  <a:lnTo>
                    <a:pt x="29216" y="23250"/>
                  </a:lnTo>
                  <a:lnTo>
                    <a:pt x="29156" y="23098"/>
                  </a:lnTo>
                  <a:lnTo>
                    <a:pt x="29098" y="22946"/>
                  </a:lnTo>
                  <a:lnTo>
                    <a:pt x="29041" y="22794"/>
                  </a:lnTo>
                  <a:lnTo>
                    <a:pt x="28983" y="22642"/>
                  </a:lnTo>
                  <a:lnTo>
                    <a:pt x="28930" y="22490"/>
                  </a:lnTo>
                  <a:lnTo>
                    <a:pt x="28879" y="22338"/>
                  </a:lnTo>
                  <a:lnTo>
                    <a:pt x="28828" y="22186"/>
                  </a:lnTo>
                  <a:lnTo>
                    <a:pt x="28776" y="22034"/>
                  </a:lnTo>
                  <a:lnTo>
                    <a:pt x="28732" y="21882"/>
                  </a:lnTo>
                  <a:lnTo>
                    <a:pt x="28688" y="21730"/>
                  </a:lnTo>
                  <a:lnTo>
                    <a:pt x="28644" y="21578"/>
                  </a:lnTo>
                  <a:lnTo>
                    <a:pt x="28601" y="21426"/>
                  </a:lnTo>
                  <a:lnTo>
                    <a:pt x="28565" y="21274"/>
                  </a:lnTo>
                  <a:lnTo>
                    <a:pt x="28528" y="21122"/>
                  </a:lnTo>
                  <a:lnTo>
                    <a:pt x="28491" y="20970"/>
                  </a:lnTo>
                  <a:lnTo>
                    <a:pt x="28459" y="20818"/>
                  </a:lnTo>
                  <a:lnTo>
                    <a:pt x="28430" y="20666"/>
                  </a:lnTo>
                  <a:lnTo>
                    <a:pt x="28402" y="20514"/>
                  </a:lnTo>
                  <a:lnTo>
                    <a:pt x="28373" y="20362"/>
                  </a:lnTo>
                  <a:lnTo>
                    <a:pt x="28352" y="20211"/>
                  </a:lnTo>
                  <a:lnTo>
                    <a:pt x="28332" y="20059"/>
                  </a:lnTo>
                  <a:lnTo>
                    <a:pt x="28312" y="19907"/>
                  </a:lnTo>
                  <a:lnTo>
                    <a:pt x="28293" y="19755"/>
                  </a:lnTo>
                  <a:lnTo>
                    <a:pt x="28282" y="19603"/>
                  </a:lnTo>
                  <a:lnTo>
                    <a:pt x="28272" y="19451"/>
                  </a:lnTo>
                  <a:lnTo>
                    <a:pt x="28262" y="19299"/>
                  </a:lnTo>
                  <a:lnTo>
                    <a:pt x="28254" y="19147"/>
                  </a:lnTo>
                  <a:lnTo>
                    <a:pt x="28254" y="18995"/>
                  </a:lnTo>
                  <a:lnTo>
                    <a:pt x="28253" y="18843"/>
                  </a:lnTo>
                  <a:lnTo>
                    <a:pt x="28253" y="18691"/>
                  </a:lnTo>
                  <a:lnTo>
                    <a:pt x="28258" y="18539"/>
                  </a:lnTo>
                  <a:lnTo>
                    <a:pt x="28268" y="18387"/>
                  </a:lnTo>
                  <a:lnTo>
                    <a:pt x="28278" y="18235"/>
                  </a:lnTo>
                  <a:lnTo>
                    <a:pt x="28289" y="18083"/>
                  </a:lnTo>
                  <a:lnTo>
                    <a:pt x="28307" y="17931"/>
                  </a:lnTo>
                  <a:lnTo>
                    <a:pt x="28328" y="17779"/>
                  </a:lnTo>
                  <a:lnTo>
                    <a:pt x="28349" y="17627"/>
                  </a:lnTo>
                  <a:lnTo>
                    <a:pt x="28371" y="17475"/>
                  </a:lnTo>
                  <a:lnTo>
                    <a:pt x="28404" y="17323"/>
                  </a:lnTo>
                  <a:lnTo>
                    <a:pt x="28436" y="17171"/>
                  </a:lnTo>
                  <a:lnTo>
                    <a:pt x="28469" y="17019"/>
                  </a:lnTo>
                  <a:lnTo>
                    <a:pt x="28505" y="16867"/>
                  </a:lnTo>
                  <a:lnTo>
                    <a:pt x="28550" y="16715"/>
                  </a:lnTo>
                  <a:lnTo>
                    <a:pt x="28594" y="16563"/>
                  </a:lnTo>
                  <a:lnTo>
                    <a:pt x="28639" y="16411"/>
                  </a:lnTo>
                  <a:lnTo>
                    <a:pt x="28690" y="16259"/>
                  </a:lnTo>
                  <a:lnTo>
                    <a:pt x="28747" y="16108"/>
                  </a:lnTo>
                  <a:lnTo>
                    <a:pt x="28804" y="15956"/>
                  </a:lnTo>
                  <a:lnTo>
                    <a:pt x="28861" y="15804"/>
                  </a:lnTo>
                  <a:lnTo>
                    <a:pt x="28929" y="15652"/>
                  </a:lnTo>
                  <a:lnTo>
                    <a:pt x="28999" y="15500"/>
                  </a:lnTo>
                  <a:lnTo>
                    <a:pt x="29069" y="15348"/>
                  </a:lnTo>
                  <a:lnTo>
                    <a:pt x="29140" y="15196"/>
                  </a:lnTo>
                  <a:lnTo>
                    <a:pt x="29223" y="15044"/>
                  </a:lnTo>
                  <a:lnTo>
                    <a:pt x="29306" y="14892"/>
                  </a:lnTo>
                  <a:lnTo>
                    <a:pt x="29390" y="14740"/>
                  </a:lnTo>
                  <a:lnTo>
                    <a:pt x="29477" y="14588"/>
                  </a:lnTo>
                  <a:lnTo>
                    <a:pt x="29574" y="14436"/>
                  </a:lnTo>
                  <a:lnTo>
                    <a:pt x="29671" y="14284"/>
                  </a:lnTo>
                  <a:lnTo>
                    <a:pt x="29768" y="14132"/>
                  </a:lnTo>
                  <a:lnTo>
                    <a:pt x="29873" y="13980"/>
                  </a:lnTo>
                  <a:lnTo>
                    <a:pt x="29984" y="13828"/>
                  </a:lnTo>
                  <a:lnTo>
                    <a:pt x="30096" y="13676"/>
                  </a:lnTo>
                  <a:lnTo>
                    <a:pt x="30207" y="13524"/>
                  </a:lnTo>
                  <a:lnTo>
                    <a:pt x="30330" y="13372"/>
                  </a:lnTo>
                  <a:lnTo>
                    <a:pt x="30455" y="13220"/>
                  </a:lnTo>
                  <a:lnTo>
                    <a:pt x="30581" y="13068"/>
                  </a:lnTo>
                  <a:lnTo>
                    <a:pt x="30707" y="12916"/>
                  </a:lnTo>
                  <a:lnTo>
                    <a:pt x="30848" y="12764"/>
                  </a:lnTo>
                  <a:lnTo>
                    <a:pt x="30988" y="12612"/>
                  </a:lnTo>
                  <a:lnTo>
                    <a:pt x="31128" y="12460"/>
                  </a:lnTo>
                  <a:lnTo>
                    <a:pt x="31274" y="12308"/>
                  </a:lnTo>
                  <a:lnTo>
                    <a:pt x="31429" y="12157"/>
                  </a:lnTo>
                  <a:lnTo>
                    <a:pt x="31585" y="12005"/>
                  </a:lnTo>
                  <a:lnTo>
                    <a:pt x="31740" y="11853"/>
                  </a:lnTo>
                  <a:lnTo>
                    <a:pt x="31904" y="11701"/>
                  </a:lnTo>
                  <a:lnTo>
                    <a:pt x="32075" y="11549"/>
                  </a:lnTo>
                  <a:lnTo>
                    <a:pt x="32246" y="11397"/>
                  </a:lnTo>
                  <a:lnTo>
                    <a:pt x="32417" y="11245"/>
                  </a:lnTo>
                  <a:lnTo>
                    <a:pt x="32600" y="11093"/>
                  </a:lnTo>
                  <a:lnTo>
                    <a:pt x="32787" y="10941"/>
                  </a:lnTo>
                  <a:lnTo>
                    <a:pt x="32973" y="10789"/>
                  </a:lnTo>
                  <a:lnTo>
                    <a:pt x="33161" y="10637"/>
                  </a:lnTo>
                  <a:lnTo>
                    <a:pt x="33363" y="10485"/>
                  </a:lnTo>
                  <a:lnTo>
                    <a:pt x="33565" y="10333"/>
                  </a:lnTo>
                  <a:lnTo>
                    <a:pt x="33767" y="10181"/>
                  </a:lnTo>
                  <a:lnTo>
                    <a:pt x="33975" y="10029"/>
                  </a:lnTo>
                  <a:lnTo>
                    <a:pt x="34193" y="9877"/>
                  </a:lnTo>
                  <a:lnTo>
                    <a:pt x="34411" y="9725"/>
                  </a:lnTo>
                  <a:lnTo>
                    <a:pt x="34629" y="9573"/>
                  </a:lnTo>
                  <a:lnTo>
                    <a:pt x="34857" y="9421"/>
                  </a:lnTo>
                  <a:lnTo>
                    <a:pt x="35091" y="9269"/>
                  </a:lnTo>
                  <a:lnTo>
                    <a:pt x="35325" y="9117"/>
                  </a:lnTo>
                  <a:lnTo>
                    <a:pt x="35560" y="8965"/>
                  </a:lnTo>
                  <a:lnTo>
                    <a:pt x="35808" y="8813"/>
                  </a:lnTo>
                  <a:lnTo>
                    <a:pt x="36058" y="8661"/>
                  </a:lnTo>
                  <a:lnTo>
                    <a:pt x="36309" y="8509"/>
                  </a:lnTo>
                  <a:lnTo>
                    <a:pt x="36561" y="8357"/>
                  </a:lnTo>
                  <a:lnTo>
                    <a:pt x="36828" y="8205"/>
                  </a:lnTo>
                  <a:lnTo>
                    <a:pt x="37095" y="8054"/>
                  </a:lnTo>
                  <a:lnTo>
                    <a:pt x="37362" y="7902"/>
                  </a:lnTo>
                  <a:lnTo>
                    <a:pt x="37635" y="7750"/>
                  </a:lnTo>
                  <a:lnTo>
                    <a:pt x="37918" y="7598"/>
                  </a:lnTo>
                  <a:lnTo>
                    <a:pt x="38201" y="7446"/>
                  </a:lnTo>
                  <a:lnTo>
                    <a:pt x="38485" y="7294"/>
                  </a:lnTo>
                  <a:lnTo>
                    <a:pt x="38778" y="7142"/>
                  </a:lnTo>
                  <a:lnTo>
                    <a:pt x="39078" y="6990"/>
                  </a:lnTo>
                  <a:lnTo>
                    <a:pt x="39378" y="6838"/>
                  </a:lnTo>
                  <a:lnTo>
                    <a:pt x="39678" y="6686"/>
                  </a:lnTo>
                  <a:lnTo>
                    <a:pt x="39992" y="6534"/>
                  </a:lnTo>
                  <a:lnTo>
                    <a:pt x="40308" y="6382"/>
                  </a:lnTo>
                  <a:lnTo>
                    <a:pt x="40625" y="6230"/>
                  </a:lnTo>
                  <a:lnTo>
                    <a:pt x="40943" y="6078"/>
                  </a:lnTo>
                  <a:lnTo>
                    <a:pt x="41276" y="5926"/>
                  </a:lnTo>
                  <a:lnTo>
                    <a:pt x="41609" y="5774"/>
                  </a:lnTo>
                  <a:lnTo>
                    <a:pt x="41942" y="5622"/>
                  </a:lnTo>
                  <a:lnTo>
                    <a:pt x="42281" y="5470"/>
                  </a:lnTo>
                  <a:lnTo>
                    <a:pt x="42631" y="5318"/>
                  </a:lnTo>
                  <a:lnTo>
                    <a:pt x="42980" y="5166"/>
                  </a:lnTo>
                  <a:lnTo>
                    <a:pt x="43329" y="5014"/>
                  </a:lnTo>
                  <a:lnTo>
                    <a:pt x="43689" y="4862"/>
                  </a:lnTo>
                  <a:lnTo>
                    <a:pt x="44055" y="4710"/>
                  </a:lnTo>
                  <a:lnTo>
                    <a:pt x="44421" y="4558"/>
                  </a:lnTo>
                  <a:lnTo>
                    <a:pt x="44787" y="4406"/>
                  </a:lnTo>
                  <a:lnTo>
                    <a:pt x="45167" y="4254"/>
                  </a:lnTo>
                  <a:lnTo>
                    <a:pt x="45549" y="4102"/>
                  </a:lnTo>
                  <a:lnTo>
                    <a:pt x="45931" y="3951"/>
                  </a:lnTo>
                  <a:lnTo>
                    <a:pt x="46316" y="3799"/>
                  </a:lnTo>
                  <a:lnTo>
                    <a:pt x="46714" y="3647"/>
                  </a:lnTo>
                  <a:lnTo>
                    <a:pt x="47113" y="3495"/>
                  </a:lnTo>
                  <a:lnTo>
                    <a:pt x="47511" y="3343"/>
                  </a:lnTo>
                  <a:lnTo>
                    <a:pt x="47916" y="3191"/>
                  </a:lnTo>
                  <a:lnTo>
                    <a:pt x="48330" y="3039"/>
                  </a:lnTo>
                  <a:lnTo>
                    <a:pt x="48745" y="2887"/>
                  </a:lnTo>
                  <a:lnTo>
                    <a:pt x="49159" y="2735"/>
                  </a:lnTo>
                  <a:lnTo>
                    <a:pt x="49584" y="2583"/>
                  </a:lnTo>
                  <a:lnTo>
                    <a:pt x="50014" y="2431"/>
                  </a:lnTo>
                  <a:lnTo>
                    <a:pt x="50445" y="2279"/>
                  </a:lnTo>
                  <a:lnTo>
                    <a:pt x="50875" y="2127"/>
                  </a:lnTo>
                  <a:lnTo>
                    <a:pt x="51320" y="1975"/>
                  </a:lnTo>
                  <a:lnTo>
                    <a:pt x="51766" y="1823"/>
                  </a:lnTo>
                  <a:lnTo>
                    <a:pt x="52212" y="1671"/>
                  </a:lnTo>
                  <a:lnTo>
                    <a:pt x="52661" y="1519"/>
                  </a:lnTo>
                  <a:lnTo>
                    <a:pt x="53122" y="1367"/>
                  </a:lnTo>
                  <a:lnTo>
                    <a:pt x="53584" y="1215"/>
                  </a:lnTo>
                  <a:lnTo>
                    <a:pt x="54046" y="1063"/>
                  </a:lnTo>
                  <a:lnTo>
                    <a:pt x="54514" y="911"/>
                  </a:lnTo>
                  <a:lnTo>
                    <a:pt x="54991" y="759"/>
                  </a:lnTo>
                  <a:lnTo>
                    <a:pt x="55467" y="607"/>
                  </a:lnTo>
                  <a:lnTo>
                    <a:pt x="55944" y="455"/>
                  </a:lnTo>
                  <a:lnTo>
                    <a:pt x="56431" y="303"/>
                  </a:lnTo>
                  <a:lnTo>
                    <a:pt x="56923" y="151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51"/>
                  </a:lnTo>
                  <a:lnTo>
                    <a:pt x="497303" y="303"/>
                  </a:lnTo>
                  <a:lnTo>
                    <a:pt x="497790" y="455"/>
                  </a:lnTo>
                  <a:lnTo>
                    <a:pt x="498267" y="607"/>
                  </a:lnTo>
                  <a:lnTo>
                    <a:pt x="498743" y="759"/>
                  </a:lnTo>
                  <a:lnTo>
                    <a:pt x="499220" y="911"/>
                  </a:lnTo>
                  <a:lnTo>
                    <a:pt x="499688" y="1063"/>
                  </a:lnTo>
                  <a:lnTo>
                    <a:pt x="500150" y="1215"/>
                  </a:lnTo>
                  <a:lnTo>
                    <a:pt x="500612" y="1367"/>
                  </a:lnTo>
                  <a:lnTo>
                    <a:pt x="501073" y="1519"/>
                  </a:lnTo>
                  <a:lnTo>
                    <a:pt x="501522" y="1671"/>
                  </a:lnTo>
                  <a:lnTo>
                    <a:pt x="501968" y="1823"/>
                  </a:lnTo>
                  <a:lnTo>
                    <a:pt x="502414" y="1975"/>
                  </a:lnTo>
                  <a:lnTo>
                    <a:pt x="502859" y="2127"/>
                  </a:lnTo>
                  <a:lnTo>
                    <a:pt x="503289" y="2279"/>
                  </a:lnTo>
                  <a:lnTo>
                    <a:pt x="503720" y="2431"/>
                  </a:lnTo>
                  <a:lnTo>
                    <a:pt x="504150" y="2583"/>
                  </a:lnTo>
                  <a:lnTo>
                    <a:pt x="504575" y="2735"/>
                  </a:lnTo>
                  <a:lnTo>
                    <a:pt x="504989" y="2887"/>
                  </a:lnTo>
                  <a:lnTo>
                    <a:pt x="505404" y="3039"/>
                  </a:lnTo>
                  <a:lnTo>
                    <a:pt x="505818" y="3191"/>
                  </a:lnTo>
                  <a:lnTo>
                    <a:pt x="506223" y="3343"/>
                  </a:lnTo>
                  <a:lnTo>
                    <a:pt x="506621" y="3495"/>
                  </a:lnTo>
                  <a:lnTo>
                    <a:pt x="507020" y="3647"/>
                  </a:lnTo>
                  <a:lnTo>
                    <a:pt x="507418" y="3799"/>
                  </a:lnTo>
                  <a:lnTo>
                    <a:pt x="507803" y="3951"/>
                  </a:lnTo>
                  <a:lnTo>
                    <a:pt x="508185" y="4102"/>
                  </a:lnTo>
                  <a:lnTo>
                    <a:pt x="508567" y="4254"/>
                  </a:lnTo>
                  <a:lnTo>
                    <a:pt x="508947" y="4406"/>
                  </a:lnTo>
                  <a:lnTo>
                    <a:pt x="509313" y="4558"/>
                  </a:lnTo>
                  <a:lnTo>
                    <a:pt x="509679" y="4710"/>
                  </a:lnTo>
                  <a:lnTo>
                    <a:pt x="510045" y="4862"/>
                  </a:lnTo>
                  <a:lnTo>
                    <a:pt x="510405" y="5014"/>
                  </a:lnTo>
                  <a:lnTo>
                    <a:pt x="510754" y="5166"/>
                  </a:lnTo>
                  <a:lnTo>
                    <a:pt x="511103" y="5318"/>
                  </a:lnTo>
                  <a:lnTo>
                    <a:pt x="511453" y="5470"/>
                  </a:lnTo>
                  <a:lnTo>
                    <a:pt x="511792" y="5622"/>
                  </a:lnTo>
                  <a:lnTo>
                    <a:pt x="512125" y="5774"/>
                  </a:lnTo>
                  <a:lnTo>
                    <a:pt x="512458" y="5926"/>
                  </a:lnTo>
                  <a:lnTo>
                    <a:pt x="512791" y="6078"/>
                  </a:lnTo>
                  <a:lnTo>
                    <a:pt x="513109" y="6230"/>
                  </a:lnTo>
                  <a:lnTo>
                    <a:pt x="513426" y="6382"/>
                  </a:lnTo>
                  <a:lnTo>
                    <a:pt x="513742" y="6534"/>
                  </a:lnTo>
                  <a:lnTo>
                    <a:pt x="514056" y="6686"/>
                  </a:lnTo>
                  <a:lnTo>
                    <a:pt x="514356" y="6838"/>
                  </a:lnTo>
                  <a:lnTo>
                    <a:pt x="514656" y="6990"/>
                  </a:lnTo>
                  <a:lnTo>
                    <a:pt x="514956" y="7142"/>
                  </a:lnTo>
                  <a:lnTo>
                    <a:pt x="515249" y="7294"/>
                  </a:lnTo>
                  <a:lnTo>
                    <a:pt x="515533" y="7446"/>
                  </a:lnTo>
                  <a:lnTo>
                    <a:pt x="515816" y="7598"/>
                  </a:lnTo>
                  <a:lnTo>
                    <a:pt x="516099" y="7750"/>
                  </a:lnTo>
                  <a:lnTo>
                    <a:pt x="516372" y="7902"/>
                  </a:lnTo>
                  <a:lnTo>
                    <a:pt x="516639" y="8054"/>
                  </a:lnTo>
                  <a:lnTo>
                    <a:pt x="516906" y="8205"/>
                  </a:lnTo>
                  <a:lnTo>
                    <a:pt x="517173" y="8357"/>
                  </a:lnTo>
                  <a:lnTo>
                    <a:pt x="517425" y="8509"/>
                  </a:lnTo>
                  <a:lnTo>
                    <a:pt x="517676" y="8661"/>
                  </a:lnTo>
                  <a:lnTo>
                    <a:pt x="517926" y="8813"/>
                  </a:lnTo>
                  <a:lnTo>
                    <a:pt x="518174" y="8965"/>
                  </a:lnTo>
                  <a:lnTo>
                    <a:pt x="518409" y="9117"/>
                  </a:lnTo>
                  <a:lnTo>
                    <a:pt x="518643" y="9269"/>
                  </a:lnTo>
                  <a:lnTo>
                    <a:pt x="518877" y="9421"/>
                  </a:lnTo>
                  <a:lnTo>
                    <a:pt x="519105" y="9573"/>
                  </a:lnTo>
                  <a:lnTo>
                    <a:pt x="519323" y="9725"/>
                  </a:lnTo>
                  <a:lnTo>
                    <a:pt x="519541" y="9877"/>
                  </a:lnTo>
                  <a:lnTo>
                    <a:pt x="519759" y="10029"/>
                  </a:lnTo>
                  <a:lnTo>
                    <a:pt x="519967" y="10181"/>
                  </a:lnTo>
                  <a:lnTo>
                    <a:pt x="520169" y="10333"/>
                  </a:lnTo>
                  <a:lnTo>
                    <a:pt x="520371" y="10485"/>
                  </a:lnTo>
                  <a:lnTo>
                    <a:pt x="520573" y="10637"/>
                  </a:lnTo>
                  <a:lnTo>
                    <a:pt x="520761" y="10789"/>
                  </a:lnTo>
                  <a:lnTo>
                    <a:pt x="520947" y="10941"/>
                  </a:lnTo>
                  <a:lnTo>
                    <a:pt x="521134" y="11093"/>
                  </a:lnTo>
                  <a:lnTo>
                    <a:pt x="521317" y="11245"/>
                  </a:lnTo>
                  <a:lnTo>
                    <a:pt x="521488" y="11397"/>
                  </a:lnTo>
                  <a:lnTo>
                    <a:pt x="521659" y="11549"/>
                  </a:lnTo>
                  <a:lnTo>
                    <a:pt x="521830" y="11701"/>
                  </a:lnTo>
                  <a:lnTo>
                    <a:pt x="521994" y="11853"/>
                  </a:lnTo>
                  <a:lnTo>
                    <a:pt x="522149" y="12005"/>
                  </a:lnTo>
                  <a:lnTo>
                    <a:pt x="522305" y="12157"/>
                  </a:lnTo>
                  <a:lnTo>
                    <a:pt x="522460" y="12308"/>
                  </a:lnTo>
                  <a:lnTo>
                    <a:pt x="522605" y="12460"/>
                  </a:lnTo>
                  <a:lnTo>
                    <a:pt x="522746" y="12612"/>
                  </a:lnTo>
                  <a:lnTo>
                    <a:pt x="522886" y="12764"/>
                  </a:lnTo>
                  <a:lnTo>
                    <a:pt x="523026" y="12916"/>
                  </a:lnTo>
                  <a:lnTo>
                    <a:pt x="523153" y="13068"/>
                  </a:lnTo>
                  <a:lnTo>
                    <a:pt x="523279" y="13220"/>
                  </a:lnTo>
                  <a:lnTo>
                    <a:pt x="523404" y="13372"/>
                  </a:lnTo>
                  <a:lnTo>
                    <a:pt x="523527" y="13524"/>
                  </a:lnTo>
                  <a:lnTo>
                    <a:pt x="523638" y="13676"/>
                  </a:lnTo>
                  <a:lnTo>
                    <a:pt x="523750" y="13828"/>
                  </a:lnTo>
                  <a:lnTo>
                    <a:pt x="523861" y="13980"/>
                  </a:lnTo>
                  <a:lnTo>
                    <a:pt x="523966" y="14132"/>
                  </a:lnTo>
                  <a:lnTo>
                    <a:pt x="524063" y="14284"/>
                  </a:lnTo>
                  <a:lnTo>
                    <a:pt x="524160" y="14436"/>
                  </a:lnTo>
                  <a:lnTo>
                    <a:pt x="524257" y="14588"/>
                  </a:lnTo>
                  <a:lnTo>
                    <a:pt x="524344" y="14740"/>
                  </a:lnTo>
                  <a:lnTo>
                    <a:pt x="524428" y="14892"/>
                  </a:lnTo>
                  <a:lnTo>
                    <a:pt x="524511" y="15044"/>
                  </a:lnTo>
                  <a:lnTo>
                    <a:pt x="524594" y="15196"/>
                  </a:lnTo>
                  <a:lnTo>
                    <a:pt x="524665" y="15348"/>
                  </a:lnTo>
                  <a:lnTo>
                    <a:pt x="524735" y="15500"/>
                  </a:lnTo>
                  <a:lnTo>
                    <a:pt x="524805" y="15652"/>
                  </a:lnTo>
                  <a:lnTo>
                    <a:pt x="524872" y="15804"/>
                  </a:lnTo>
                  <a:lnTo>
                    <a:pt x="524930" y="15956"/>
                  </a:lnTo>
                  <a:lnTo>
                    <a:pt x="524987" y="16108"/>
                  </a:lnTo>
                  <a:lnTo>
                    <a:pt x="525044" y="16259"/>
                  </a:lnTo>
                  <a:lnTo>
                    <a:pt x="525095" y="16411"/>
                  </a:lnTo>
                  <a:lnTo>
                    <a:pt x="525140" y="16563"/>
                  </a:lnTo>
                  <a:lnTo>
                    <a:pt x="525184" y="16715"/>
                  </a:lnTo>
                  <a:lnTo>
                    <a:pt x="525229" y="16867"/>
                  </a:lnTo>
                  <a:lnTo>
                    <a:pt x="525265" y="17019"/>
                  </a:lnTo>
                  <a:lnTo>
                    <a:pt x="525298" y="17171"/>
                  </a:lnTo>
                  <a:lnTo>
                    <a:pt x="525330" y="17323"/>
                  </a:lnTo>
                  <a:lnTo>
                    <a:pt x="525363" y="17475"/>
                  </a:lnTo>
                  <a:lnTo>
                    <a:pt x="525384" y="17627"/>
                  </a:lnTo>
                  <a:lnTo>
                    <a:pt x="525406" y="17779"/>
                  </a:lnTo>
                  <a:lnTo>
                    <a:pt x="525427" y="17931"/>
                  </a:lnTo>
                  <a:lnTo>
                    <a:pt x="525445" y="18083"/>
                  </a:lnTo>
                  <a:lnTo>
                    <a:pt x="525456" y="18235"/>
                  </a:lnTo>
                  <a:lnTo>
                    <a:pt x="525466" y="18387"/>
                  </a:lnTo>
                  <a:lnTo>
                    <a:pt x="525476" y="18539"/>
                  </a:lnTo>
                  <a:lnTo>
                    <a:pt x="525481" y="18691"/>
                  </a:lnTo>
                  <a:lnTo>
                    <a:pt x="525481" y="18843"/>
                  </a:lnTo>
                  <a:lnTo>
                    <a:pt x="525480" y="18995"/>
                  </a:lnTo>
                  <a:lnTo>
                    <a:pt x="525480" y="19147"/>
                  </a:lnTo>
                  <a:lnTo>
                    <a:pt x="525472" y="19299"/>
                  </a:lnTo>
                  <a:lnTo>
                    <a:pt x="525462" y="19451"/>
                  </a:lnTo>
                  <a:lnTo>
                    <a:pt x="525452" y="19603"/>
                  </a:lnTo>
                  <a:lnTo>
                    <a:pt x="525441" y="19755"/>
                  </a:lnTo>
                  <a:lnTo>
                    <a:pt x="525422" y="19907"/>
                  </a:lnTo>
                  <a:lnTo>
                    <a:pt x="525402" y="20059"/>
                  </a:lnTo>
                  <a:lnTo>
                    <a:pt x="525382" y="20211"/>
                  </a:lnTo>
                  <a:lnTo>
                    <a:pt x="525361" y="20362"/>
                  </a:lnTo>
                  <a:lnTo>
                    <a:pt x="525332" y="20514"/>
                  </a:lnTo>
                  <a:lnTo>
                    <a:pt x="525304" y="20666"/>
                  </a:lnTo>
                  <a:lnTo>
                    <a:pt x="525275" y="20818"/>
                  </a:lnTo>
                  <a:lnTo>
                    <a:pt x="525243" y="20970"/>
                  </a:lnTo>
                  <a:lnTo>
                    <a:pt x="525206" y="21122"/>
                  </a:lnTo>
                  <a:lnTo>
                    <a:pt x="525169" y="21274"/>
                  </a:lnTo>
                  <a:lnTo>
                    <a:pt x="525133" y="21426"/>
                  </a:lnTo>
                  <a:lnTo>
                    <a:pt x="525090" y="21578"/>
                  </a:lnTo>
                  <a:lnTo>
                    <a:pt x="525046" y="21730"/>
                  </a:lnTo>
                  <a:lnTo>
                    <a:pt x="525002" y="21882"/>
                  </a:lnTo>
                  <a:lnTo>
                    <a:pt x="524957" y="22034"/>
                  </a:lnTo>
                  <a:lnTo>
                    <a:pt x="524906" y="22186"/>
                  </a:lnTo>
                  <a:lnTo>
                    <a:pt x="524855" y="22338"/>
                  </a:lnTo>
                  <a:lnTo>
                    <a:pt x="524804" y="22490"/>
                  </a:lnTo>
                  <a:lnTo>
                    <a:pt x="524751" y="22642"/>
                  </a:lnTo>
                  <a:lnTo>
                    <a:pt x="524693" y="22794"/>
                  </a:lnTo>
                  <a:lnTo>
                    <a:pt x="524636" y="22946"/>
                  </a:lnTo>
                  <a:lnTo>
                    <a:pt x="524578" y="23098"/>
                  </a:lnTo>
                  <a:lnTo>
                    <a:pt x="524517" y="23250"/>
                  </a:lnTo>
                  <a:lnTo>
                    <a:pt x="524454" y="23402"/>
                  </a:lnTo>
                  <a:lnTo>
                    <a:pt x="524391" y="23554"/>
                  </a:lnTo>
                  <a:lnTo>
                    <a:pt x="524327" y="23706"/>
                  </a:lnTo>
                  <a:lnTo>
                    <a:pt x="524260" y="23858"/>
                  </a:lnTo>
                  <a:lnTo>
                    <a:pt x="524192" y="24010"/>
                  </a:lnTo>
                  <a:lnTo>
                    <a:pt x="524123" y="24162"/>
                  </a:lnTo>
                  <a:lnTo>
                    <a:pt x="524055" y="24314"/>
                  </a:lnTo>
                  <a:lnTo>
                    <a:pt x="523982" y="24465"/>
                  </a:lnTo>
                  <a:lnTo>
                    <a:pt x="523909" y="24617"/>
                  </a:lnTo>
                  <a:lnTo>
                    <a:pt x="523836" y="24769"/>
                  </a:lnTo>
                  <a:lnTo>
                    <a:pt x="523763" y="24921"/>
                  </a:lnTo>
                  <a:lnTo>
                    <a:pt x="523686" y="25073"/>
                  </a:lnTo>
                  <a:lnTo>
                    <a:pt x="523609" y="25225"/>
                  </a:lnTo>
                  <a:lnTo>
                    <a:pt x="523533" y="25377"/>
                  </a:lnTo>
                  <a:lnTo>
                    <a:pt x="523454" y="25529"/>
                  </a:lnTo>
                  <a:lnTo>
                    <a:pt x="523375" y="25681"/>
                  </a:lnTo>
                  <a:lnTo>
                    <a:pt x="523295" y="25833"/>
                  </a:lnTo>
                  <a:lnTo>
                    <a:pt x="523215" y="25985"/>
                  </a:lnTo>
                  <a:lnTo>
                    <a:pt x="523134" y="26137"/>
                  </a:lnTo>
                  <a:lnTo>
                    <a:pt x="523052" y="26289"/>
                  </a:lnTo>
                  <a:lnTo>
                    <a:pt x="522969" y="26441"/>
                  </a:lnTo>
                  <a:lnTo>
                    <a:pt x="522887" y="26593"/>
                  </a:lnTo>
                  <a:lnTo>
                    <a:pt x="522803" y="26745"/>
                  </a:lnTo>
                  <a:lnTo>
                    <a:pt x="522719" y="26897"/>
                  </a:lnTo>
                  <a:lnTo>
                    <a:pt x="522635" y="27049"/>
                  </a:lnTo>
                  <a:lnTo>
                    <a:pt x="522551" y="27201"/>
                  </a:lnTo>
                  <a:lnTo>
                    <a:pt x="522466" y="27353"/>
                  </a:lnTo>
                  <a:lnTo>
                    <a:pt x="522381" y="27505"/>
                  </a:lnTo>
                  <a:lnTo>
                    <a:pt x="522296" y="27657"/>
                  </a:lnTo>
                  <a:lnTo>
                    <a:pt x="522210" y="27809"/>
                  </a:lnTo>
                  <a:lnTo>
                    <a:pt x="522125" y="27961"/>
                  </a:lnTo>
                  <a:lnTo>
                    <a:pt x="522039" y="28113"/>
                  </a:lnTo>
                  <a:lnTo>
                    <a:pt x="521954" y="28265"/>
                  </a:lnTo>
                  <a:lnTo>
                    <a:pt x="521868" y="28416"/>
                  </a:lnTo>
                  <a:lnTo>
                    <a:pt x="521783" y="28568"/>
                  </a:lnTo>
                  <a:lnTo>
                    <a:pt x="521697" y="28720"/>
                  </a:lnTo>
                  <a:lnTo>
                    <a:pt x="521612" y="28872"/>
                  </a:lnTo>
                  <a:lnTo>
                    <a:pt x="521528" y="29024"/>
                  </a:lnTo>
                  <a:lnTo>
                    <a:pt x="521443" y="29176"/>
                  </a:lnTo>
                  <a:lnTo>
                    <a:pt x="521358" y="29328"/>
                  </a:lnTo>
                  <a:lnTo>
                    <a:pt x="521274" y="29480"/>
                  </a:lnTo>
                  <a:lnTo>
                    <a:pt x="521191" y="29632"/>
                  </a:lnTo>
                  <a:lnTo>
                    <a:pt x="521108" y="29784"/>
                  </a:lnTo>
                  <a:lnTo>
                    <a:pt x="521025" y="29936"/>
                  </a:lnTo>
                  <a:lnTo>
                    <a:pt x="520943" y="30088"/>
                  </a:lnTo>
                  <a:lnTo>
                    <a:pt x="520862" y="30240"/>
                  </a:lnTo>
                  <a:lnTo>
                    <a:pt x="520781" y="30392"/>
                  </a:lnTo>
                  <a:lnTo>
                    <a:pt x="520700" y="30544"/>
                  </a:lnTo>
                  <a:lnTo>
                    <a:pt x="520621" y="30696"/>
                  </a:lnTo>
                  <a:lnTo>
                    <a:pt x="520543" y="30848"/>
                  </a:lnTo>
                  <a:lnTo>
                    <a:pt x="520464" y="31000"/>
                  </a:lnTo>
                  <a:lnTo>
                    <a:pt x="520386" y="31152"/>
                  </a:lnTo>
                  <a:lnTo>
                    <a:pt x="520311" y="31304"/>
                  </a:lnTo>
                  <a:lnTo>
                    <a:pt x="520236" y="31456"/>
                  </a:lnTo>
                  <a:lnTo>
                    <a:pt x="520161" y="31608"/>
                  </a:lnTo>
                  <a:lnTo>
                    <a:pt x="520087" y="31760"/>
                  </a:lnTo>
                  <a:lnTo>
                    <a:pt x="520016" y="31912"/>
                  </a:lnTo>
                  <a:lnTo>
                    <a:pt x="519945" y="32064"/>
                  </a:lnTo>
                  <a:lnTo>
                    <a:pt x="519874" y="32216"/>
                  </a:lnTo>
                  <a:lnTo>
                    <a:pt x="519805" y="32368"/>
                  </a:lnTo>
                  <a:lnTo>
                    <a:pt x="519739" y="32519"/>
                  </a:lnTo>
                  <a:lnTo>
                    <a:pt x="519672" y="32671"/>
                  </a:lnTo>
                  <a:lnTo>
                    <a:pt x="519605" y="32823"/>
                  </a:lnTo>
                  <a:lnTo>
                    <a:pt x="519543" y="32975"/>
                  </a:lnTo>
                  <a:lnTo>
                    <a:pt x="519481" y="33127"/>
                  </a:lnTo>
                  <a:lnTo>
                    <a:pt x="519419" y="33279"/>
                  </a:lnTo>
                  <a:lnTo>
                    <a:pt x="519358" y="33431"/>
                  </a:lnTo>
                  <a:lnTo>
                    <a:pt x="519302" y="33583"/>
                  </a:lnTo>
                  <a:lnTo>
                    <a:pt x="519246" y="33735"/>
                  </a:lnTo>
                  <a:lnTo>
                    <a:pt x="519190" y="33887"/>
                  </a:lnTo>
                  <a:lnTo>
                    <a:pt x="519136" y="34039"/>
                  </a:lnTo>
                  <a:lnTo>
                    <a:pt x="519086" y="34191"/>
                  </a:lnTo>
                  <a:lnTo>
                    <a:pt x="519036" y="34343"/>
                  </a:lnTo>
                  <a:lnTo>
                    <a:pt x="518986" y="34495"/>
                  </a:lnTo>
                  <a:lnTo>
                    <a:pt x="518940" y="34647"/>
                  </a:lnTo>
                  <a:lnTo>
                    <a:pt x="518896" y="34799"/>
                  </a:lnTo>
                  <a:lnTo>
                    <a:pt x="518853" y="34951"/>
                  </a:lnTo>
                  <a:lnTo>
                    <a:pt x="518809" y="35103"/>
                  </a:lnTo>
                  <a:lnTo>
                    <a:pt x="518771" y="35255"/>
                  </a:lnTo>
                  <a:lnTo>
                    <a:pt x="518735" y="35407"/>
                  </a:lnTo>
                  <a:lnTo>
                    <a:pt x="518699" y="35559"/>
                  </a:lnTo>
                  <a:lnTo>
                    <a:pt x="518663" y="35711"/>
                  </a:lnTo>
                  <a:lnTo>
                    <a:pt x="518634" y="35863"/>
                  </a:lnTo>
                  <a:lnTo>
                    <a:pt x="518605" y="36015"/>
                  </a:lnTo>
                  <a:lnTo>
                    <a:pt x="518576" y="36167"/>
                  </a:lnTo>
                  <a:lnTo>
                    <a:pt x="518550" y="36319"/>
                  </a:lnTo>
                  <a:lnTo>
                    <a:pt x="518528" y="36471"/>
                  </a:lnTo>
                  <a:lnTo>
                    <a:pt x="518507" y="36622"/>
                  </a:lnTo>
                  <a:lnTo>
                    <a:pt x="518486" y="36774"/>
                  </a:lnTo>
                  <a:lnTo>
                    <a:pt x="518470" y="36926"/>
                  </a:lnTo>
                  <a:lnTo>
                    <a:pt x="518457" y="37078"/>
                  </a:lnTo>
                  <a:lnTo>
                    <a:pt x="518444" y="37230"/>
                  </a:lnTo>
                  <a:lnTo>
                    <a:pt x="518432" y="37382"/>
                  </a:lnTo>
                  <a:lnTo>
                    <a:pt x="518426" y="37534"/>
                  </a:lnTo>
                  <a:lnTo>
                    <a:pt x="518422" y="37686"/>
                  </a:lnTo>
                  <a:lnTo>
                    <a:pt x="518418" y="37838"/>
                  </a:lnTo>
                  <a:lnTo>
                    <a:pt x="518415" y="37990"/>
                  </a:lnTo>
                  <a:lnTo>
                    <a:pt x="518419" y="38142"/>
                  </a:lnTo>
                  <a:lnTo>
                    <a:pt x="518424" y="38294"/>
                  </a:lnTo>
                  <a:lnTo>
                    <a:pt x="518429" y="38446"/>
                  </a:lnTo>
                  <a:lnTo>
                    <a:pt x="518437" y="38598"/>
                  </a:lnTo>
                  <a:lnTo>
                    <a:pt x="518451" y="38750"/>
                  </a:lnTo>
                  <a:lnTo>
                    <a:pt x="518465" y="38902"/>
                  </a:lnTo>
                  <a:lnTo>
                    <a:pt x="518479" y="39054"/>
                  </a:lnTo>
                  <a:lnTo>
                    <a:pt x="518499" y="39206"/>
                  </a:lnTo>
                  <a:lnTo>
                    <a:pt x="518522" y="39358"/>
                  </a:lnTo>
                  <a:lnTo>
                    <a:pt x="518546" y="39510"/>
                  </a:lnTo>
                  <a:lnTo>
                    <a:pt x="518569" y="39662"/>
                  </a:lnTo>
                  <a:lnTo>
                    <a:pt x="518602" y="39814"/>
                  </a:lnTo>
                  <a:lnTo>
                    <a:pt x="518635" y="39966"/>
                  </a:lnTo>
                  <a:lnTo>
                    <a:pt x="518668" y="40118"/>
                  </a:lnTo>
                  <a:lnTo>
                    <a:pt x="518703" y="40270"/>
                  </a:lnTo>
                  <a:lnTo>
                    <a:pt x="518746" y="40422"/>
                  </a:lnTo>
                  <a:lnTo>
                    <a:pt x="518789" y="40574"/>
                  </a:lnTo>
                  <a:lnTo>
                    <a:pt x="518833" y="40725"/>
                  </a:lnTo>
                  <a:lnTo>
                    <a:pt x="518880" y="40877"/>
                  </a:lnTo>
                  <a:lnTo>
                    <a:pt x="518933" y="41029"/>
                  </a:lnTo>
                  <a:lnTo>
                    <a:pt x="518986" y="41181"/>
                  </a:lnTo>
                  <a:lnTo>
                    <a:pt x="519040" y="41333"/>
                  </a:lnTo>
                  <a:lnTo>
                    <a:pt x="519100" y="41485"/>
                  </a:lnTo>
                  <a:lnTo>
                    <a:pt x="519163" y="41637"/>
                  </a:lnTo>
                  <a:lnTo>
                    <a:pt x="519227" y="41789"/>
                  </a:lnTo>
                  <a:lnTo>
                    <a:pt x="519291" y="41941"/>
                  </a:lnTo>
                  <a:lnTo>
                    <a:pt x="519364" y="42093"/>
                  </a:lnTo>
                  <a:lnTo>
                    <a:pt x="519438" y="42245"/>
                  </a:lnTo>
                  <a:lnTo>
                    <a:pt x="519511" y="42397"/>
                  </a:lnTo>
                  <a:lnTo>
                    <a:pt x="519587" y="42549"/>
                  </a:lnTo>
                  <a:lnTo>
                    <a:pt x="519671" y="42701"/>
                  </a:lnTo>
                  <a:lnTo>
                    <a:pt x="519756" y="42853"/>
                  </a:lnTo>
                  <a:lnTo>
                    <a:pt x="519840" y="43005"/>
                  </a:lnTo>
                  <a:lnTo>
                    <a:pt x="519929" y="43157"/>
                  </a:lnTo>
                  <a:lnTo>
                    <a:pt x="520024" y="43309"/>
                  </a:lnTo>
                  <a:lnTo>
                    <a:pt x="520118" y="43461"/>
                  </a:lnTo>
                  <a:lnTo>
                    <a:pt x="520213" y="43613"/>
                  </a:lnTo>
                  <a:lnTo>
                    <a:pt x="520315" y="43765"/>
                  </a:lnTo>
                  <a:lnTo>
                    <a:pt x="520420" y="43917"/>
                  </a:lnTo>
                  <a:lnTo>
                    <a:pt x="520525" y="44069"/>
                  </a:lnTo>
                  <a:lnTo>
                    <a:pt x="520630" y="44221"/>
                  </a:lnTo>
                  <a:lnTo>
                    <a:pt x="520745" y="44373"/>
                  </a:lnTo>
                  <a:lnTo>
                    <a:pt x="520861" y="44525"/>
                  </a:lnTo>
                  <a:lnTo>
                    <a:pt x="520976" y="44676"/>
                  </a:lnTo>
                  <a:lnTo>
                    <a:pt x="521094" y="44828"/>
                  </a:lnTo>
                  <a:lnTo>
                    <a:pt x="521219" y="44980"/>
                  </a:lnTo>
                  <a:lnTo>
                    <a:pt x="521345" y="45132"/>
                  </a:lnTo>
                  <a:lnTo>
                    <a:pt x="521471" y="45284"/>
                  </a:lnTo>
                  <a:lnTo>
                    <a:pt x="521601" y="45436"/>
                  </a:lnTo>
                  <a:lnTo>
                    <a:pt x="521737" y="45588"/>
                  </a:lnTo>
                  <a:lnTo>
                    <a:pt x="521873" y="45740"/>
                  </a:lnTo>
                  <a:lnTo>
                    <a:pt x="522009" y="45892"/>
                  </a:lnTo>
                  <a:lnTo>
                    <a:pt x="522152" y="46044"/>
                  </a:lnTo>
                  <a:lnTo>
                    <a:pt x="522297" y="46196"/>
                  </a:lnTo>
                  <a:lnTo>
                    <a:pt x="522443" y="46348"/>
                  </a:lnTo>
                  <a:lnTo>
                    <a:pt x="522589" y="46500"/>
                  </a:lnTo>
                  <a:lnTo>
                    <a:pt x="522744" y="46652"/>
                  </a:lnTo>
                  <a:lnTo>
                    <a:pt x="522900" y="46804"/>
                  </a:lnTo>
                  <a:lnTo>
                    <a:pt x="523055" y="46956"/>
                  </a:lnTo>
                  <a:lnTo>
                    <a:pt x="523213" y="47108"/>
                  </a:lnTo>
                  <a:lnTo>
                    <a:pt x="523378" y="47260"/>
                  </a:lnTo>
                  <a:lnTo>
                    <a:pt x="523543" y="47412"/>
                  </a:lnTo>
                  <a:lnTo>
                    <a:pt x="523708" y="47564"/>
                  </a:lnTo>
                  <a:lnTo>
                    <a:pt x="523877" y="47716"/>
                  </a:lnTo>
                  <a:lnTo>
                    <a:pt x="524052" y="47868"/>
                  </a:lnTo>
                  <a:lnTo>
                    <a:pt x="524226" y="48020"/>
                  </a:lnTo>
                  <a:lnTo>
                    <a:pt x="524400" y="48172"/>
                  </a:lnTo>
                  <a:lnTo>
                    <a:pt x="524581" y="48324"/>
                  </a:lnTo>
                  <a:lnTo>
                    <a:pt x="524764" y="48476"/>
                  </a:lnTo>
                  <a:lnTo>
                    <a:pt x="524948" y="48628"/>
                  </a:lnTo>
                  <a:lnTo>
                    <a:pt x="525131" y="48779"/>
                  </a:lnTo>
                  <a:lnTo>
                    <a:pt x="525322" y="48931"/>
                  </a:lnTo>
                  <a:lnTo>
                    <a:pt x="525514" y="49083"/>
                  </a:lnTo>
                  <a:lnTo>
                    <a:pt x="525706" y="49235"/>
                  </a:lnTo>
                  <a:lnTo>
                    <a:pt x="525899" y="49387"/>
                  </a:lnTo>
                  <a:lnTo>
                    <a:pt x="526099" y="49539"/>
                  </a:lnTo>
                  <a:lnTo>
                    <a:pt x="526299" y="49691"/>
                  </a:lnTo>
                  <a:lnTo>
                    <a:pt x="526499" y="49843"/>
                  </a:lnTo>
                  <a:lnTo>
                    <a:pt x="526703" y="49995"/>
                  </a:lnTo>
                  <a:lnTo>
                    <a:pt x="526910" y="50147"/>
                  </a:lnTo>
                  <a:lnTo>
                    <a:pt x="527118" y="50299"/>
                  </a:lnTo>
                  <a:lnTo>
                    <a:pt x="527326" y="50451"/>
                  </a:lnTo>
                  <a:lnTo>
                    <a:pt x="527539" y="50603"/>
                  </a:lnTo>
                  <a:lnTo>
                    <a:pt x="527754" y="50755"/>
                  </a:lnTo>
                  <a:lnTo>
                    <a:pt x="527968" y="50907"/>
                  </a:lnTo>
                  <a:lnTo>
                    <a:pt x="528183" y="51059"/>
                  </a:lnTo>
                  <a:lnTo>
                    <a:pt x="528405" y="51211"/>
                  </a:lnTo>
                  <a:lnTo>
                    <a:pt x="528627" y="51363"/>
                  </a:lnTo>
                  <a:lnTo>
                    <a:pt x="528848" y="51515"/>
                  </a:lnTo>
                  <a:lnTo>
                    <a:pt x="529072" y="51667"/>
                  </a:lnTo>
                  <a:lnTo>
                    <a:pt x="529300" y="51819"/>
                  </a:lnTo>
                  <a:lnTo>
                    <a:pt x="529528" y="51971"/>
                  </a:lnTo>
                  <a:lnTo>
                    <a:pt x="529756" y="52123"/>
                  </a:lnTo>
                  <a:lnTo>
                    <a:pt x="529986" y="52275"/>
                  </a:lnTo>
                  <a:lnTo>
                    <a:pt x="530220" y="52427"/>
                  </a:lnTo>
                  <a:lnTo>
                    <a:pt x="530454" y="52579"/>
                  </a:lnTo>
                  <a:lnTo>
                    <a:pt x="530687" y="52731"/>
                  </a:lnTo>
                  <a:lnTo>
                    <a:pt x="530925" y="52882"/>
                  </a:lnTo>
                  <a:lnTo>
                    <a:pt x="531164" y="53034"/>
                  </a:lnTo>
                  <a:lnTo>
                    <a:pt x="531402" y="53186"/>
                  </a:lnTo>
                  <a:lnTo>
                    <a:pt x="531641" y="53338"/>
                  </a:lnTo>
                  <a:lnTo>
                    <a:pt x="531884" y="53490"/>
                  </a:lnTo>
                  <a:lnTo>
                    <a:pt x="532128" y="53642"/>
                  </a:lnTo>
                  <a:lnTo>
                    <a:pt x="532371" y="53794"/>
                  </a:lnTo>
                  <a:lnTo>
                    <a:pt x="532615" y="53946"/>
                  </a:lnTo>
                  <a:lnTo>
                    <a:pt x="532862" y="54098"/>
                  </a:lnTo>
                  <a:lnTo>
                    <a:pt x="533110" y="54250"/>
                  </a:lnTo>
                  <a:lnTo>
                    <a:pt x="533357" y="54402"/>
                  </a:lnTo>
                  <a:lnTo>
                    <a:pt x="533605" y="54554"/>
                  </a:lnTo>
                  <a:lnTo>
                    <a:pt x="533856" y="54706"/>
                  </a:lnTo>
                  <a:lnTo>
                    <a:pt x="534106" y="54858"/>
                  </a:lnTo>
                  <a:lnTo>
                    <a:pt x="534356" y="55010"/>
                  </a:lnTo>
                  <a:lnTo>
                    <a:pt x="534609" y="55162"/>
                  </a:lnTo>
                  <a:lnTo>
                    <a:pt x="534862" y="55314"/>
                  </a:lnTo>
                  <a:lnTo>
                    <a:pt x="535114" y="55466"/>
                  </a:lnTo>
                  <a:lnTo>
                    <a:pt x="535367" y="55618"/>
                  </a:lnTo>
                  <a:lnTo>
                    <a:pt x="535622" y="55770"/>
                  </a:lnTo>
                  <a:lnTo>
                    <a:pt x="535877" y="55922"/>
                  </a:lnTo>
                  <a:lnTo>
                    <a:pt x="536131" y="56074"/>
                  </a:lnTo>
                  <a:lnTo>
                    <a:pt x="536386" y="56226"/>
                  </a:lnTo>
                  <a:lnTo>
                    <a:pt x="536642" y="56378"/>
                  </a:lnTo>
                  <a:lnTo>
                    <a:pt x="536898" y="56530"/>
                  </a:lnTo>
                  <a:lnTo>
                    <a:pt x="537153" y="56682"/>
                  </a:lnTo>
                  <a:lnTo>
                    <a:pt x="537409" y="56833"/>
                  </a:lnTo>
                  <a:lnTo>
                    <a:pt x="537665" y="56985"/>
                  </a:lnTo>
                  <a:lnTo>
                    <a:pt x="537921" y="57137"/>
                  </a:lnTo>
                  <a:lnTo>
                    <a:pt x="538177" y="57289"/>
                  </a:lnTo>
                  <a:lnTo>
                    <a:pt x="538433" y="57441"/>
                  </a:lnTo>
                  <a:lnTo>
                    <a:pt x="538688" y="57593"/>
                  </a:lnTo>
                  <a:lnTo>
                    <a:pt x="538944" y="57745"/>
                  </a:lnTo>
                  <a:lnTo>
                    <a:pt x="539199" y="57897"/>
                  </a:lnTo>
                  <a:lnTo>
                    <a:pt x="539454" y="58049"/>
                  </a:lnTo>
                  <a:lnTo>
                    <a:pt x="539708" y="58201"/>
                  </a:lnTo>
                  <a:lnTo>
                    <a:pt x="539962" y="58353"/>
                  </a:lnTo>
                  <a:lnTo>
                    <a:pt x="540216" y="58505"/>
                  </a:lnTo>
                  <a:lnTo>
                    <a:pt x="540468" y="58657"/>
                  </a:lnTo>
                  <a:lnTo>
                    <a:pt x="540720" y="58809"/>
                  </a:lnTo>
                  <a:lnTo>
                    <a:pt x="540973" y="58961"/>
                  </a:lnTo>
                  <a:lnTo>
                    <a:pt x="541223" y="59113"/>
                  </a:lnTo>
                  <a:lnTo>
                    <a:pt x="541473" y="59265"/>
                  </a:lnTo>
                  <a:lnTo>
                    <a:pt x="541722" y="59417"/>
                  </a:lnTo>
                  <a:lnTo>
                    <a:pt x="541971" y="59569"/>
                  </a:lnTo>
                  <a:lnTo>
                    <a:pt x="542218" y="59721"/>
                  </a:lnTo>
                  <a:lnTo>
                    <a:pt x="542464" y="59873"/>
                  </a:lnTo>
                  <a:lnTo>
                    <a:pt x="542709" y="60025"/>
                  </a:lnTo>
                  <a:lnTo>
                    <a:pt x="542955" y="60177"/>
                  </a:lnTo>
                  <a:lnTo>
                    <a:pt x="543196" y="60329"/>
                  </a:lnTo>
                  <a:lnTo>
                    <a:pt x="543437" y="60481"/>
                  </a:lnTo>
                  <a:lnTo>
                    <a:pt x="543678" y="60633"/>
                  </a:lnTo>
                  <a:lnTo>
                    <a:pt x="543918" y="60785"/>
                  </a:lnTo>
                  <a:lnTo>
                    <a:pt x="544154" y="60936"/>
                  </a:lnTo>
                  <a:lnTo>
                    <a:pt x="544390" y="61088"/>
                  </a:lnTo>
                  <a:lnTo>
                    <a:pt x="544625" y="61240"/>
                  </a:lnTo>
                  <a:lnTo>
                    <a:pt x="544858" y="61392"/>
                  </a:lnTo>
                  <a:lnTo>
                    <a:pt x="545088" y="61544"/>
                  </a:lnTo>
                  <a:lnTo>
                    <a:pt x="545317" y="61696"/>
                  </a:lnTo>
                  <a:lnTo>
                    <a:pt x="545547" y="61848"/>
                  </a:lnTo>
                  <a:lnTo>
                    <a:pt x="545771" y="62000"/>
                  </a:lnTo>
                  <a:lnTo>
                    <a:pt x="545994" y="62152"/>
                  </a:lnTo>
                  <a:lnTo>
                    <a:pt x="546216" y="62304"/>
                  </a:lnTo>
                  <a:lnTo>
                    <a:pt x="546438" y="62456"/>
                  </a:lnTo>
                  <a:lnTo>
                    <a:pt x="546653" y="62608"/>
                  </a:lnTo>
                  <a:lnTo>
                    <a:pt x="546868" y="62760"/>
                  </a:lnTo>
                  <a:lnTo>
                    <a:pt x="547083" y="62912"/>
                  </a:lnTo>
                  <a:lnTo>
                    <a:pt x="547295" y="63064"/>
                  </a:lnTo>
                  <a:lnTo>
                    <a:pt x="547501" y="63216"/>
                  </a:lnTo>
                  <a:lnTo>
                    <a:pt x="547707" y="63368"/>
                  </a:lnTo>
                  <a:lnTo>
                    <a:pt x="547913" y="63520"/>
                  </a:lnTo>
                  <a:lnTo>
                    <a:pt x="548114" y="63672"/>
                  </a:lnTo>
                  <a:lnTo>
                    <a:pt x="548311" y="63824"/>
                  </a:lnTo>
                  <a:lnTo>
                    <a:pt x="548507" y="63976"/>
                  </a:lnTo>
                  <a:lnTo>
                    <a:pt x="548704" y="64128"/>
                  </a:lnTo>
                  <a:lnTo>
                    <a:pt x="548892" y="64280"/>
                  </a:lnTo>
                  <a:lnTo>
                    <a:pt x="549078" y="64432"/>
                  </a:lnTo>
                  <a:lnTo>
                    <a:pt x="549264" y="64584"/>
                  </a:lnTo>
                  <a:lnTo>
                    <a:pt x="549450" y="64736"/>
                  </a:lnTo>
                  <a:lnTo>
                    <a:pt x="549625" y="64888"/>
                  </a:lnTo>
                  <a:lnTo>
                    <a:pt x="549800" y="65039"/>
                  </a:lnTo>
                  <a:lnTo>
                    <a:pt x="549975" y="65191"/>
                  </a:lnTo>
                  <a:lnTo>
                    <a:pt x="550146" y="65343"/>
                  </a:lnTo>
                  <a:lnTo>
                    <a:pt x="550310" y="65495"/>
                  </a:lnTo>
                  <a:lnTo>
                    <a:pt x="550473" y="65647"/>
                  </a:lnTo>
                  <a:lnTo>
                    <a:pt x="550636" y="65799"/>
                  </a:lnTo>
                  <a:lnTo>
                    <a:pt x="550792" y="65951"/>
                  </a:lnTo>
                  <a:lnTo>
                    <a:pt x="550942" y="66103"/>
                  </a:lnTo>
                  <a:lnTo>
                    <a:pt x="551092" y="66255"/>
                  </a:lnTo>
                  <a:lnTo>
                    <a:pt x="551243" y="66407"/>
                  </a:lnTo>
                  <a:lnTo>
                    <a:pt x="551382" y="66559"/>
                  </a:lnTo>
                  <a:lnTo>
                    <a:pt x="551519" y="66711"/>
                  </a:lnTo>
                  <a:lnTo>
                    <a:pt x="551656" y="66863"/>
                  </a:lnTo>
                  <a:lnTo>
                    <a:pt x="551791" y="67015"/>
                  </a:lnTo>
                  <a:lnTo>
                    <a:pt x="551914" y="67167"/>
                  </a:lnTo>
                  <a:lnTo>
                    <a:pt x="552037" y="67319"/>
                  </a:lnTo>
                  <a:lnTo>
                    <a:pt x="552159" y="67471"/>
                  </a:lnTo>
                  <a:lnTo>
                    <a:pt x="552277" y="67623"/>
                  </a:lnTo>
                  <a:lnTo>
                    <a:pt x="552384" y="67775"/>
                  </a:lnTo>
                  <a:lnTo>
                    <a:pt x="552492" y="67927"/>
                  </a:lnTo>
                  <a:lnTo>
                    <a:pt x="552599" y="68079"/>
                  </a:lnTo>
                  <a:lnTo>
                    <a:pt x="552698" y="68231"/>
                  </a:lnTo>
                  <a:lnTo>
                    <a:pt x="552790" y="68383"/>
                  </a:lnTo>
                  <a:lnTo>
                    <a:pt x="552881" y="68535"/>
                  </a:lnTo>
                  <a:lnTo>
                    <a:pt x="552973" y="68687"/>
                  </a:lnTo>
                  <a:lnTo>
                    <a:pt x="553051" y="68839"/>
                  </a:lnTo>
                  <a:lnTo>
                    <a:pt x="553127" y="68991"/>
                  </a:lnTo>
                  <a:lnTo>
                    <a:pt x="553202" y="69142"/>
                  </a:lnTo>
                  <a:lnTo>
                    <a:pt x="553276" y="69294"/>
                  </a:lnTo>
                  <a:lnTo>
                    <a:pt x="553334" y="69446"/>
                  </a:lnTo>
                  <a:lnTo>
                    <a:pt x="553393" y="69598"/>
                  </a:lnTo>
                  <a:lnTo>
                    <a:pt x="553451" y="69750"/>
                  </a:lnTo>
                  <a:lnTo>
                    <a:pt x="553503" y="69902"/>
                  </a:lnTo>
                  <a:lnTo>
                    <a:pt x="553543" y="70054"/>
                  </a:lnTo>
                  <a:lnTo>
                    <a:pt x="553584" y="70206"/>
                  </a:lnTo>
                  <a:lnTo>
                    <a:pt x="553625" y="70358"/>
                  </a:lnTo>
                  <a:lnTo>
                    <a:pt x="553654" y="70510"/>
                  </a:lnTo>
                  <a:lnTo>
                    <a:pt x="553676" y="70662"/>
                  </a:lnTo>
                  <a:lnTo>
                    <a:pt x="553699" y="70814"/>
                  </a:lnTo>
                  <a:lnTo>
                    <a:pt x="553721" y="70966"/>
                  </a:lnTo>
                  <a:lnTo>
                    <a:pt x="553727" y="71118"/>
                  </a:lnTo>
                  <a:lnTo>
                    <a:pt x="553730" y="71270"/>
                  </a:lnTo>
                  <a:lnTo>
                    <a:pt x="553734" y="71422"/>
                  </a:lnTo>
                  <a:lnTo>
                    <a:pt x="553734" y="71574"/>
                  </a:lnTo>
                  <a:lnTo>
                    <a:pt x="553718" y="71726"/>
                  </a:lnTo>
                  <a:lnTo>
                    <a:pt x="553702" y="71878"/>
                  </a:lnTo>
                  <a:lnTo>
                    <a:pt x="553686" y="72030"/>
                  </a:lnTo>
                  <a:lnTo>
                    <a:pt x="553662" y="72182"/>
                  </a:lnTo>
                  <a:lnTo>
                    <a:pt x="553626" y="72334"/>
                  </a:lnTo>
                  <a:lnTo>
                    <a:pt x="553590" y="72486"/>
                  </a:lnTo>
                  <a:lnTo>
                    <a:pt x="553554" y="72638"/>
                  </a:lnTo>
                  <a:lnTo>
                    <a:pt x="553505" y="72790"/>
                  </a:lnTo>
                  <a:lnTo>
                    <a:pt x="553448" y="72942"/>
                  </a:lnTo>
                  <a:lnTo>
                    <a:pt x="553392" y="73093"/>
                  </a:lnTo>
                  <a:lnTo>
                    <a:pt x="553335" y="73245"/>
                  </a:lnTo>
                  <a:lnTo>
                    <a:pt x="553260" y="73397"/>
                  </a:lnTo>
                  <a:lnTo>
                    <a:pt x="553182" y="73549"/>
                  </a:lnTo>
                  <a:lnTo>
                    <a:pt x="553105" y="73701"/>
                  </a:lnTo>
                  <a:lnTo>
                    <a:pt x="553024" y="73853"/>
                  </a:lnTo>
                  <a:lnTo>
                    <a:pt x="552925" y="74005"/>
                  </a:lnTo>
                  <a:lnTo>
                    <a:pt x="552826" y="74157"/>
                  </a:lnTo>
                  <a:lnTo>
                    <a:pt x="552727" y="74309"/>
                  </a:lnTo>
                  <a:lnTo>
                    <a:pt x="552619" y="74461"/>
                  </a:lnTo>
                  <a:lnTo>
                    <a:pt x="552499" y="74613"/>
                  </a:lnTo>
                  <a:lnTo>
                    <a:pt x="552378" y="74765"/>
                  </a:lnTo>
                  <a:lnTo>
                    <a:pt x="552257" y="74917"/>
                  </a:lnTo>
                  <a:lnTo>
                    <a:pt x="552122" y="75069"/>
                  </a:lnTo>
                  <a:lnTo>
                    <a:pt x="551979" y="75221"/>
                  </a:lnTo>
                  <a:lnTo>
                    <a:pt x="551836" y="75373"/>
                  </a:lnTo>
                  <a:lnTo>
                    <a:pt x="551693" y="75525"/>
                  </a:lnTo>
                  <a:lnTo>
                    <a:pt x="551530" y="75677"/>
                  </a:lnTo>
                  <a:lnTo>
                    <a:pt x="551365" y="75829"/>
                  </a:lnTo>
                  <a:lnTo>
                    <a:pt x="551200" y="75981"/>
                  </a:lnTo>
                  <a:lnTo>
                    <a:pt x="551031" y="76133"/>
                  </a:lnTo>
                  <a:lnTo>
                    <a:pt x="550843" y="76285"/>
                  </a:lnTo>
                  <a:lnTo>
                    <a:pt x="550655" y="76437"/>
                  </a:lnTo>
                  <a:lnTo>
                    <a:pt x="550467" y="76589"/>
                  </a:lnTo>
                  <a:lnTo>
                    <a:pt x="550270" y="76741"/>
                  </a:lnTo>
                  <a:lnTo>
                    <a:pt x="550059" y="76893"/>
                  </a:lnTo>
                  <a:lnTo>
                    <a:pt x="549848" y="77045"/>
                  </a:lnTo>
                  <a:lnTo>
                    <a:pt x="549637" y="77196"/>
                  </a:lnTo>
                  <a:lnTo>
                    <a:pt x="549411" y="77348"/>
                  </a:lnTo>
                  <a:lnTo>
                    <a:pt x="549177" y="77500"/>
                  </a:lnTo>
                  <a:lnTo>
                    <a:pt x="548943" y="7765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65981" y="1823827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46257" y="1775608"/>
              <a:ext cx="553734" cy="977448"/>
            </a:xfrm>
            <a:custGeom>
              <a:avLst/>
              <a:pathLst>
                <a:path w="553734" h="977448">
                  <a:moveTo>
                    <a:pt x="1798" y="977448"/>
                  </a:moveTo>
                  <a:lnTo>
                    <a:pt x="1660" y="975535"/>
                  </a:lnTo>
                  <a:lnTo>
                    <a:pt x="1535" y="973623"/>
                  </a:lnTo>
                  <a:lnTo>
                    <a:pt x="1419" y="971710"/>
                  </a:lnTo>
                  <a:lnTo>
                    <a:pt x="1302" y="969797"/>
                  </a:lnTo>
                  <a:lnTo>
                    <a:pt x="1186" y="967884"/>
                  </a:lnTo>
                  <a:lnTo>
                    <a:pt x="1079" y="965971"/>
                  </a:lnTo>
                  <a:lnTo>
                    <a:pt x="984" y="964058"/>
                  </a:lnTo>
                  <a:lnTo>
                    <a:pt x="888" y="962146"/>
                  </a:lnTo>
                  <a:lnTo>
                    <a:pt x="793" y="960233"/>
                  </a:lnTo>
                  <a:lnTo>
                    <a:pt x="704" y="958320"/>
                  </a:lnTo>
                  <a:lnTo>
                    <a:pt x="630" y="956407"/>
                  </a:lnTo>
                  <a:lnTo>
                    <a:pt x="555" y="954494"/>
                  </a:lnTo>
                  <a:lnTo>
                    <a:pt x="481" y="952582"/>
                  </a:lnTo>
                  <a:lnTo>
                    <a:pt x="410" y="950669"/>
                  </a:lnTo>
                  <a:lnTo>
                    <a:pt x="356" y="948756"/>
                  </a:lnTo>
                  <a:lnTo>
                    <a:pt x="302" y="946843"/>
                  </a:lnTo>
                  <a:lnTo>
                    <a:pt x="247" y="944930"/>
                  </a:lnTo>
                  <a:lnTo>
                    <a:pt x="194" y="943018"/>
                  </a:lnTo>
                  <a:lnTo>
                    <a:pt x="160" y="941105"/>
                  </a:lnTo>
                  <a:lnTo>
                    <a:pt x="126" y="939192"/>
                  </a:lnTo>
                  <a:lnTo>
                    <a:pt x="92" y="937279"/>
                  </a:lnTo>
                  <a:lnTo>
                    <a:pt x="58" y="935366"/>
                  </a:lnTo>
                  <a:lnTo>
                    <a:pt x="42" y="933453"/>
                  </a:lnTo>
                  <a:lnTo>
                    <a:pt x="28" y="931541"/>
                  </a:lnTo>
                  <a:lnTo>
                    <a:pt x="14" y="929628"/>
                  </a:lnTo>
                  <a:lnTo>
                    <a:pt x="0" y="927715"/>
                  </a:lnTo>
                  <a:lnTo>
                    <a:pt x="1" y="925802"/>
                  </a:lnTo>
                  <a:lnTo>
                    <a:pt x="6" y="923889"/>
                  </a:lnTo>
                  <a:lnTo>
                    <a:pt x="11" y="921977"/>
                  </a:lnTo>
                  <a:lnTo>
                    <a:pt x="16" y="920064"/>
                  </a:lnTo>
                  <a:lnTo>
                    <a:pt x="33" y="918151"/>
                  </a:lnTo>
                  <a:lnTo>
                    <a:pt x="57" y="916238"/>
                  </a:lnTo>
                  <a:lnTo>
                    <a:pt x="81" y="914325"/>
                  </a:lnTo>
                  <a:lnTo>
                    <a:pt x="105" y="912412"/>
                  </a:lnTo>
                  <a:lnTo>
                    <a:pt x="139" y="910500"/>
                  </a:lnTo>
                  <a:lnTo>
                    <a:pt x="181" y="908587"/>
                  </a:lnTo>
                  <a:lnTo>
                    <a:pt x="223" y="906674"/>
                  </a:lnTo>
                  <a:lnTo>
                    <a:pt x="266" y="904761"/>
                  </a:lnTo>
                  <a:lnTo>
                    <a:pt x="315" y="902848"/>
                  </a:lnTo>
                  <a:lnTo>
                    <a:pt x="375" y="900936"/>
                  </a:lnTo>
                  <a:lnTo>
                    <a:pt x="436" y="899023"/>
                  </a:lnTo>
                  <a:lnTo>
                    <a:pt x="496" y="897110"/>
                  </a:lnTo>
                  <a:lnTo>
                    <a:pt x="561" y="895197"/>
                  </a:lnTo>
                  <a:lnTo>
                    <a:pt x="638" y="893284"/>
                  </a:lnTo>
                  <a:lnTo>
                    <a:pt x="716" y="891372"/>
                  </a:lnTo>
                  <a:lnTo>
                    <a:pt x="794" y="889459"/>
                  </a:lnTo>
                  <a:lnTo>
                    <a:pt x="874" y="887546"/>
                  </a:lnTo>
                  <a:lnTo>
                    <a:pt x="968" y="885633"/>
                  </a:lnTo>
                  <a:lnTo>
                    <a:pt x="1062" y="883720"/>
                  </a:lnTo>
                  <a:lnTo>
                    <a:pt x="1157" y="881807"/>
                  </a:lnTo>
                  <a:lnTo>
                    <a:pt x="1251" y="879895"/>
                  </a:lnTo>
                  <a:lnTo>
                    <a:pt x="1362" y="877982"/>
                  </a:lnTo>
                  <a:lnTo>
                    <a:pt x="1472" y="876069"/>
                  </a:lnTo>
                  <a:lnTo>
                    <a:pt x="1583" y="874156"/>
                  </a:lnTo>
                  <a:lnTo>
                    <a:pt x="1693" y="872243"/>
                  </a:lnTo>
                  <a:lnTo>
                    <a:pt x="1818" y="870331"/>
                  </a:lnTo>
                  <a:lnTo>
                    <a:pt x="1944" y="868418"/>
                  </a:lnTo>
                  <a:lnTo>
                    <a:pt x="2070" y="866505"/>
                  </a:lnTo>
                  <a:lnTo>
                    <a:pt x="2196" y="864592"/>
                  </a:lnTo>
                  <a:lnTo>
                    <a:pt x="2333" y="862679"/>
                  </a:lnTo>
                  <a:lnTo>
                    <a:pt x="2474" y="860766"/>
                  </a:lnTo>
                  <a:lnTo>
                    <a:pt x="2615" y="858854"/>
                  </a:lnTo>
                  <a:lnTo>
                    <a:pt x="2756" y="856941"/>
                  </a:lnTo>
                  <a:lnTo>
                    <a:pt x="2906" y="855028"/>
                  </a:lnTo>
                  <a:lnTo>
                    <a:pt x="3061" y="853115"/>
                  </a:lnTo>
                  <a:lnTo>
                    <a:pt x="3216" y="851202"/>
                  </a:lnTo>
                  <a:lnTo>
                    <a:pt x="3372" y="849290"/>
                  </a:lnTo>
                  <a:lnTo>
                    <a:pt x="3533" y="847377"/>
                  </a:lnTo>
                  <a:lnTo>
                    <a:pt x="3702" y="845464"/>
                  </a:lnTo>
                  <a:lnTo>
                    <a:pt x="3871" y="843551"/>
                  </a:lnTo>
                  <a:lnTo>
                    <a:pt x="4040" y="841638"/>
                  </a:lnTo>
                  <a:lnTo>
                    <a:pt x="4213" y="839725"/>
                  </a:lnTo>
                  <a:lnTo>
                    <a:pt x="4394" y="837813"/>
                  </a:lnTo>
                  <a:lnTo>
                    <a:pt x="4576" y="835900"/>
                  </a:lnTo>
                  <a:lnTo>
                    <a:pt x="4757" y="833987"/>
                  </a:lnTo>
                  <a:lnTo>
                    <a:pt x="4942" y="832074"/>
                  </a:lnTo>
                  <a:lnTo>
                    <a:pt x="5135" y="830161"/>
                  </a:lnTo>
                  <a:lnTo>
                    <a:pt x="5329" y="828249"/>
                  </a:lnTo>
                  <a:lnTo>
                    <a:pt x="5522" y="826336"/>
                  </a:lnTo>
                  <a:lnTo>
                    <a:pt x="5717" y="824423"/>
                  </a:lnTo>
                  <a:lnTo>
                    <a:pt x="5922" y="822510"/>
                  </a:lnTo>
                  <a:lnTo>
                    <a:pt x="6126" y="820597"/>
                  </a:lnTo>
                  <a:lnTo>
                    <a:pt x="6331" y="818685"/>
                  </a:lnTo>
                  <a:lnTo>
                    <a:pt x="6536" y="816772"/>
                  </a:lnTo>
                  <a:lnTo>
                    <a:pt x="6751" y="814859"/>
                  </a:lnTo>
                  <a:lnTo>
                    <a:pt x="6966" y="812946"/>
                  </a:lnTo>
                  <a:lnTo>
                    <a:pt x="7181" y="811033"/>
                  </a:lnTo>
                  <a:lnTo>
                    <a:pt x="7396" y="809120"/>
                  </a:lnTo>
                  <a:lnTo>
                    <a:pt x="7620" y="807208"/>
                  </a:lnTo>
                  <a:lnTo>
                    <a:pt x="7845" y="805295"/>
                  </a:lnTo>
                  <a:lnTo>
                    <a:pt x="8070" y="803382"/>
                  </a:lnTo>
                  <a:lnTo>
                    <a:pt x="8294" y="801469"/>
                  </a:lnTo>
                  <a:lnTo>
                    <a:pt x="8526" y="799556"/>
                  </a:lnTo>
                  <a:lnTo>
                    <a:pt x="8759" y="797644"/>
                  </a:lnTo>
                  <a:lnTo>
                    <a:pt x="8993" y="795731"/>
                  </a:lnTo>
                  <a:lnTo>
                    <a:pt x="9227" y="793818"/>
                  </a:lnTo>
                  <a:lnTo>
                    <a:pt x="9465" y="791905"/>
                  </a:lnTo>
                  <a:lnTo>
                    <a:pt x="9707" y="789992"/>
                  </a:lnTo>
                  <a:lnTo>
                    <a:pt x="9949" y="788079"/>
                  </a:lnTo>
                  <a:lnTo>
                    <a:pt x="10190" y="786167"/>
                  </a:lnTo>
                  <a:lnTo>
                    <a:pt x="10435" y="784254"/>
                  </a:lnTo>
                  <a:lnTo>
                    <a:pt x="10684" y="782341"/>
                  </a:lnTo>
                  <a:lnTo>
                    <a:pt x="10933" y="780428"/>
                  </a:lnTo>
                  <a:lnTo>
                    <a:pt x="11182" y="778515"/>
                  </a:lnTo>
                  <a:lnTo>
                    <a:pt x="11433" y="776603"/>
                  </a:lnTo>
                  <a:lnTo>
                    <a:pt x="11688" y="774690"/>
                  </a:lnTo>
                  <a:lnTo>
                    <a:pt x="11943" y="772777"/>
                  </a:lnTo>
                  <a:lnTo>
                    <a:pt x="12199" y="770864"/>
                  </a:lnTo>
                  <a:lnTo>
                    <a:pt x="12455" y="768951"/>
                  </a:lnTo>
                  <a:lnTo>
                    <a:pt x="12715" y="767039"/>
                  </a:lnTo>
                  <a:lnTo>
                    <a:pt x="12976" y="765126"/>
                  </a:lnTo>
                  <a:lnTo>
                    <a:pt x="13237" y="763213"/>
                  </a:lnTo>
                  <a:lnTo>
                    <a:pt x="13498" y="761300"/>
                  </a:lnTo>
                  <a:lnTo>
                    <a:pt x="13763" y="759387"/>
                  </a:lnTo>
                  <a:lnTo>
                    <a:pt x="14028" y="757474"/>
                  </a:lnTo>
                  <a:lnTo>
                    <a:pt x="14294" y="755562"/>
                  </a:lnTo>
                  <a:lnTo>
                    <a:pt x="14559" y="753649"/>
                  </a:lnTo>
                  <a:lnTo>
                    <a:pt x="14828" y="751736"/>
                  </a:lnTo>
                  <a:lnTo>
                    <a:pt x="15097" y="749823"/>
                  </a:lnTo>
                  <a:lnTo>
                    <a:pt x="15366" y="747910"/>
                  </a:lnTo>
                  <a:lnTo>
                    <a:pt x="15635" y="745998"/>
                  </a:lnTo>
                  <a:lnTo>
                    <a:pt x="15906" y="744085"/>
                  </a:lnTo>
                  <a:lnTo>
                    <a:pt x="16178" y="742172"/>
                  </a:lnTo>
                  <a:lnTo>
                    <a:pt x="16449" y="740259"/>
                  </a:lnTo>
                  <a:lnTo>
                    <a:pt x="16721" y="738346"/>
                  </a:lnTo>
                  <a:lnTo>
                    <a:pt x="16994" y="736433"/>
                  </a:lnTo>
                  <a:lnTo>
                    <a:pt x="17268" y="734521"/>
                  </a:lnTo>
                  <a:lnTo>
                    <a:pt x="17542" y="732608"/>
                  </a:lnTo>
                  <a:lnTo>
                    <a:pt x="17816" y="730695"/>
                  </a:lnTo>
                  <a:lnTo>
                    <a:pt x="18090" y="728782"/>
                  </a:lnTo>
                  <a:lnTo>
                    <a:pt x="18365" y="726869"/>
                  </a:lnTo>
                  <a:lnTo>
                    <a:pt x="18640" y="724957"/>
                  </a:lnTo>
                  <a:lnTo>
                    <a:pt x="18915" y="723044"/>
                  </a:lnTo>
                  <a:lnTo>
                    <a:pt x="19190" y="721131"/>
                  </a:lnTo>
                  <a:lnTo>
                    <a:pt x="19465" y="719218"/>
                  </a:lnTo>
                  <a:lnTo>
                    <a:pt x="19741" y="717305"/>
                  </a:lnTo>
                  <a:lnTo>
                    <a:pt x="20016" y="715392"/>
                  </a:lnTo>
                  <a:lnTo>
                    <a:pt x="20291" y="713480"/>
                  </a:lnTo>
                  <a:lnTo>
                    <a:pt x="20566" y="711567"/>
                  </a:lnTo>
                  <a:lnTo>
                    <a:pt x="20840" y="709654"/>
                  </a:lnTo>
                  <a:lnTo>
                    <a:pt x="21115" y="707741"/>
                  </a:lnTo>
                  <a:lnTo>
                    <a:pt x="21389" y="705828"/>
                  </a:lnTo>
                  <a:lnTo>
                    <a:pt x="21662" y="703916"/>
                  </a:lnTo>
                  <a:lnTo>
                    <a:pt x="21936" y="702003"/>
                  </a:lnTo>
                  <a:lnTo>
                    <a:pt x="22209" y="700090"/>
                  </a:lnTo>
                  <a:lnTo>
                    <a:pt x="22482" y="698177"/>
                  </a:lnTo>
                  <a:lnTo>
                    <a:pt x="22753" y="696264"/>
                  </a:lnTo>
                  <a:lnTo>
                    <a:pt x="23024" y="694352"/>
                  </a:lnTo>
                  <a:lnTo>
                    <a:pt x="23295" y="692439"/>
                  </a:lnTo>
                  <a:lnTo>
                    <a:pt x="23565" y="690526"/>
                  </a:lnTo>
                  <a:lnTo>
                    <a:pt x="23834" y="688613"/>
                  </a:lnTo>
                  <a:lnTo>
                    <a:pt x="24102" y="686700"/>
                  </a:lnTo>
                  <a:lnTo>
                    <a:pt x="24369" y="684787"/>
                  </a:lnTo>
                  <a:lnTo>
                    <a:pt x="24637" y="682875"/>
                  </a:lnTo>
                  <a:lnTo>
                    <a:pt x="24902" y="680962"/>
                  </a:lnTo>
                  <a:lnTo>
                    <a:pt x="25166" y="679049"/>
                  </a:lnTo>
                  <a:lnTo>
                    <a:pt x="25430" y="677136"/>
                  </a:lnTo>
                  <a:lnTo>
                    <a:pt x="25694" y="675223"/>
                  </a:lnTo>
                  <a:lnTo>
                    <a:pt x="25955" y="673311"/>
                  </a:lnTo>
                  <a:lnTo>
                    <a:pt x="26214" y="671398"/>
                  </a:lnTo>
                  <a:lnTo>
                    <a:pt x="26473" y="669485"/>
                  </a:lnTo>
                  <a:lnTo>
                    <a:pt x="26732" y="667572"/>
                  </a:lnTo>
                  <a:lnTo>
                    <a:pt x="26989" y="665659"/>
                  </a:lnTo>
                  <a:lnTo>
                    <a:pt x="27243" y="663746"/>
                  </a:lnTo>
                  <a:lnTo>
                    <a:pt x="27497" y="661834"/>
                  </a:lnTo>
                  <a:lnTo>
                    <a:pt x="27750" y="659921"/>
                  </a:lnTo>
                  <a:lnTo>
                    <a:pt x="28002" y="658008"/>
                  </a:lnTo>
                  <a:lnTo>
                    <a:pt x="28249" y="656095"/>
                  </a:lnTo>
                  <a:lnTo>
                    <a:pt x="28497" y="654182"/>
                  </a:lnTo>
                  <a:lnTo>
                    <a:pt x="28744" y="652270"/>
                  </a:lnTo>
                  <a:lnTo>
                    <a:pt x="28991" y="650357"/>
                  </a:lnTo>
                  <a:lnTo>
                    <a:pt x="29231" y="648444"/>
                  </a:lnTo>
                  <a:lnTo>
                    <a:pt x="29472" y="646531"/>
                  </a:lnTo>
                  <a:lnTo>
                    <a:pt x="29712" y="644618"/>
                  </a:lnTo>
                  <a:lnTo>
                    <a:pt x="29952" y="642705"/>
                  </a:lnTo>
                  <a:lnTo>
                    <a:pt x="30185" y="640793"/>
                  </a:lnTo>
                  <a:lnTo>
                    <a:pt x="30418" y="638880"/>
                  </a:lnTo>
                  <a:lnTo>
                    <a:pt x="30651" y="636967"/>
                  </a:lnTo>
                  <a:lnTo>
                    <a:pt x="30884" y="635054"/>
                  </a:lnTo>
                  <a:lnTo>
                    <a:pt x="31109" y="633141"/>
                  </a:lnTo>
                  <a:lnTo>
                    <a:pt x="31333" y="631229"/>
                  </a:lnTo>
                  <a:lnTo>
                    <a:pt x="31558" y="629316"/>
                  </a:lnTo>
                  <a:lnTo>
                    <a:pt x="31782" y="627403"/>
                  </a:lnTo>
                  <a:lnTo>
                    <a:pt x="32000" y="625490"/>
                  </a:lnTo>
                  <a:lnTo>
                    <a:pt x="32215" y="623577"/>
                  </a:lnTo>
                  <a:lnTo>
                    <a:pt x="32431" y="621665"/>
                  </a:lnTo>
                  <a:lnTo>
                    <a:pt x="32646" y="619752"/>
                  </a:lnTo>
                  <a:lnTo>
                    <a:pt x="32855" y="617839"/>
                  </a:lnTo>
                  <a:lnTo>
                    <a:pt x="33061" y="615926"/>
                  </a:lnTo>
                  <a:lnTo>
                    <a:pt x="33267" y="614013"/>
                  </a:lnTo>
                  <a:lnTo>
                    <a:pt x="33473" y="612100"/>
                  </a:lnTo>
                  <a:lnTo>
                    <a:pt x="33674" y="610188"/>
                  </a:lnTo>
                  <a:lnTo>
                    <a:pt x="33869" y="608275"/>
                  </a:lnTo>
                  <a:lnTo>
                    <a:pt x="34065" y="606362"/>
                  </a:lnTo>
                  <a:lnTo>
                    <a:pt x="34261" y="604449"/>
                  </a:lnTo>
                  <a:lnTo>
                    <a:pt x="34452" y="602536"/>
                  </a:lnTo>
                  <a:lnTo>
                    <a:pt x="34637" y="600624"/>
                  </a:lnTo>
                  <a:lnTo>
                    <a:pt x="34822" y="598711"/>
                  </a:lnTo>
                  <a:lnTo>
                    <a:pt x="35007" y="596798"/>
                  </a:lnTo>
                  <a:lnTo>
                    <a:pt x="35188" y="594885"/>
                  </a:lnTo>
                  <a:lnTo>
                    <a:pt x="35362" y="592972"/>
                  </a:lnTo>
                  <a:lnTo>
                    <a:pt x="35536" y="591059"/>
                  </a:lnTo>
                  <a:lnTo>
                    <a:pt x="35709" y="589147"/>
                  </a:lnTo>
                  <a:lnTo>
                    <a:pt x="35881" y="587234"/>
                  </a:lnTo>
                  <a:lnTo>
                    <a:pt x="36043" y="585321"/>
                  </a:lnTo>
                  <a:lnTo>
                    <a:pt x="36204" y="583408"/>
                  </a:lnTo>
                  <a:lnTo>
                    <a:pt x="36366" y="581495"/>
                  </a:lnTo>
                  <a:lnTo>
                    <a:pt x="36528" y="579583"/>
                  </a:lnTo>
                  <a:lnTo>
                    <a:pt x="36677" y="577670"/>
                  </a:lnTo>
                  <a:lnTo>
                    <a:pt x="36827" y="575757"/>
                  </a:lnTo>
                  <a:lnTo>
                    <a:pt x="36976" y="573844"/>
                  </a:lnTo>
                  <a:lnTo>
                    <a:pt x="37126" y="571931"/>
                  </a:lnTo>
                  <a:lnTo>
                    <a:pt x="37264" y="570019"/>
                  </a:lnTo>
                  <a:lnTo>
                    <a:pt x="37401" y="568106"/>
                  </a:lnTo>
                  <a:lnTo>
                    <a:pt x="37537" y="566193"/>
                  </a:lnTo>
                  <a:lnTo>
                    <a:pt x="37674" y="564280"/>
                  </a:lnTo>
                  <a:lnTo>
                    <a:pt x="37801" y="562367"/>
                  </a:lnTo>
                  <a:lnTo>
                    <a:pt x="37925" y="560454"/>
                  </a:lnTo>
                  <a:lnTo>
                    <a:pt x="38048" y="558542"/>
                  </a:lnTo>
                  <a:lnTo>
                    <a:pt x="38172" y="556629"/>
                  </a:lnTo>
                  <a:lnTo>
                    <a:pt x="38287" y="554716"/>
                  </a:lnTo>
                  <a:lnTo>
                    <a:pt x="38398" y="552803"/>
                  </a:lnTo>
                  <a:lnTo>
                    <a:pt x="38508" y="550890"/>
                  </a:lnTo>
                  <a:lnTo>
                    <a:pt x="38618" y="548978"/>
                  </a:lnTo>
                  <a:lnTo>
                    <a:pt x="38721" y="547065"/>
                  </a:lnTo>
                  <a:lnTo>
                    <a:pt x="38818" y="545152"/>
                  </a:lnTo>
                  <a:lnTo>
                    <a:pt x="38914" y="543239"/>
                  </a:lnTo>
                  <a:lnTo>
                    <a:pt x="39011" y="541326"/>
                  </a:lnTo>
                  <a:lnTo>
                    <a:pt x="39102" y="539413"/>
                  </a:lnTo>
                  <a:lnTo>
                    <a:pt x="39184" y="537501"/>
                  </a:lnTo>
                  <a:lnTo>
                    <a:pt x="39267" y="535588"/>
                  </a:lnTo>
                  <a:lnTo>
                    <a:pt x="39349" y="533675"/>
                  </a:lnTo>
                  <a:lnTo>
                    <a:pt x="39428" y="531762"/>
                  </a:lnTo>
                  <a:lnTo>
                    <a:pt x="39496" y="529849"/>
                  </a:lnTo>
                  <a:lnTo>
                    <a:pt x="39565" y="527937"/>
                  </a:lnTo>
                  <a:lnTo>
                    <a:pt x="39633" y="526024"/>
                  </a:lnTo>
                  <a:lnTo>
                    <a:pt x="39699" y="524111"/>
                  </a:lnTo>
                  <a:lnTo>
                    <a:pt x="39753" y="522198"/>
                  </a:lnTo>
                  <a:lnTo>
                    <a:pt x="39807" y="520285"/>
                  </a:lnTo>
                  <a:lnTo>
                    <a:pt x="39860" y="518372"/>
                  </a:lnTo>
                  <a:lnTo>
                    <a:pt x="39914" y="516460"/>
                  </a:lnTo>
                  <a:lnTo>
                    <a:pt x="39953" y="514547"/>
                  </a:lnTo>
                  <a:lnTo>
                    <a:pt x="39992" y="512634"/>
                  </a:lnTo>
                  <a:lnTo>
                    <a:pt x="40031" y="510721"/>
                  </a:lnTo>
                  <a:lnTo>
                    <a:pt x="40070" y="508808"/>
                  </a:lnTo>
                  <a:lnTo>
                    <a:pt x="40097" y="506896"/>
                  </a:lnTo>
                  <a:lnTo>
                    <a:pt x="40121" y="504983"/>
                  </a:lnTo>
                  <a:lnTo>
                    <a:pt x="40145" y="503070"/>
                  </a:lnTo>
                  <a:lnTo>
                    <a:pt x="40170" y="501157"/>
                  </a:lnTo>
                  <a:lnTo>
                    <a:pt x="40184" y="499244"/>
                  </a:lnTo>
                  <a:lnTo>
                    <a:pt x="40193" y="497332"/>
                  </a:lnTo>
                  <a:lnTo>
                    <a:pt x="40202" y="495419"/>
                  </a:lnTo>
                  <a:lnTo>
                    <a:pt x="40212" y="493506"/>
                  </a:lnTo>
                  <a:lnTo>
                    <a:pt x="40213" y="491593"/>
                  </a:lnTo>
                  <a:lnTo>
                    <a:pt x="40207" y="489680"/>
                  </a:lnTo>
                  <a:lnTo>
                    <a:pt x="40202" y="487767"/>
                  </a:lnTo>
                  <a:lnTo>
                    <a:pt x="40197" y="485855"/>
                  </a:lnTo>
                  <a:lnTo>
                    <a:pt x="40185" y="483942"/>
                  </a:lnTo>
                  <a:lnTo>
                    <a:pt x="40165" y="482029"/>
                  </a:lnTo>
                  <a:lnTo>
                    <a:pt x="40144" y="480116"/>
                  </a:lnTo>
                  <a:lnTo>
                    <a:pt x="40124" y="478203"/>
                  </a:lnTo>
                  <a:lnTo>
                    <a:pt x="40099" y="476291"/>
                  </a:lnTo>
                  <a:lnTo>
                    <a:pt x="40064" y="474378"/>
                  </a:lnTo>
                  <a:lnTo>
                    <a:pt x="40029" y="472465"/>
                  </a:lnTo>
                  <a:lnTo>
                    <a:pt x="39994" y="470552"/>
                  </a:lnTo>
                  <a:lnTo>
                    <a:pt x="39957" y="468639"/>
                  </a:lnTo>
                  <a:lnTo>
                    <a:pt x="39907" y="466726"/>
                  </a:lnTo>
                  <a:lnTo>
                    <a:pt x="39858" y="464814"/>
                  </a:lnTo>
                  <a:lnTo>
                    <a:pt x="39808" y="462901"/>
                  </a:lnTo>
                  <a:lnTo>
                    <a:pt x="39758" y="460988"/>
                  </a:lnTo>
                  <a:lnTo>
                    <a:pt x="39694" y="459075"/>
                  </a:lnTo>
                  <a:lnTo>
                    <a:pt x="39629" y="457162"/>
                  </a:lnTo>
                  <a:lnTo>
                    <a:pt x="39565" y="455250"/>
                  </a:lnTo>
                  <a:lnTo>
                    <a:pt x="39501" y="453337"/>
                  </a:lnTo>
                  <a:lnTo>
                    <a:pt x="39424" y="451424"/>
                  </a:lnTo>
                  <a:lnTo>
                    <a:pt x="39345" y="449511"/>
                  </a:lnTo>
                  <a:lnTo>
                    <a:pt x="39267" y="447598"/>
                  </a:lnTo>
                  <a:lnTo>
                    <a:pt x="39188" y="445686"/>
                  </a:lnTo>
                  <a:lnTo>
                    <a:pt x="39099" y="443773"/>
                  </a:lnTo>
                  <a:lnTo>
                    <a:pt x="39006" y="441860"/>
                  </a:lnTo>
                  <a:lnTo>
                    <a:pt x="38914" y="439947"/>
                  </a:lnTo>
                  <a:lnTo>
                    <a:pt x="38821" y="438034"/>
                  </a:lnTo>
                  <a:lnTo>
                    <a:pt x="38719" y="436121"/>
                  </a:lnTo>
                  <a:lnTo>
                    <a:pt x="38613" y="434209"/>
                  </a:lnTo>
                  <a:lnTo>
                    <a:pt x="38507" y="432296"/>
                  </a:lnTo>
                  <a:lnTo>
                    <a:pt x="38400" y="430383"/>
                  </a:lnTo>
                  <a:lnTo>
                    <a:pt x="38287" y="428470"/>
                  </a:lnTo>
                  <a:lnTo>
                    <a:pt x="38167" y="426557"/>
                  </a:lnTo>
                  <a:lnTo>
                    <a:pt x="38047" y="424645"/>
                  </a:lnTo>
                  <a:lnTo>
                    <a:pt x="37927" y="422732"/>
                  </a:lnTo>
                  <a:lnTo>
                    <a:pt x="37802" y="420819"/>
                  </a:lnTo>
                  <a:lnTo>
                    <a:pt x="37668" y="418906"/>
                  </a:lnTo>
                  <a:lnTo>
                    <a:pt x="37535" y="416993"/>
                  </a:lnTo>
                  <a:lnTo>
                    <a:pt x="37402" y="415080"/>
                  </a:lnTo>
                  <a:lnTo>
                    <a:pt x="37265" y="413168"/>
                  </a:lnTo>
                  <a:lnTo>
                    <a:pt x="37119" y="411255"/>
                  </a:lnTo>
                  <a:lnTo>
                    <a:pt x="36973" y="409342"/>
                  </a:lnTo>
                  <a:lnTo>
                    <a:pt x="36827" y="407429"/>
                  </a:lnTo>
                  <a:lnTo>
                    <a:pt x="36680" y="405516"/>
                  </a:lnTo>
                  <a:lnTo>
                    <a:pt x="36521" y="403604"/>
                  </a:lnTo>
                  <a:lnTo>
                    <a:pt x="36363" y="401691"/>
                  </a:lnTo>
                  <a:lnTo>
                    <a:pt x="36204" y="399778"/>
                  </a:lnTo>
                  <a:lnTo>
                    <a:pt x="36046" y="397865"/>
                  </a:lnTo>
                  <a:lnTo>
                    <a:pt x="35876" y="395952"/>
                  </a:lnTo>
                  <a:lnTo>
                    <a:pt x="35705" y="394039"/>
                  </a:lnTo>
                  <a:lnTo>
                    <a:pt x="35535" y="392127"/>
                  </a:lnTo>
                  <a:lnTo>
                    <a:pt x="35365" y="390214"/>
                  </a:lnTo>
                  <a:lnTo>
                    <a:pt x="35184" y="388301"/>
                  </a:lnTo>
                  <a:lnTo>
                    <a:pt x="35003" y="386388"/>
                  </a:lnTo>
                  <a:lnTo>
                    <a:pt x="34821" y="384475"/>
                  </a:lnTo>
                  <a:lnTo>
                    <a:pt x="34639" y="382563"/>
                  </a:lnTo>
                  <a:lnTo>
                    <a:pt x="34449" y="380650"/>
                  </a:lnTo>
                  <a:lnTo>
                    <a:pt x="34256" y="378737"/>
                  </a:lnTo>
                  <a:lnTo>
                    <a:pt x="34064" y="376824"/>
                  </a:lnTo>
                  <a:lnTo>
                    <a:pt x="33871" y="374911"/>
                  </a:lnTo>
                  <a:lnTo>
                    <a:pt x="33672" y="372999"/>
                  </a:lnTo>
                  <a:lnTo>
                    <a:pt x="33469" y="371086"/>
                  </a:lnTo>
                  <a:lnTo>
                    <a:pt x="33266" y="369173"/>
                  </a:lnTo>
                  <a:lnTo>
                    <a:pt x="33063" y="367260"/>
                  </a:lnTo>
                  <a:lnTo>
                    <a:pt x="32855" y="365347"/>
                  </a:lnTo>
                  <a:lnTo>
                    <a:pt x="32642" y="363434"/>
                  </a:lnTo>
                  <a:lnTo>
                    <a:pt x="32429" y="361522"/>
                  </a:lnTo>
                  <a:lnTo>
                    <a:pt x="32216" y="359609"/>
                  </a:lnTo>
                  <a:lnTo>
                    <a:pt x="32000" y="357696"/>
                  </a:lnTo>
                  <a:lnTo>
                    <a:pt x="31778" y="355783"/>
                  </a:lnTo>
                  <a:lnTo>
                    <a:pt x="31556" y="353870"/>
                  </a:lnTo>
                  <a:lnTo>
                    <a:pt x="31334" y="351958"/>
                  </a:lnTo>
                  <a:lnTo>
                    <a:pt x="31110" y="350045"/>
                  </a:lnTo>
                  <a:lnTo>
                    <a:pt x="30880" y="348132"/>
                  </a:lnTo>
                  <a:lnTo>
                    <a:pt x="30649" y="346219"/>
                  </a:lnTo>
                  <a:lnTo>
                    <a:pt x="30418" y="344306"/>
                  </a:lnTo>
                  <a:lnTo>
                    <a:pt x="30187" y="342393"/>
                  </a:lnTo>
                  <a:lnTo>
                    <a:pt x="29949" y="340481"/>
                  </a:lnTo>
                  <a:lnTo>
                    <a:pt x="29710" y="338568"/>
                  </a:lnTo>
                  <a:lnTo>
                    <a:pt x="29472" y="336655"/>
                  </a:lnTo>
                  <a:lnTo>
                    <a:pt x="29233" y="334742"/>
                  </a:lnTo>
                  <a:lnTo>
                    <a:pt x="28988" y="332829"/>
                  </a:lnTo>
                  <a:lnTo>
                    <a:pt x="28743" y="330917"/>
                  </a:lnTo>
                  <a:lnTo>
                    <a:pt x="28497" y="329004"/>
                  </a:lnTo>
                  <a:lnTo>
                    <a:pt x="28252" y="327091"/>
                  </a:lnTo>
                  <a:lnTo>
                    <a:pt x="28001" y="325178"/>
                  </a:lnTo>
                  <a:lnTo>
                    <a:pt x="27749" y="323265"/>
                  </a:lnTo>
                  <a:lnTo>
                    <a:pt x="27497" y="321352"/>
                  </a:lnTo>
                  <a:lnTo>
                    <a:pt x="27245" y="319440"/>
                  </a:lnTo>
                  <a:lnTo>
                    <a:pt x="26989" y="317527"/>
                  </a:lnTo>
                  <a:lnTo>
                    <a:pt x="26731" y="315614"/>
                  </a:lnTo>
                  <a:lnTo>
                    <a:pt x="26474" y="313701"/>
                  </a:lnTo>
                  <a:lnTo>
                    <a:pt x="26216" y="311788"/>
                  </a:lnTo>
                  <a:lnTo>
                    <a:pt x="25956" y="309876"/>
                  </a:lnTo>
                  <a:lnTo>
                    <a:pt x="25693" y="307963"/>
                  </a:lnTo>
                  <a:lnTo>
                    <a:pt x="25431" y="306050"/>
                  </a:lnTo>
                  <a:lnTo>
                    <a:pt x="25168" y="304137"/>
                  </a:lnTo>
                  <a:lnTo>
                    <a:pt x="24904" y="302224"/>
                  </a:lnTo>
                  <a:lnTo>
                    <a:pt x="24637" y="300312"/>
                  </a:lnTo>
                  <a:lnTo>
                    <a:pt x="24370" y="298399"/>
                  </a:lnTo>
                  <a:lnTo>
                    <a:pt x="24104" y="296486"/>
                  </a:lnTo>
                  <a:lnTo>
                    <a:pt x="23836" y="294573"/>
                  </a:lnTo>
                  <a:lnTo>
                    <a:pt x="23566" y="292660"/>
                  </a:lnTo>
                  <a:lnTo>
                    <a:pt x="23296" y="290747"/>
                  </a:lnTo>
                  <a:lnTo>
                    <a:pt x="23026" y="288835"/>
                  </a:lnTo>
                  <a:lnTo>
                    <a:pt x="22756" y="286922"/>
                  </a:lnTo>
                  <a:lnTo>
                    <a:pt x="22483" y="285009"/>
                  </a:lnTo>
                  <a:lnTo>
                    <a:pt x="22211" y="283096"/>
                  </a:lnTo>
                  <a:lnTo>
                    <a:pt x="21938" y="281183"/>
                  </a:lnTo>
                  <a:lnTo>
                    <a:pt x="21666" y="279271"/>
                  </a:lnTo>
                  <a:lnTo>
                    <a:pt x="21392" y="277358"/>
                  </a:lnTo>
                  <a:lnTo>
                    <a:pt x="21117" y="275445"/>
                  </a:lnTo>
                  <a:lnTo>
                    <a:pt x="20843" y="273532"/>
                  </a:lnTo>
                  <a:lnTo>
                    <a:pt x="20569" y="271619"/>
                  </a:lnTo>
                  <a:lnTo>
                    <a:pt x="20294" y="269706"/>
                  </a:lnTo>
                  <a:lnTo>
                    <a:pt x="20019" y="267794"/>
                  </a:lnTo>
                  <a:lnTo>
                    <a:pt x="19744" y="265881"/>
                  </a:lnTo>
                  <a:lnTo>
                    <a:pt x="19469" y="263968"/>
                  </a:lnTo>
                  <a:lnTo>
                    <a:pt x="19194" y="262055"/>
                  </a:lnTo>
                  <a:lnTo>
                    <a:pt x="18920" y="260142"/>
                  </a:lnTo>
                  <a:lnTo>
                    <a:pt x="18645" y="258230"/>
                  </a:lnTo>
                  <a:lnTo>
                    <a:pt x="18370" y="256317"/>
                  </a:lnTo>
                  <a:lnTo>
                    <a:pt x="18095" y="254404"/>
                  </a:lnTo>
                  <a:lnTo>
                    <a:pt x="17821" y="252491"/>
                  </a:lnTo>
                  <a:lnTo>
                    <a:pt x="17547" y="250578"/>
                  </a:lnTo>
                  <a:lnTo>
                    <a:pt x="17273" y="248666"/>
                  </a:lnTo>
                  <a:lnTo>
                    <a:pt x="17000" y="246753"/>
                  </a:lnTo>
                  <a:lnTo>
                    <a:pt x="16728" y="244840"/>
                  </a:lnTo>
                  <a:lnTo>
                    <a:pt x="16455" y="242927"/>
                  </a:lnTo>
                  <a:lnTo>
                    <a:pt x="16183" y="241014"/>
                  </a:lnTo>
                  <a:lnTo>
                    <a:pt x="15912" y="239101"/>
                  </a:lnTo>
                  <a:lnTo>
                    <a:pt x="15642" y="237189"/>
                  </a:lnTo>
                  <a:lnTo>
                    <a:pt x="15373" y="235276"/>
                  </a:lnTo>
                  <a:lnTo>
                    <a:pt x="15103" y="233363"/>
                  </a:lnTo>
                  <a:lnTo>
                    <a:pt x="14834" y="231450"/>
                  </a:lnTo>
                  <a:lnTo>
                    <a:pt x="14568" y="229537"/>
                  </a:lnTo>
                  <a:lnTo>
                    <a:pt x="14302" y="227625"/>
                  </a:lnTo>
                  <a:lnTo>
                    <a:pt x="14035" y="225712"/>
                  </a:lnTo>
                  <a:lnTo>
                    <a:pt x="13770" y="223799"/>
                  </a:lnTo>
                  <a:lnTo>
                    <a:pt x="13508" y="221886"/>
                  </a:lnTo>
                  <a:lnTo>
                    <a:pt x="13246" y="219973"/>
                  </a:lnTo>
                  <a:lnTo>
                    <a:pt x="12984" y="218060"/>
                  </a:lnTo>
                  <a:lnTo>
                    <a:pt x="12723" y="216148"/>
                  </a:lnTo>
                  <a:lnTo>
                    <a:pt x="12466" y="214235"/>
                  </a:lnTo>
                  <a:lnTo>
                    <a:pt x="12209" y="212322"/>
                  </a:lnTo>
                  <a:lnTo>
                    <a:pt x="11953" y="210409"/>
                  </a:lnTo>
                  <a:lnTo>
                    <a:pt x="11696" y="208496"/>
                  </a:lnTo>
                  <a:lnTo>
                    <a:pt x="11444" y="206584"/>
                  </a:lnTo>
                  <a:lnTo>
                    <a:pt x="11194" y="204671"/>
                  </a:lnTo>
                  <a:lnTo>
                    <a:pt x="10944" y="202758"/>
                  </a:lnTo>
                  <a:lnTo>
                    <a:pt x="10693" y="200845"/>
                  </a:lnTo>
                  <a:lnTo>
                    <a:pt x="10447" y="198932"/>
                  </a:lnTo>
                  <a:lnTo>
                    <a:pt x="10204" y="197019"/>
                  </a:lnTo>
                  <a:lnTo>
                    <a:pt x="9960" y="195107"/>
                  </a:lnTo>
                  <a:lnTo>
                    <a:pt x="9717" y="193194"/>
                  </a:lnTo>
                  <a:lnTo>
                    <a:pt x="9478" y="191281"/>
                  </a:lnTo>
                  <a:lnTo>
                    <a:pt x="9242" y="189368"/>
                  </a:lnTo>
                  <a:lnTo>
                    <a:pt x="9006" y="187455"/>
                  </a:lnTo>
                  <a:lnTo>
                    <a:pt x="8770" y="185543"/>
                  </a:lnTo>
                  <a:lnTo>
                    <a:pt x="8538" y="183630"/>
                  </a:lnTo>
                  <a:lnTo>
                    <a:pt x="8311" y="181717"/>
                  </a:lnTo>
                  <a:lnTo>
                    <a:pt x="8084" y="179804"/>
                  </a:lnTo>
                  <a:lnTo>
                    <a:pt x="7857" y="177891"/>
                  </a:lnTo>
                  <a:lnTo>
                    <a:pt x="7633" y="175979"/>
                  </a:lnTo>
                  <a:lnTo>
                    <a:pt x="7415" y="174066"/>
                  </a:lnTo>
                  <a:lnTo>
                    <a:pt x="7197" y="172153"/>
                  </a:lnTo>
                  <a:lnTo>
                    <a:pt x="6980" y="170240"/>
                  </a:lnTo>
                  <a:lnTo>
                    <a:pt x="6764" y="168327"/>
                  </a:lnTo>
                  <a:lnTo>
                    <a:pt x="6556" y="166414"/>
                  </a:lnTo>
                  <a:lnTo>
                    <a:pt x="6349" y="164502"/>
                  </a:lnTo>
                  <a:lnTo>
                    <a:pt x="6141" y="162589"/>
                  </a:lnTo>
                  <a:lnTo>
                    <a:pt x="5934" y="160676"/>
                  </a:lnTo>
                  <a:lnTo>
                    <a:pt x="5738" y="158763"/>
                  </a:lnTo>
                  <a:lnTo>
                    <a:pt x="5542" y="156850"/>
                  </a:lnTo>
                  <a:lnTo>
                    <a:pt x="5345" y="154938"/>
                  </a:lnTo>
                  <a:lnTo>
                    <a:pt x="5149" y="153025"/>
                  </a:lnTo>
                  <a:lnTo>
                    <a:pt x="4963" y="151112"/>
                  </a:lnTo>
                  <a:lnTo>
                    <a:pt x="4779" y="149199"/>
                  </a:lnTo>
                  <a:lnTo>
                    <a:pt x="4594" y="147286"/>
                  </a:lnTo>
                  <a:lnTo>
                    <a:pt x="4409" y="145373"/>
                  </a:lnTo>
                  <a:lnTo>
                    <a:pt x="4235" y="143461"/>
                  </a:lnTo>
                  <a:lnTo>
                    <a:pt x="4063" y="141548"/>
                  </a:lnTo>
                  <a:lnTo>
                    <a:pt x="3891" y="139635"/>
                  </a:lnTo>
                  <a:lnTo>
                    <a:pt x="3719" y="137722"/>
                  </a:lnTo>
                  <a:lnTo>
                    <a:pt x="3555" y="135809"/>
                  </a:lnTo>
                  <a:lnTo>
                    <a:pt x="3397" y="133897"/>
                  </a:lnTo>
                  <a:lnTo>
                    <a:pt x="3238" y="131984"/>
                  </a:lnTo>
                  <a:lnTo>
                    <a:pt x="3079" y="130071"/>
                  </a:lnTo>
                  <a:lnTo>
                    <a:pt x="2928" y="128158"/>
                  </a:lnTo>
                  <a:lnTo>
                    <a:pt x="2783" y="126245"/>
                  </a:lnTo>
                  <a:lnTo>
                    <a:pt x="2639" y="124333"/>
                  </a:lnTo>
                  <a:lnTo>
                    <a:pt x="2494" y="122420"/>
                  </a:lnTo>
                  <a:lnTo>
                    <a:pt x="2355" y="120507"/>
                  </a:lnTo>
                  <a:lnTo>
                    <a:pt x="2225" y="118594"/>
                  </a:lnTo>
                  <a:lnTo>
                    <a:pt x="2095" y="116681"/>
                  </a:lnTo>
                  <a:lnTo>
                    <a:pt x="1965" y="114768"/>
                  </a:lnTo>
                  <a:lnTo>
                    <a:pt x="1839" y="112856"/>
                  </a:lnTo>
                  <a:lnTo>
                    <a:pt x="1725" y="110943"/>
                  </a:lnTo>
                  <a:lnTo>
                    <a:pt x="1610" y="109030"/>
                  </a:lnTo>
                  <a:lnTo>
                    <a:pt x="1496" y="107117"/>
                  </a:lnTo>
                  <a:lnTo>
                    <a:pt x="1383" y="105204"/>
                  </a:lnTo>
                  <a:lnTo>
                    <a:pt x="1285" y="103292"/>
                  </a:lnTo>
                  <a:lnTo>
                    <a:pt x="1186" y="101379"/>
                  </a:lnTo>
                  <a:lnTo>
                    <a:pt x="1088" y="99466"/>
                  </a:lnTo>
                  <a:lnTo>
                    <a:pt x="989" y="97553"/>
                  </a:lnTo>
                  <a:lnTo>
                    <a:pt x="907" y="95640"/>
                  </a:lnTo>
                  <a:lnTo>
                    <a:pt x="825" y="93727"/>
                  </a:lnTo>
                  <a:lnTo>
                    <a:pt x="743" y="91815"/>
                  </a:lnTo>
                  <a:lnTo>
                    <a:pt x="661" y="89902"/>
                  </a:lnTo>
                  <a:lnTo>
                    <a:pt x="594" y="87989"/>
                  </a:lnTo>
                  <a:lnTo>
                    <a:pt x="530" y="86076"/>
                  </a:lnTo>
                  <a:lnTo>
                    <a:pt x="465" y="84163"/>
                  </a:lnTo>
                  <a:lnTo>
                    <a:pt x="400" y="82251"/>
                  </a:lnTo>
                  <a:lnTo>
                    <a:pt x="348" y="80338"/>
                  </a:lnTo>
                  <a:lnTo>
                    <a:pt x="301" y="78425"/>
                  </a:lnTo>
                  <a:lnTo>
                    <a:pt x="255" y="76512"/>
                  </a:lnTo>
                  <a:lnTo>
                    <a:pt x="208" y="74599"/>
                  </a:lnTo>
                  <a:lnTo>
                    <a:pt x="172" y="72686"/>
                  </a:lnTo>
                  <a:lnTo>
                    <a:pt x="143" y="70774"/>
                  </a:lnTo>
                  <a:lnTo>
                    <a:pt x="114" y="68861"/>
                  </a:lnTo>
                  <a:lnTo>
                    <a:pt x="86" y="66948"/>
                  </a:lnTo>
                  <a:lnTo>
                    <a:pt x="66" y="65035"/>
                  </a:lnTo>
                  <a:lnTo>
                    <a:pt x="56" y="63122"/>
                  </a:lnTo>
                  <a:lnTo>
                    <a:pt x="46" y="61210"/>
                  </a:lnTo>
                  <a:lnTo>
                    <a:pt x="36" y="59297"/>
                  </a:lnTo>
                  <a:lnTo>
                    <a:pt x="33" y="57384"/>
                  </a:lnTo>
                  <a:lnTo>
                    <a:pt x="42" y="55471"/>
                  </a:lnTo>
                  <a:lnTo>
                    <a:pt x="51" y="53558"/>
                  </a:lnTo>
                  <a:lnTo>
                    <a:pt x="61" y="51646"/>
                  </a:lnTo>
                  <a:lnTo>
                    <a:pt x="74" y="49733"/>
                  </a:lnTo>
                  <a:lnTo>
                    <a:pt x="103" y="47820"/>
                  </a:lnTo>
                  <a:lnTo>
                    <a:pt x="132" y="45907"/>
                  </a:lnTo>
                  <a:lnTo>
                    <a:pt x="161" y="43994"/>
                  </a:lnTo>
                  <a:lnTo>
                    <a:pt x="191" y="42081"/>
                  </a:lnTo>
                  <a:lnTo>
                    <a:pt x="240" y="40169"/>
                  </a:lnTo>
                  <a:lnTo>
                    <a:pt x="289" y="38256"/>
                  </a:lnTo>
                  <a:lnTo>
                    <a:pt x="338" y="36343"/>
                  </a:lnTo>
                  <a:lnTo>
                    <a:pt x="387" y="34430"/>
                  </a:lnTo>
                  <a:lnTo>
                    <a:pt x="455" y="32517"/>
                  </a:lnTo>
                  <a:lnTo>
                    <a:pt x="525" y="30605"/>
                  </a:lnTo>
                  <a:lnTo>
                    <a:pt x="594" y="28692"/>
                  </a:lnTo>
                  <a:lnTo>
                    <a:pt x="663" y="26779"/>
                  </a:lnTo>
                  <a:lnTo>
                    <a:pt x="749" y="24866"/>
                  </a:lnTo>
                  <a:lnTo>
                    <a:pt x="839" y="22953"/>
                  </a:lnTo>
                  <a:lnTo>
                    <a:pt x="929" y="21040"/>
                  </a:lnTo>
                  <a:lnTo>
                    <a:pt x="1019" y="19128"/>
                  </a:lnTo>
                  <a:lnTo>
                    <a:pt x="1124" y="17215"/>
                  </a:lnTo>
                  <a:lnTo>
                    <a:pt x="1235" y="15302"/>
                  </a:lnTo>
                  <a:lnTo>
                    <a:pt x="1346" y="13389"/>
                  </a:lnTo>
                  <a:lnTo>
                    <a:pt x="1457" y="11476"/>
                  </a:lnTo>
                  <a:lnTo>
                    <a:pt x="1579" y="9564"/>
                  </a:lnTo>
                  <a:lnTo>
                    <a:pt x="1711" y="7651"/>
                  </a:lnTo>
                  <a:lnTo>
                    <a:pt x="1843" y="5738"/>
                  </a:lnTo>
                  <a:lnTo>
                    <a:pt x="1975" y="3825"/>
                  </a:lnTo>
                  <a:lnTo>
                    <a:pt x="2116" y="1912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912"/>
                  </a:lnTo>
                  <a:lnTo>
                    <a:pt x="551758" y="3825"/>
                  </a:lnTo>
                  <a:lnTo>
                    <a:pt x="551891" y="5738"/>
                  </a:lnTo>
                  <a:lnTo>
                    <a:pt x="552023" y="7651"/>
                  </a:lnTo>
                  <a:lnTo>
                    <a:pt x="552155" y="9564"/>
                  </a:lnTo>
                  <a:lnTo>
                    <a:pt x="552277" y="11476"/>
                  </a:lnTo>
                  <a:lnTo>
                    <a:pt x="552388" y="13389"/>
                  </a:lnTo>
                  <a:lnTo>
                    <a:pt x="552499" y="15302"/>
                  </a:lnTo>
                  <a:lnTo>
                    <a:pt x="552610" y="17215"/>
                  </a:lnTo>
                  <a:lnTo>
                    <a:pt x="552715" y="19128"/>
                  </a:lnTo>
                  <a:lnTo>
                    <a:pt x="552805" y="21040"/>
                  </a:lnTo>
                  <a:lnTo>
                    <a:pt x="552895" y="22953"/>
                  </a:lnTo>
                  <a:lnTo>
                    <a:pt x="552985" y="24866"/>
                  </a:lnTo>
                  <a:lnTo>
                    <a:pt x="553071" y="26779"/>
                  </a:lnTo>
                  <a:lnTo>
                    <a:pt x="553140" y="28692"/>
                  </a:lnTo>
                  <a:lnTo>
                    <a:pt x="553209" y="30605"/>
                  </a:lnTo>
                  <a:lnTo>
                    <a:pt x="553279" y="32517"/>
                  </a:lnTo>
                  <a:lnTo>
                    <a:pt x="553347" y="34430"/>
                  </a:lnTo>
                  <a:lnTo>
                    <a:pt x="553396" y="36343"/>
                  </a:lnTo>
                  <a:lnTo>
                    <a:pt x="553445" y="38256"/>
                  </a:lnTo>
                  <a:lnTo>
                    <a:pt x="553494" y="40169"/>
                  </a:lnTo>
                  <a:lnTo>
                    <a:pt x="553543" y="42081"/>
                  </a:lnTo>
                  <a:lnTo>
                    <a:pt x="553573" y="43994"/>
                  </a:lnTo>
                  <a:lnTo>
                    <a:pt x="553602" y="45907"/>
                  </a:lnTo>
                  <a:lnTo>
                    <a:pt x="553631" y="47820"/>
                  </a:lnTo>
                  <a:lnTo>
                    <a:pt x="553660" y="49733"/>
                  </a:lnTo>
                  <a:lnTo>
                    <a:pt x="553673" y="51646"/>
                  </a:lnTo>
                  <a:lnTo>
                    <a:pt x="553683" y="53558"/>
                  </a:lnTo>
                  <a:lnTo>
                    <a:pt x="553692" y="55471"/>
                  </a:lnTo>
                  <a:lnTo>
                    <a:pt x="553701" y="57384"/>
                  </a:lnTo>
                  <a:lnTo>
                    <a:pt x="553698" y="59297"/>
                  </a:lnTo>
                  <a:lnTo>
                    <a:pt x="553688" y="61210"/>
                  </a:lnTo>
                  <a:lnTo>
                    <a:pt x="553678" y="63122"/>
                  </a:lnTo>
                  <a:lnTo>
                    <a:pt x="553668" y="65035"/>
                  </a:lnTo>
                  <a:lnTo>
                    <a:pt x="553648" y="66948"/>
                  </a:lnTo>
                  <a:lnTo>
                    <a:pt x="553620" y="68861"/>
                  </a:lnTo>
                  <a:lnTo>
                    <a:pt x="553591" y="70774"/>
                  </a:lnTo>
                  <a:lnTo>
                    <a:pt x="553562" y="72686"/>
                  </a:lnTo>
                  <a:lnTo>
                    <a:pt x="553526" y="74599"/>
                  </a:lnTo>
                  <a:lnTo>
                    <a:pt x="553479" y="76512"/>
                  </a:lnTo>
                  <a:lnTo>
                    <a:pt x="553432" y="78425"/>
                  </a:lnTo>
                  <a:lnTo>
                    <a:pt x="553386" y="80338"/>
                  </a:lnTo>
                  <a:lnTo>
                    <a:pt x="553334" y="82251"/>
                  </a:lnTo>
                  <a:lnTo>
                    <a:pt x="553269" y="84163"/>
                  </a:lnTo>
                  <a:lnTo>
                    <a:pt x="553204" y="86076"/>
                  </a:lnTo>
                  <a:lnTo>
                    <a:pt x="553140" y="87989"/>
                  </a:lnTo>
                  <a:lnTo>
                    <a:pt x="553073" y="89902"/>
                  </a:lnTo>
                  <a:lnTo>
                    <a:pt x="552991" y="91815"/>
                  </a:lnTo>
                  <a:lnTo>
                    <a:pt x="552909" y="93727"/>
                  </a:lnTo>
                  <a:lnTo>
                    <a:pt x="552827" y="95640"/>
                  </a:lnTo>
                  <a:lnTo>
                    <a:pt x="552745" y="97553"/>
                  </a:lnTo>
                  <a:lnTo>
                    <a:pt x="552646" y="99466"/>
                  </a:lnTo>
                  <a:lnTo>
                    <a:pt x="552548" y="101379"/>
                  </a:lnTo>
                  <a:lnTo>
                    <a:pt x="552449" y="103292"/>
                  </a:lnTo>
                  <a:lnTo>
                    <a:pt x="552351" y="105204"/>
                  </a:lnTo>
                  <a:lnTo>
                    <a:pt x="552238" y="107117"/>
                  </a:lnTo>
                  <a:lnTo>
                    <a:pt x="552124" y="109030"/>
                  </a:lnTo>
                  <a:lnTo>
                    <a:pt x="552009" y="110943"/>
                  </a:lnTo>
                  <a:lnTo>
                    <a:pt x="551895" y="112856"/>
                  </a:lnTo>
                  <a:lnTo>
                    <a:pt x="551769" y="114768"/>
                  </a:lnTo>
                  <a:lnTo>
                    <a:pt x="551639" y="116681"/>
                  </a:lnTo>
                  <a:lnTo>
                    <a:pt x="551509" y="118594"/>
                  </a:lnTo>
                  <a:lnTo>
                    <a:pt x="551379" y="120507"/>
                  </a:lnTo>
                  <a:lnTo>
                    <a:pt x="551240" y="122420"/>
                  </a:lnTo>
                  <a:lnTo>
                    <a:pt x="551095" y="124333"/>
                  </a:lnTo>
                  <a:lnTo>
                    <a:pt x="550951" y="126245"/>
                  </a:lnTo>
                  <a:lnTo>
                    <a:pt x="550806" y="128158"/>
                  </a:lnTo>
                  <a:lnTo>
                    <a:pt x="550655" y="130071"/>
                  </a:lnTo>
                  <a:lnTo>
                    <a:pt x="550496" y="131984"/>
                  </a:lnTo>
                  <a:lnTo>
                    <a:pt x="550337" y="133897"/>
                  </a:lnTo>
                  <a:lnTo>
                    <a:pt x="550179" y="135809"/>
                  </a:lnTo>
                  <a:lnTo>
                    <a:pt x="550015" y="137722"/>
                  </a:lnTo>
                  <a:lnTo>
                    <a:pt x="549843" y="139635"/>
                  </a:lnTo>
                  <a:lnTo>
                    <a:pt x="549671" y="141548"/>
                  </a:lnTo>
                  <a:lnTo>
                    <a:pt x="549499" y="143461"/>
                  </a:lnTo>
                  <a:lnTo>
                    <a:pt x="549324" y="145373"/>
                  </a:lnTo>
                  <a:lnTo>
                    <a:pt x="549140" y="147286"/>
                  </a:lnTo>
                  <a:lnTo>
                    <a:pt x="548955" y="149199"/>
                  </a:lnTo>
                  <a:lnTo>
                    <a:pt x="548771" y="151112"/>
                  </a:lnTo>
                  <a:lnTo>
                    <a:pt x="548585" y="153025"/>
                  </a:lnTo>
                  <a:lnTo>
                    <a:pt x="548389" y="154938"/>
                  </a:lnTo>
                  <a:lnTo>
                    <a:pt x="548192" y="156850"/>
                  </a:lnTo>
                  <a:lnTo>
                    <a:pt x="547996" y="158763"/>
                  </a:lnTo>
                  <a:lnTo>
                    <a:pt x="547800" y="160676"/>
                  </a:lnTo>
                  <a:lnTo>
                    <a:pt x="547593" y="162589"/>
                  </a:lnTo>
                  <a:lnTo>
                    <a:pt x="547385" y="164502"/>
                  </a:lnTo>
                  <a:lnTo>
                    <a:pt x="547178" y="166414"/>
                  </a:lnTo>
                  <a:lnTo>
                    <a:pt x="546970" y="168327"/>
                  </a:lnTo>
                  <a:lnTo>
                    <a:pt x="546754" y="170240"/>
                  </a:lnTo>
                  <a:lnTo>
                    <a:pt x="546537" y="172153"/>
                  </a:lnTo>
                  <a:lnTo>
                    <a:pt x="546319" y="174066"/>
                  </a:lnTo>
                  <a:lnTo>
                    <a:pt x="546101" y="175979"/>
                  </a:lnTo>
                  <a:lnTo>
                    <a:pt x="545877" y="177891"/>
                  </a:lnTo>
                  <a:lnTo>
                    <a:pt x="545650" y="179804"/>
                  </a:lnTo>
                  <a:lnTo>
                    <a:pt x="545423" y="181717"/>
                  </a:lnTo>
                  <a:lnTo>
                    <a:pt x="545196" y="183630"/>
                  </a:lnTo>
                  <a:lnTo>
                    <a:pt x="544964" y="185543"/>
                  </a:lnTo>
                  <a:lnTo>
                    <a:pt x="544728" y="187455"/>
                  </a:lnTo>
                  <a:lnTo>
                    <a:pt x="544492" y="189368"/>
                  </a:lnTo>
                  <a:lnTo>
                    <a:pt x="544256" y="191281"/>
                  </a:lnTo>
                  <a:lnTo>
                    <a:pt x="544017" y="193194"/>
                  </a:lnTo>
                  <a:lnTo>
                    <a:pt x="543774" y="195107"/>
                  </a:lnTo>
                  <a:lnTo>
                    <a:pt x="543530" y="197019"/>
                  </a:lnTo>
                  <a:lnTo>
                    <a:pt x="543287" y="198932"/>
                  </a:lnTo>
                  <a:lnTo>
                    <a:pt x="543041" y="200845"/>
                  </a:lnTo>
                  <a:lnTo>
                    <a:pt x="542790" y="202758"/>
                  </a:lnTo>
                  <a:lnTo>
                    <a:pt x="542540" y="204671"/>
                  </a:lnTo>
                  <a:lnTo>
                    <a:pt x="542289" y="206584"/>
                  </a:lnTo>
                  <a:lnTo>
                    <a:pt x="542038" y="208496"/>
                  </a:lnTo>
                  <a:lnTo>
                    <a:pt x="541781" y="210409"/>
                  </a:lnTo>
                  <a:lnTo>
                    <a:pt x="541525" y="212322"/>
                  </a:lnTo>
                  <a:lnTo>
                    <a:pt x="541268" y="214235"/>
                  </a:lnTo>
                  <a:lnTo>
                    <a:pt x="541011" y="216148"/>
                  </a:lnTo>
                  <a:lnTo>
                    <a:pt x="540750" y="218060"/>
                  </a:lnTo>
                  <a:lnTo>
                    <a:pt x="540488" y="219973"/>
                  </a:lnTo>
                  <a:lnTo>
                    <a:pt x="540226" y="221886"/>
                  </a:lnTo>
                  <a:lnTo>
                    <a:pt x="539964" y="223799"/>
                  </a:lnTo>
                  <a:lnTo>
                    <a:pt x="539698" y="225712"/>
                  </a:lnTo>
                  <a:lnTo>
                    <a:pt x="539432" y="227625"/>
                  </a:lnTo>
                  <a:lnTo>
                    <a:pt x="539166" y="229537"/>
                  </a:lnTo>
                  <a:lnTo>
                    <a:pt x="538900" y="231450"/>
                  </a:lnTo>
                  <a:lnTo>
                    <a:pt x="538631" y="233363"/>
                  </a:lnTo>
                  <a:lnTo>
                    <a:pt x="538361" y="235276"/>
                  </a:lnTo>
                  <a:lnTo>
                    <a:pt x="538092" y="237189"/>
                  </a:lnTo>
                  <a:lnTo>
                    <a:pt x="537822" y="239101"/>
                  </a:lnTo>
                  <a:lnTo>
                    <a:pt x="537551" y="241014"/>
                  </a:lnTo>
                  <a:lnTo>
                    <a:pt x="537279" y="242927"/>
                  </a:lnTo>
                  <a:lnTo>
                    <a:pt x="537006" y="244840"/>
                  </a:lnTo>
                  <a:lnTo>
                    <a:pt x="536734" y="246753"/>
                  </a:lnTo>
                  <a:lnTo>
                    <a:pt x="536461" y="248666"/>
                  </a:lnTo>
                  <a:lnTo>
                    <a:pt x="536187" y="250578"/>
                  </a:lnTo>
                  <a:lnTo>
                    <a:pt x="535913" y="252491"/>
                  </a:lnTo>
                  <a:lnTo>
                    <a:pt x="535639" y="254404"/>
                  </a:lnTo>
                  <a:lnTo>
                    <a:pt x="535364" y="256317"/>
                  </a:lnTo>
                  <a:lnTo>
                    <a:pt x="535089" y="258230"/>
                  </a:lnTo>
                  <a:lnTo>
                    <a:pt x="534814" y="260142"/>
                  </a:lnTo>
                  <a:lnTo>
                    <a:pt x="534539" y="262055"/>
                  </a:lnTo>
                  <a:lnTo>
                    <a:pt x="534265" y="263968"/>
                  </a:lnTo>
                  <a:lnTo>
                    <a:pt x="533990" y="265881"/>
                  </a:lnTo>
                  <a:lnTo>
                    <a:pt x="533715" y="267794"/>
                  </a:lnTo>
                  <a:lnTo>
                    <a:pt x="533440" y="269706"/>
                  </a:lnTo>
                  <a:lnTo>
                    <a:pt x="533165" y="271619"/>
                  </a:lnTo>
                  <a:lnTo>
                    <a:pt x="532891" y="273532"/>
                  </a:lnTo>
                  <a:lnTo>
                    <a:pt x="532616" y="275445"/>
                  </a:lnTo>
                  <a:lnTo>
                    <a:pt x="532342" y="277358"/>
                  </a:lnTo>
                  <a:lnTo>
                    <a:pt x="532068" y="279271"/>
                  </a:lnTo>
                  <a:lnTo>
                    <a:pt x="531796" y="281183"/>
                  </a:lnTo>
                  <a:lnTo>
                    <a:pt x="531523" y="283096"/>
                  </a:lnTo>
                  <a:lnTo>
                    <a:pt x="531251" y="285009"/>
                  </a:lnTo>
                  <a:lnTo>
                    <a:pt x="530978" y="286922"/>
                  </a:lnTo>
                  <a:lnTo>
                    <a:pt x="530708" y="288835"/>
                  </a:lnTo>
                  <a:lnTo>
                    <a:pt x="530438" y="290747"/>
                  </a:lnTo>
                  <a:lnTo>
                    <a:pt x="530168" y="292660"/>
                  </a:lnTo>
                  <a:lnTo>
                    <a:pt x="529898" y="294573"/>
                  </a:lnTo>
                  <a:lnTo>
                    <a:pt x="529630" y="296486"/>
                  </a:lnTo>
                  <a:lnTo>
                    <a:pt x="529364" y="298399"/>
                  </a:lnTo>
                  <a:lnTo>
                    <a:pt x="529097" y="300312"/>
                  </a:lnTo>
                  <a:lnTo>
                    <a:pt x="528830" y="302224"/>
                  </a:lnTo>
                  <a:lnTo>
                    <a:pt x="528566" y="304137"/>
                  </a:lnTo>
                  <a:lnTo>
                    <a:pt x="528303" y="306050"/>
                  </a:lnTo>
                  <a:lnTo>
                    <a:pt x="528041" y="307963"/>
                  </a:lnTo>
                  <a:lnTo>
                    <a:pt x="527778" y="309876"/>
                  </a:lnTo>
                  <a:lnTo>
                    <a:pt x="527518" y="311788"/>
                  </a:lnTo>
                  <a:lnTo>
                    <a:pt x="527260" y="313701"/>
                  </a:lnTo>
                  <a:lnTo>
                    <a:pt x="527003" y="315614"/>
                  </a:lnTo>
                  <a:lnTo>
                    <a:pt x="526745" y="317527"/>
                  </a:lnTo>
                  <a:lnTo>
                    <a:pt x="526489" y="319440"/>
                  </a:lnTo>
                  <a:lnTo>
                    <a:pt x="526237" y="321352"/>
                  </a:lnTo>
                  <a:lnTo>
                    <a:pt x="525985" y="323265"/>
                  </a:lnTo>
                  <a:lnTo>
                    <a:pt x="525733" y="325178"/>
                  </a:lnTo>
                  <a:lnTo>
                    <a:pt x="525482" y="327091"/>
                  </a:lnTo>
                  <a:lnTo>
                    <a:pt x="525237" y="329004"/>
                  </a:lnTo>
                  <a:lnTo>
                    <a:pt x="524991" y="330917"/>
                  </a:lnTo>
                  <a:lnTo>
                    <a:pt x="524746" y="332829"/>
                  </a:lnTo>
                  <a:lnTo>
                    <a:pt x="524501" y="334742"/>
                  </a:lnTo>
                  <a:lnTo>
                    <a:pt x="524262" y="336655"/>
                  </a:lnTo>
                  <a:lnTo>
                    <a:pt x="524024" y="338568"/>
                  </a:lnTo>
                  <a:lnTo>
                    <a:pt x="523785" y="340481"/>
                  </a:lnTo>
                  <a:lnTo>
                    <a:pt x="523547" y="342393"/>
                  </a:lnTo>
                  <a:lnTo>
                    <a:pt x="523316" y="344306"/>
                  </a:lnTo>
                  <a:lnTo>
                    <a:pt x="523085" y="346219"/>
                  </a:lnTo>
                  <a:lnTo>
                    <a:pt x="522854" y="348132"/>
                  </a:lnTo>
                  <a:lnTo>
                    <a:pt x="522624" y="350045"/>
                  </a:lnTo>
                  <a:lnTo>
                    <a:pt x="522400" y="351958"/>
                  </a:lnTo>
                  <a:lnTo>
                    <a:pt x="522178" y="353870"/>
                  </a:lnTo>
                  <a:lnTo>
                    <a:pt x="521956" y="355783"/>
                  </a:lnTo>
                  <a:lnTo>
                    <a:pt x="521734" y="357696"/>
                  </a:lnTo>
                  <a:lnTo>
                    <a:pt x="521518" y="359609"/>
                  </a:lnTo>
                  <a:lnTo>
                    <a:pt x="521305" y="361522"/>
                  </a:lnTo>
                  <a:lnTo>
                    <a:pt x="521092" y="363434"/>
                  </a:lnTo>
                  <a:lnTo>
                    <a:pt x="520879" y="365347"/>
                  </a:lnTo>
                  <a:lnTo>
                    <a:pt x="520671" y="367260"/>
                  </a:lnTo>
                  <a:lnTo>
                    <a:pt x="520468" y="369173"/>
                  </a:lnTo>
                  <a:lnTo>
                    <a:pt x="520265" y="371086"/>
                  </a:lnTo>
                  <a:lnTo>
                    <a:pt x="520062" y="372999"/>
                  </a:lnTo>
                  <a:lnTo>
                    <a:pt x="519863" y="374911"/>
                  </a:lnTo>
                  <a:lnTo>
                    <a:pt x="519670" y="376824"/>
                  </a:lnTo>
                  <a:lnTo>
                    <a:pt x="519478" y="378737"/>
                  </a:lnTo>
                  <a:lnTo>
                    <a:pt x="519285" y="380650"/>
                  </a:lnTo>
                  <a:lnTo>
                    <a:pt x="519095" y="382563"/>
                  </a:lnTo>
                  <a:lnTo>
                    <a:pt x="518913" y="384475"/>
                  </a:lnTo>
                  <a:lnTo>
                    <a:pt x="518731" y="386388"/>
                  </a:lnTo>
                  <a:lnTo>
                    <a:pt x="518549" y="388301"/>
                  </a:lnTo>
                  <a:lnTo>
                    <a:pt x="518369" y="390214"/>
                  </a:lnTo>
                  <a:lnTo>
                    <a:pt x="518199" y="392127"/>
                  </a:lnTo>
                  <a:lnTo>
                    <a:pt x="518029" y="394039"/>
                  </a:lnTo>
                  <a:lnTo>
                    <a:pt x="517858" y="395952"/>
                  </a:lnTo>
                  <a:lnTo>
                    <a:pt x="517688" y="397865"/>
                  </a:lnTo>
                  <a:lnTo>
                    <a:pt x="517529" y="399778"/>
                  </a:lnTo>
                  <a:lnTo>
                    <a:pt x="517371" y="401691"/>
                  </a:lnTo>
                  <a:lnTo>
                    <a:pt x="517213" y="403604"/>
                  </a:lnTo>
                  <a:lnTo>
                    <a:pt x="517054" y="405516"/>
                  </a:lnTo>
                  <a:lnTo>
                    <a:pt x="516907" y="407429"/>
                  </a:lnTo>
                  <a:lnTo>
                    <a:pt x="516761" y="409342"/>
                  </a:lnTo>
                  <a:lnTo>
                    <a:pt x="516615" y="411255"/>
                  </a:lnTo>
                  <a:lnTo>
                    <a:pt x="516469" y="413168"/>
                  </a:lnTo>
                  <a:lnTo>
                    <a:pt x="516332" y="415080"/>
                  </a:lnTo>
                  <a:lnTo>
                    <a:pt x="516199" y="416993"/>
                  </a:lnTo>
                  <a:lnTo>
                    <a:pt x="516066" y="418906"/>
                  </a:lnTo>
                  <a:lnTo>
                    <a:pt x="515932" y="420819"/>
                  </a:lnTo>
                  <a:lnTo>
                    <a:pt x="515807" y="422732"/>
                  </a:lnTo>
                  <a:lnTo>
                    <a:pt x="515687" y="424645"/>
                  </a:lnTo>
                  <a:lnTo>
                    <a:pt x="515567" y="426557"/>
                  </a:lnTo>
                  <a:lnTo>
                    <a:pt x="515447" y="428470"/>
                  </a:lnTo>
                  <a:lnTo>
                    <a:pt x="515334" y="430383"/>
                  </a:lnTo>
                  <a:lnTo>
                    <a:pt x="515227" y="432296"/>
                  </a:lnTo>
                  <a:lnTo>
                    <a:pt x="515121" y="434209"/>
                  </a:lnTo>
                  <a:lnTo>
                    <a:pt x="515014" y="436121"/>
                  </a:lnTo>
                  <a:lnTo>
                    <a:pt x="514913" y="438034"/>
                  </a:lnTo>
                  <a:lnTo>
                    <a:pt x="514820" y="439947"/>
                  </a:lnTo>
                  <a:lnTo>
                    <a:pt x="514728" y="441860"/>
                  </a:lnTo>
                  <a:lnTo>
                    <a:pt x="514635" y="443773"/>
                  </a:lnTo>
                  <a:lnTo>
                    <a:pt x="514546" y="445686"/>
                  </a:lnTo>
                  <a:lnTo>
                    <a:pt x="514467" y="447598"/>
                  </a:lnTo>
                  <a:lnTo>
                    <a:pt x="514389" y="449511"/>
                  </a:lnTo>
                  <a:lnTo>
                    <a:pt x="514310" y="451424"/>
                  </a:lnTo>
                  <a:lnTo>
                    <a:pt x="514233" y="453337"/>
                  </a:lnTo>
                  <a:lnTo>
                    <a:pt x="514169" y="455250"/>
                  </a:lnTo>
                  <a:lnTo>
                    <a:pt x="514105" y="457162"/>
                  </a:lnTo>
                  <a:lnTo>
                    <a:pt x="514040" y="459075"/>
                  </a:lnTo>
                  <a:lnTo>
                    <a:pt x="513976" y="460988"/>
                  </a:lnTo>
                  <a:lnTo>
                    <a:pt x="513926" y="462901"/>
                  </a:lnTo>
                  <a:lnTo>
                    <a:pt x="513876" y="464814"/>
                  </a:lnTo>
                  <a:lnTo>
                    <a:pt x="513827" y="466726"/>
                  </a:lnTo>
                  <a:lnTo>
                    <a:pt x="513777" y="468639"/>
                  </a:lnTo>
                  <a:lnTo>
                    <a:pt x="513739" y="470552"/>
                  </a:lnTo>
                  <a:lnTo>
                    <a:pt x="513704" y="472465"/>
                  </a:lnTo>
                  <a:lnTo>
                    <a:pt x="513670" y="474378"/>
                  </a:lnTo>
                  <a:lnTo>
                    <a:pt x="513635" y="476291"/>
                  </a:lnTo>
                  <a:lnTo>
                    <a:pt x="513610" y="478203"/>
                  </a:lnTo>
                  <a:lnTo>
                    <a:pt x="513590" y="480116"/>
                  </a:lnTo>
                  <a:lnTo>
                    <a:pt x="513569" y="482029"/>
                  </a:lnTo>
                  <a:lnTo>
                    <a:pt x="513549" y="483942"/>
                  </a:lnTo>
                  <a:lnTo>
                    <a:pt x="513537" y="485855"/>
                  </a:lnTo>
                  <a:lnTo>
                    <a:pt x="513532" y="487767"/>
                  </a:lnTo>
                  <a:lnTo>
                    <a:pt x="513526" y="489680"/>
                  </a:lnTo>
                  <a:lnTo>
                    <a:pt x="513521" y="491593"/>
                  </a:lnTo>
                  <a:lnTo>
                    <a:pt x="513522" y="493506"/>
                  </a:lnTo>
                  <a:lnTo>
                    <a:pt x="513532" y="495419"/>
                  </a:lnTo>
                  <a:lnTo>
                    <a:pt x="513541" y="497332"/>
                  </a:lnTo>
                  <a:lnTo>
                    <a:pt x="513550" y="499244"/>
                  </a:lnTo>
                  <a:lnTo>
                    <a:pt x="513564" y="501157"/>
                  </a:lnTo>
                  <a:lnTo>
                    <a:pt x="513589" y="503070"/>
                  </a:lnTo>
                  <a:lnTo>
                    <a:pt x="513613" y="504983"/>
                  </a:lnTo>
                  <a:lnTo>
                    <a:pt x="513637" y="506896"/>
                  </a:lnTo>
                  <a:lnTo>
                    <a:pt x="513664" y="508808"/>
                  </a:lnTo>
                  <a:lnTo>
                    <a:pt x="513703" y="510721"/>
                  </a:lnTo>
                  <a:lnTo>
                    <a:pt x="513742" y="512634"/>
                  </a:lnTo>
                  <a:lnTo>
                    <a:pt x="513781" y="514547"/>
                  </a:lnTo>
                  <a:lnTo>
                    <a:pt x="513820" y="516460"/>
                  </a:lnTo>
                  <a:lnTo>
                    <a:pt x="513874" y="518372"/>
                  </a:lnTo>
                  <a:lnTo>
                    <a:pt x="513927" y="520285"/>
                  </a:lnTo>
                  <a:lnTo>
                    <a:pt x="513981" y="522198"/>
                  </a:lnTo>
                  <a:lnTo>
                    <a:pt x="514035" y="524111"/>
                  </a:lnTo>
                  <a:lnTo>
                    <a:pt x="514101" y="526024"/>
                  </a:lnTo>
                  <a:lnTo>
                    <a:pt x="514169" y="527937"/>
                  </a:lnTo>
                  <a:lnTo>
                    <a:pt x="514238" y="529849"/>
                  </a:lnTo>
                  <a:lnTo>
                    <a:pt x="514306" y="531762"/>
                  </a:lnTo>
                  <a:lnTo>
                    <a:pt x="514385" y="533675"/>
                  </a:lnTo>
                  <a:lnTo>
                    <a:pt x="514467" y="535588"/>
                  </a:lnTo>
                  <a:lnTo>
                    <a:pt x="514549" y="537501"/>
                  </a:lnTo>
                  <a:lnTo>
                    <a:pt x="514632" y="539413"/>
                  </a:lnTo>
                  <a:lnTo>
                    <a:pt x="514723" y="541326"/>
                  </a:lnTo>
                  <a:lnTo>
                    <a:pt x="514820" y="543239"/>
                  </a:lnTo>
                  <a:lnTo>
                    <a:pt x="514916" y="545152"/>
                  </a:lnTo>
                  <a:lnTo>
                    <a:pt x="515013" y="547065"/>
                  </a:lnTo>
                  <a:lnTo>
                    <a:pt x="515116" y="548978"/>
                  </a:lnTo>
                  <a:lnTo>
                    <a:pt x="515226" y="550890"/>
                  </a:lnTo>
                  <a:lnTo>
                    <a:pt x="515336" y="552803"/>
                  </a:lnTo>
                  <a:lnTo>
                    <a:pt x="515447" y="554716"/>
                  </a:lnTo>
                  <a:lnTo>
                    <a:pt x="515562" y="556629"/>
                  </a:lnTo>
                  <a:lnTo>
                    <a:pt x="515686" y="558542"/>
                  </a:lnTo>
                  <a:lnTo>
                    <a:pt x="515809" y="560454"/>
                  </a:lnTo>
                  <a:lnTo>
                    <a:pt x="515933" y="562367"/>
                  </a:lnTo>
                  <a:lnTo>
                    <a:pt x="516060" y="564280"/>
                  </a:lnTo>
                  <a:lnTo>
                    <a:pt x="516196" y="566193"/>
                  </a:lnTo>
                  <a:lnTo>
                    <a:pt x="516333" y="568106"/>
                  </a:lnTo>
                  <a:lnTo>
                    <a:pt x="516470" y="570019"/>
                  </a:lnTo>
                  <a:lnTo>
                    <a:pt x="516608" y="571931"/>
                  </a:lnTo>
                  <a:lnTo>
                    <a:pt x="516758" y="573844"/>
                  </a:lnTo>
                  <a:lnTo>
                    <a:pt x="516907" y="575757"/>
                  </a:lnTo>
                  <a:lnTo>
                    <a:pt x="517057" y="577670"/>
                  </a:lnTo>
                  <a:lnTo>
                    <a:pt x="517206" y="579583"/>
                  </a:lnTo>
                  <a:lnTo>
                    <a:pt x="517368" y="581495"/>
                  </a:lnTo>
                  <a:lnTo>
                    <a:pt x="517529" y="583408"/>
                  </a:lnTo>
                  <a:lnTo>
                    <a:pt x="517691" y="585321"/>
                  </a:lnTo>
                  <a:lnTo>
                    <a:pt x="517853" y="587234"/>
                  </a:lnTo>
                  <a:lnTo>
                    <a:pt x="518025" y="589147"/>
                  </a:lnTo>
                  <a:lnTo>
                    <a:pt x="518198" y="591059"/>
                  </a:lnTo>
                  <a:lnTo>
                    <a:pt x="518372" y="592972"/>
                  </a:lnTo>
                  <a:lnTo>
                    <a:pt x="518546" y="594885"/>
                  </a:lnTo>
                  <a:lnTo>
                    <a:pt x="518727" y="596798"/>
                  </a:lnTo>
                  <a:lnTo>
                    <a:pt x="518912" y="598711"/>
                  </a:lnTo>
                  <a:lnTo>
                    <a:pt x="519097" y="600624"/>
                  </a:lnTo>
                  <a:lnTo>
                    <a:pt x="519282" y="602536"/>
                  </a:lnTo>
                  <a:lnTo>
                    <a:pt x="519473" y="604449"/>
                  </a:lnTo>
                  <a:lnTo>
                    <a:pt x="519669" y="606362"/>
                  </a:lnTo>
                  <a:lnTo>
                    <a:pt x="519865" y="608275"/>
                  </a:lnTo>
                  <a:lnTo>
                    <a:pt x="520060" y="610188"/>
                  </a:lnTo>
                  <a:lnTo>
                    <a:pt x="520261" y="612100"/>
                  </a:lnTo>
                  <a:lnTo>
                    <a:pt x="520467" y="614013"/>
                  </a:lnTo>
                  <a:lnTo>
                    <a:pt x="520673" y="615926"/>
                  </a:lnTo>
                  <a:lnTo>
                    <a:pt x="520879" y="617839"/>
                  </a:lnTo>
                  <a:lnTo>
                    <a:pt x="521088" y="619752"/>
                  </a:lnTo>
                  <a:lnTo>
                    <a:pt x="521303" y="621665"/>
                  </a:lnTo>
                  <a:lnTo>
                    <a:pt x="521519" y="623577"/>
                  </a:lnTo>
                  <a:lnTo>
                    <a:pt x="521734" y="625490"/>
                  </a:lnTo>
                  <a:lnTo>
                    <a:pt x="521952" y="627403"/>
                  </a:lnTo>
                  <a:lnTo>
                    <a:pt x="522176" y="629316"/>
                  </a:lnTo>
                  <a:lnTo>
                    <a:pt x="522401" y="631229"/>
                  </a:lnTo>
                  <a:lnTo>
                    <a:pt x="522625" y="633141"/>
                  </a:lnTo>
                  <a:lnTo>
                    <a:pt x="522850" y="635054"/>
                  </a:lnTo>
                  <a:lnTo>
                    <a:pt x="523083" y="636967"/>
                  </a:lnTo>
                  <a:lnTo>
                    <a:pt x="523316" y="638880"/>
                  </a:lnTo>
                  <a:lnTo>
                    <a:pt x="523549" y="640793"/>
                  </a:lnTo>
                  <a:lnTo>
                    <a:pt x="523782" y="642705"/>
                  </a:lnTo>
                  <a:lnTo>
                    <a:pt x="524022" y="644618"/>
                  </a:lnTo>
                  <a:lnTo>
                    <a:pt x="524262" y="646531"/>
                  </a:lnTo>
                  <a:lnTo>
                    <a:pt x="524503" y="648444"/>
                  </a:lnTo>
                  <a:lnTo>
                    <a:pt x="524743" y="650357"/>
                  </a:lnTo>
                  <a:lnTo>
                    <a:pt x="524990" y="652270"/>
                  </a:lnTo>
                  <a:lnTo>
                    <a:pt x="525237" y="654182"/>
                  </a:lnTo>
                  <a:lnTo>
                    <a:pt x="525485" y="656095"/>
                  </a:lnTo>
                  <a:lnTo>
                    <a:pt x="525732" y="658008"/>
                  </a:lnTo>
                  <a:lnTo>
                    <a:pt x="525984" y="659921"/>
                  </a:lnTo>
                  <a:lnTo>
                    <a:pt x="526237" y="661834"/>
                  </a:lnTo>
                  <a:lnTo>
                    <a:pt x="526491" y="663746"/>
                  </a:lnTo>
                  <a:lnTo>
                    <a:pt x="526745" y="665659"/>
                  </a:lnTo>
                  <a:lnTo>
                    <a:pt x="527002" y="667572"/>
                  </a:lnTo>
                  <a:lnTo>
                    <a:pt x="527261" y="669485"/>
                  </a:lnTo>
                  <a:lnTo>
                    <a:pt x="527520" y="671398"/>
                  </a:lnTo>
                  <a:lnTo>
                    <a:pt x="527779" y="673311"/>
                  </a:lnTo>
                  <a:lnTo>
                    <a:pt x="528040" y="675223"/>
                  </a:lnTo>
                  <a:lnTo>
                    <a:pt x="528304" y="677136"/>
                  </a:lnTo>
                  <a:lnTo>
                    <a:pt x="528568" y="679049"/>
                  </a:lnTo>
                  <a:lnTo>
                    <a:pt x="528832" y="680962"/>
                  </a:lnTo>
                  <a:lnTo>
                    <a:pt x="529097" y="682875"/>
                  </a:lnTo>
                  <a:lnTo>
                    <a:pt x="529365" y="684787"/>
                  </a:lnTo>
                  <a:lnTo>
                    <a:pt x="529632" y="686700"/>
                  </a:lnTo>
                  <a:lnTo>
                    <a:pt x="529900" y="688613"/>
                  </a:lnTo>
                  <a:lnTo>
                    <a:pt x="530168" y="690526"/>
                  </a:lnTo>
                  <a:lnTo>
                    <a:pt x="530439" y="692439"/>
                  </a:lnTo>
                  <a:lnTo>
                    <a:pt x="530710" y="694352"/>
                  </a:lnTo>
                  <a:lnTo>
                    <a:pt x="530981" y="696264"/>
                  </a:lnTo>
                  <a:lnTo>
                    <a:pt x="531252" y="698177"/>
                  </a:lnTo>
                  <a:lnTo>
                    <a:pt x="531525" y="700090"/>
                  </a:lnTo>
                  <a:lnTo>
                    <a:pt x="531798" y="702003"/>
                  </a:lnTo>
                  <a:lnTo>
                    <a:pt x="532072" y="703916"/>
                  </a:lnTo>
                  <a:lnTo>
                    <a:pt x="532345" y="705828"/>
                  </a:lnTo>
                  <a:lnTo>
                    <a:pt x="532619" y="707741"/>
                  </a:lnTo>
                  <a:lnTo>
                    <a:pt x="532894" y="709654"/>
                  </a:lnTo>
                  <a:lnTo>
                    <a:pt x="533168" y="711567"/>
                  </a:lnTo>
                  <a:lnTo>
                    <a:pt x="533443" y="713480"/>
                  </a:lnTo>
                  <a:lnTo>
                    <a:pt x="533718" y="715392"/>
                  </a:lnTo>
                  <a:lnTo>
                    <a:pt x="533993" y="717305"/>
                  </a:lnTo>
                  <a:lnTo>
                    <a:pt x="534269" y="719218"/>
                  </a:lnTo>
                  <a:lnTo>
                    <a:pt x="534544" y="721131"/>
                  </a:lnTo>
                  <a:lnTo>
                    <a:pt x="534819" y="723044"/>
                  </a:lnTo>
                  <a:lnTo>
                    <a:pt x="535094" y="724957"/>
                  </a:lnTo>
                  <a:lnTo>
                    <a:pt x="535369" y="726869"/>
                  </a:lnTo>
                  <a:lnTo>
                    <a:pt x="535644" y="728782"/>
                  </a:lnTo>
                  <a:lnTo>
                    <a:pt x="535918" y="730695"/>
                  </a:lnTo>
                  <a:lnTo>
                    <a:pt x="536192" y="732608"/>
                  </a:lnTo>
                  <a:lnTo>
                    <a:pt x="536466" y="734521"/>
                  </a:lnTo>
                  <a:lnTo>
                    <a:pt x="536740" y="736433"/>
                  </a:lnTo>
                  <a:lnTo>
                    <a:pt x="537013" y="738346"/>
                  </a:lnTo>
                  <a:lnTo>
                    <a:pt x="537285" y="740259"/>
                  </a:lnTo>
                  <a:lnTo>
                    <a:pt x="537556" y="742172"/>
                  </a:lnTo>
                  <a:lnTo>
                    <a:pt x="537828" y="744085"/>
                  </a:lnTo>
                  <a:lnTo>
                    <a:pt x="538099" y="745998"/>
                  </a:lnTo>
                  <a:lnTo>
                    <a:pt x="538368" y="747910"/>
                  </a:lnTo>
                  <a:lnTo>
                    <a:pt x="538637" y="749823"/>
                  </a:lnTo>
                  <a:lnTo>
                    <a:pt x="538906" y="751736"/>
                  </a:lnTo>
                  <a:lnTo>
                    <a:pt x="539175" y="753649"/>
                  </a:lnTo>
                  <a:lnTo>
                    <a:pt x="539440" y="755562"/>
                  </a:lnTo>
                  <a:lnTo>
                    <a:pt x="539706" y="757474"/>
                  </a:lnTo>
                  <a:lnTo>
                    <a:pt x="539971" y="759387"/>
                  </a:lnTo>
                  <a:lnTo>
                    <a:pt x="540236" y="761300"/>
                  </a:lnTo>
                  <a:lnTo>
                    <a:pt x="540497" y="763213"/>
                  </a:lnTo>
                  <a:lnTo>
                    <a:pt x="540758" y="765126"/>
                  </a:lnTo>
                  <a:lnTo>
                    <a:pt x="541018" y="767039"/>
                  </a:lnTo>
                  <a:lnTo>
                    <a:pt x="541279" y="768951"/>
                  </a:lnTo>
                  <a:lnTo>
                    <a:pt x="541535" y="770864"/>
                  </a:lnTo>
                  <a:lnTo>
                    <a:pt x="541791" y="772777"/>
                  </a:lnTo>
                  <a:lnTo>
                    <a:pt x="542046" y="774690"/>
                  </a:lnTo>
                  <a:lnTo>
                    <a:pt x="542301" y="776603"/>
                  </a:lnTo>
                  <a:lnTo>
                    <a:pt x="542552" y="778515"/>
                  </a:lnTo>
                  <a:lnTo>
                    <a:pt x="542801" y="780428"/>
                  </a:lnTo>
                  <a:lnTo>
                    <a:pt x="543050" y="782341"/>
                  </a:lnTo>
                  <a:lnTo>
                    <a:pt x="543299" y="784254"/>
                  </a:lnTo>
                  <a:lnTo>
                    <a:pt x="543544" y="786167"/>
                  </a:lnTo>
                  <a:lnTo>
                    <a:pt x="543785" y="788079"/>
                  </a:lnTo>
                  <a:lnTo>
                    <a:pt x="544027" y="789992"/>
                  </a:lnTo>
                  <a:lnTo>
                    <a:pt x="544269" y="791905"/>
                  </a:lnTo>
                  <a:lnTo>
                    <a:pt x="544507" y="793818"/>
                  </a:lnTo>
                  <a:lnTo>
                    <a:pt x="544741" y="795731"/>
                  </a:lnTo>
                  <a:lnTo>
                    <a:pt x="544975" y="797644"/>
                  </a:lnTo>
                  <a:lnTo>
                    <a:pt x="545208" y="799556"/>
                  </a:lnTo>
                  <a:lnTo>
                    <a:pt x="545439" y="801469"/>
                  </a:lnTo>
                  <a:lnTo>
                    <a:pt x="545664" y="803382"/>
                  </a:lnTo>
                  <a:lnTo>
                    <a:pt x="545889" y="805295"/>
                  </a:lnTo>
                  <a:lnTo>
                    <a:pt x="546114" y="807208"/>
                  </a:lnTo>
                  <a:lnTo>
                    <a:pt x="546337" y="809120"/>
                  </a:lnTo>
                  <a:lnTo>
                    <a:pt x="546553" y="811033"/>
                  </a:lnTo>
                  <a:lnTo>
                    <a:pt x="546768" y="812946"/>
                  </a:lnTo>
                  <a:lnTo>
                    <a:pt x="546983" y="814859"/>
                  </a:lnTo>
                  <a:lnTo>
                    <a:pt x="547198" y="816772"/>
                  </a:lnTo>
                  <a:lnTo>
                    <a:pt x="547403" y="818685"/>
                  </a:lnTo>
                  <a:lnTo>
                    <a:pt x="547608" y="820597"/>
                  </a:lnTo>
                  <a:lnTo>
                    <a:pt x="547812" y="822510"/>
                  </a:lnTo>
                  <a:lnTo>
                    <a:pt x="548017" y="824423"/>
                  </a:lnTo>
                  <a:lnTo>
                    <a:pt x="548212" y="826336"/>
                  </a:lnTo>
                  <a:lnTo>
                    <a:pt x="548405" y="828249"/>
                  </a:lnTo>
                  <a:lnTo>
                    <a:pt x="548599" y="830161"/>
                  </a:lnTo>
                  <a:lnTo>
                    <a:pt x="548792" y="832074"/>
                  </a:lnTo>
                  <a:lnTo>
                    <a:pt x="548977" y="833987"/>
                  </a:lnTo>
                  <a:lnTo>
                    <a:pt x="549158" y="835900"/>
                  </a:lnTo>
                  <a:lnTo>
                    <a:pt x="549340" y="837813"/>
                  </a:lnTo>
                  <a:lnTo>
                    <a:pt x="549521" y="839725"/>
                  </a:lnTo>
                  <a:lnTo>
                    <a:pt x="549694" y="841638"/>
                  </a:lnTo>
                  <a:lnTo>
                    <a:pt x="549863" y="843551"/>
                  </a:lnTo>
                  <a:lnTo>
                    <a:pt x="550032" y="845464"/>
                  </a:lnTo>
                  <a:lnTo>
                    <a:pt x="550201" y="847377"/>
                  </a:lnTo>
                  <a:lnTo>
                    <a:pt x="550362" y="849290"/>
                  </a:lnTo>
                  <a:lnTo>
                    <a:pt x="550518" y="851202"/>
                  </a:lnTo>
                  <a:lnTo>
                    <a:pt x="550673" y="853115"/>
                  </a:lnTo>
                  <a:lnTo>
                    <a:pt x="550828" y="855028"/>
                  </a:lnTo>
                  <a:lnTo>
                    <a:pt x="550978" y="856941"/>
                  </a:lnTo>
                  <a:lnTo>
                    <a:pt x="551119" y="858854"/>
                  </a:lnTo>
                  <a:lnTo>
                    <a:pt x="551260" y="860766"/>
                  </a:lnTo>
                  <a:lnTo>
                    <a:pt x="551401" y="862679"/>
                  </a:lnTo>
                  <a:lnTo>
                    <a:pt x="551538" y="864592"/>
                  </a:lnTo>
                  <a:lnTo>
                    <a:pt x="551664" y="866505"/>
                  </a:lnTo>
                  <a:lnTo>
                    <a:pt x="551790" y="868418"/>
                  </a:lnTo>
                  <a:lnTo>
                    <a:pt x="551916" y="870331"/>
                  </a:lnTo>
                  <a:lnTo>
                    <a:pt x="552041" y="872243"/>
                  </a:lnTo>
                  <a:lnTo>
                    <a:pt x="552151" y="874156"/>
                  </a:lnTo>
                  <a:lnTo>
                    <a:pt x="552262" y="876069"/>
                  </a:lnTo>
                  <a:lnTo>
                    <a:pt x="552372" y="877982"/>
                  </a:lnTo>
                  <a:lnTo>
                    <a:pt x="552483" y="879895"/>
                  </a:lnTo>
                  <a:lnTo>
                    <a:pt x="552577" y="881807"/>
                  </a:lnTo>
                  <a:lnTo>
                    <a:pt x="552672" y="883720"/>
                  </a:lnTo>
                  <a:lnTo>
                    <a:pt x="552766" y="885633"/>
                  </a:lnTo>
                  <a:lnTo>
                    <a:pt x="552860" y="887546"/>
                  </a:lnTo>
                  <a:lnTo>
                    <a:pt x="552940" y="889459"/>
                  </a:lnTo>
                  <a:lnTo>
                    <a:pt x="553018" y="891372"/>
                  </a:lnTo>
                  <a:lnTo>
                    <a:pt x="553096" y="893284"/>
                  </a:lnTo>
                  <a:lnTo>
                    <a:pt x="553173" y="895197"/>
                  </a:lnTo>
                  <a:lnTo>
                    <a:pt x="553238" y="897110"/>
                  </a:lnTo>
                  <a:lnTo>
                    <a:pt x="553298" y="899023"/>
                  </a:lnTo>
                  <a:lnTo>
                    <a:pt x="553358" y="900936"/>
                  </a:lnTo>
                  <a:lnTo>
                    <a:pt x="553419" y="902848"/>
                  </a:lnTo>
                  <a:lnTo>
                    <a:pt x="553468" y="904761"/>
                  </a:lnTo>
                  <a:lnTo>
                    <a:pt x="553511" y="906674"/>
                  </a:lnTo>
                  <a:lnTo>
                    <a:pt x="553553" y="908587"/>
                  </a:lnTo>
                  <a:lnTo>
                    <a:pt x="553595" y="910500"/>
                  </a:lnTo>
                  <a:lnTo>
                    <a:pt x="553629" y="912412"/>
                  </a:lnTo>
                  <a:lnTo>
                    <a:pt x="553653" y="914325"/>
                  </a:lnTo>
                  <a:lnTo>
                    <a:pt x="553677" y="916238"/>
                  </a:lnTo>
                  <a:lnTo>
                    <a:pt x="553701" y="918151"/>
                  </a:lnTo>
                  <a:lnTo>
                    <a:pt x="553718" y="920064"/>
                  </a:lnTo>
                  <a:lnTo>
                    <a:pt x="553723" y="921977"/>
                  </a:lnTo>
                  <a:lnTo>
                    <a:pt x="553728" y="923889"/>
                  </a:lnTo>
                  <a:lnTo>
                    <a:pt x="553733" y="925802"/>
                  </a:lnTo>
                  <a:lnTo>
                    <a:pt x="553734" y="927715"/>
                  </a:lnTo>
                  <a:lnTo>
                    <a:pt x="553720" y="929628"/>
                  </a:lnTo>
                  <a:lnTo>
                    <a:pt x="553706" y="931541"/>
                  </a:lnTo>
                  <a:lnTo>
                    <a:pt x="553691" y="933453"/>
                  </a:lnTo>
                  <a:lnTo>
                    <a:pt x="553676" y="935366"/>
                  </a:lnTo>
                  <a:lnTo>
                    <a:pt x="553642" y="937279"/>
                  </a:lnTo>
                  <a:lnTo>
                    <a:pt x="553608" y="939192"/>
                  </a:lnTo>
                  <a:lnTo>
                    <a:pt x="553574" y="941105"/>
                  </a:lnTo>
                  <a:lnTo>
                    <a:pt x="553540" y="943018"/>
                  </a:lnTo>
                  <a:lnTo>
                    <a:pt x="553487" y="944930"/>
                  </a:lnTo>
                  <a:lnTo>
                    <a:pt x="553432" y="946843"/>
                  </a:lnTo>
                  <a:lnTo>
                    <a:pt x="553378" y="948756"/>
                  </a:lnTo>
                  <a:lnTo>
                    <a:pt x="553324" y="950669"/>
                  </a:lnTo>
                  <a:lnTo>
                    <a:pt x="553253" y="952582"/>
                  </a:lnTo>
                  <a:lnTo>
                    <a:pt x="553179" y="954494"/>
                  </a:lnTo>
                  <a:lnTo>
                    <a:pt x="553104" y="956407"/>
                  </a:lnTo>
                  <a:lnTo>
                    <a:pt x="553030" y="958320"/>
                  </a:lnTo>
                  <a:lnTo>
                    <a:pt x="552941" y="960233"/>
                  </a:lnTo>
                  <a:lnTo>
                    <a:pt x="552845" y="962146"/>
                  </a:lnTo>
                  <a:lnTo>
                    <a:pt x="552750" y="964058"/>
                  </a:lnTo>
                  <a:lnTo>
                    <a:pt x="552655" y="965971"/>
                  </a:lnTo>
                  <a:lnTo>
                    <a:pt x="552548" y="967884"/>
                  </a:lnTo>
                  <a:lnTo>
                    <a:pt x="552431" y="969797"/>
                  </a:lnTo>
                  <a:lnTo>
                    <a:pt x="552315" y="971710"/>
                  </a:lnTo>
                  <a:lnTo>
                    <a:pt x="552199" y="973623"/>
                  </a:lnTo>
                  <a:lnTo>
                    <a:pt x="552074" y="975535"/>
                  </a:lnTo>
                  <a:lnTo>
                    <a:pt x="551936" y="97744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686464" y="2264839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0507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05074" y="1769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0507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05074" y="175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813" y="1765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813" y="184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813" y="18429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89813" y="1788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361871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00916" y="1757507"/>
              <a:ext cx="234272" cy="995549"/>
            </a:xfrm>
            <a:custGeom>
              <a:avLst/>
              <a:pathLst>
                <a:path w="234272" h="995549">
                  <a:moveTo>
                    <a:pt x="80393" y="995549"/>
                  </a:moveTo>
                  <a:lnTo>
                    <a:pt x="80266" y="993601"/>
                  </a:lnTo>
                  <a:lnTo>
                    <a:pt x="80150" y="991653"/>
                  </a:lnTo>
                  <a:lnTo>
                    <a:pt x="80038" y="989704"/>
                  </a:lnTo>
                  <a:lnTo>
                    <a:pt x="79940" y="987756"/>
                  </a:lnTo>
                  <a:lnTo>
                    <a:pt x="79843" y="985808"/>
                  </a:lnTo>
                  <a:lnTo>
                    <a:pt x="79762" y="983860"/>
                  </a:lnTo>
                  <a:lnTo>
                    <a:pt x="79681" y="981911"/>
                  </a:lnTo>
                  <a:lnTo>
                    <a:pt x="79616" y="979963"/>
                  </a:lnTo>
                  <a:lnTo>
                    <a:pt x="79553" y="978015"/>
                  </a:lnTo>
                  <a:lnTo>
                    <a:pt x="79504" y="976067"/>
                  </a:lnTo>
                  <a:lnTo>
                    <a:pt x="79457" y="974118"/>
                  </a:lnTo>
                  <a:lnTo>
                    <a:pt x="79424" y="972170"/>
                  </a:lnTo>
                  <a:lnTo>
                    <a:pt x="79394" y="970222"/>
                  </a:lnTo>
                  <a:lnTo>
                    <a:pt x="79376" y="968274"/>
                  </a:lnTo>
                  <a:lnTo>
                    <a:pt x="79363" y="966326"/>
                  </a:lnTo>
                  <a:lnTo>
                    <a:pt x="79360" y="964377"/>
                  </a:lnTo>
                  <a:lnTo>
                    <a:pt x="79363" y="962429"/>
                  </a:lnTo>
                  <a:lnTo>
                    <a:pt x="79375" y="960481"/>
                  </a:lnTo>
                  <a:lnTo>
                    <a:pt x="79395" y="958533"/>
                  </a:lnTo>
                  <a:lnTo>
                    <a:pt x="79421" y="956584"/>
                  </a:lnTo>
                  <a:lnTo>
                    <a:pt x="79456" y="954636"/>
                  </a:lnTo>
                  <a:lnTo>
                    <a:pt x="79497" y="952688"/>
                  </a:lnTo>
                  <a:lnTo>
                    <a:pt x="79547" y="950740"/>
                  </a:lnTo>
                  <a:lnTo>
                    <a:pt x="79602" y="948791"/>
                  </a:lnTo>
                  <a:lnTo>
                    <a:pt x="79667" y="946843"/>
                  </a:lnTo>
                  <a:lnTo>
                    <a:pt x="79735" y="944895"/>
                  </a:lnTo>
                  <a:lnTo>
                    <a:pt x="79814" y="942947"/>
                  </a:lnTo>
                  <a:lnTo>
                    <a:pt x="79895" y="940998"/>
                  </a:lnTo>
                  <a:lnTo>
                    <a:pt x="79987" y="939050"/>
                  </a:lnTo>
                  <a:lnTo>
                    <a:pt x="80080" y="937102"/>
                  </a:lnTo>
                  <a:lnTo>
                    <a:pt x="80185" y="935154"/>
                  </a:lnTo>
                  <a:lnTo>
                    <a:pt x="80291" y="933205"/>
                  </a:lnTo>
                  <a:lnTo>
                    <a:pt x="80407" y="931257"/>
                  </a:lnTo>
                  <a:lnTo>
                    <a:pt x="80525" y="929309"/>
                  </a:lnTo>
                  <a:lnTo>
                    <a:pt x="80651" y="927361"/>
                  </a:lnTo>
                  <a:lnTo>
                    <a:pt x="80780" y="925413"/>
                  </a:lnTo>
                  <a:lnTo>
                    <a:pt x="80916" y="923464"/>
                  </a:lnTo>
                  <a:lnTo>
                    <a:pt x="81055" y="921516"/>
                  </a:lnTo>
                  <a:lnTo>
                    <a:pt x="81200" y="919568"/>
                  </a:lnTo>
                  <a:lnTo>
                    <a:pt x="81348" y="917620"/>
                  </a:lnTo>
                  <a:lnTo>
                    <a:pt x="81501" y="915671"/>
                  </a:lnTo>
                  <a:lnTo>
                    <a:pt x="81657" y="913723"/>
                  </a:lnTo>
                  <a:lnTo>
                    <a:pt x="81817" y="911775"/>
                  </a:lnTo>
                  <a:lnTo>
                    <a:pt x="81981" y="909827"/>
                  </a:lnTo>
                  <a:lnTo>
                    <a:pt x="82148" y="907878"/>
                  </a:lnTo>
                  <a:lnTo>
                    <a:pt x="82318" y="905930"/>
                  </a:lnTo>
                  <a:lnTo>
                    <a:pt x="82490" y="903982"/>
                  </a:lnTo>
                  <a:lnTo>
                    <a:pt x="82665" y="902034"/>
                  </a:lnTo>
                  <a:lnTo>
                    <a:pt x="82842" y="900085"/>
                  </a:lnTo>
                  <a:lnTo>
                    <a:pt x="83021" y="898137"/>
                  </a:lnTo>
                  <a:lnTo>
                    <a:pt x="83201" y="896189"/>
                  </a:lnTo>
                  <a:lnTo>
                    <a:pt x="83384" y="894241"/>
                  </a:lnTo>
                  <a:lnTo>
                    <a:pt x="83566" y="892292"/>
                  </a:lnTo>
                  <a:lnTo>
                    <a:pt x="83751" y="890344"/>
                  </a:lnTo>
                  <a:lnTo>
                    <a:pt x="83935" y="888396"/>
                  </a:lnTo>
                  <a:lnTo>
                    <a:pt x="84120" y="886448"/>
                  </a:lnTo>
                  <a:lnTo>
                    <a:pt x="84305" y="884500"/>
                  </a:lnTo>
                  <a:lnTo>
                    <a:pt x="84489" y="882551"/>
                  </a:lnTo>
                  <a:lnTo>
                    <a:pt x="84674" y="880603"/>
                  </a:lnTo>
                  <a:lnTo>
                    <a:pt x="84857" y="878655"/>
                  </a:lnTo>
                  <a:lnTo>
                    <a:pt x="85040" y="876707"/>
                  </a:lnTo>
                  <a:lnTo>
                    <a:pt x="85220" y="874758"/>
                  </a:lnTo>
                  <a:lnTo>
                    <a:pt x="85400" y="872810"/>
                  </a:lnTo>
                  <a:lnTo>
                    <a:pt x="85577" y="870862"/>
                  </a:lnTo>
                  <a:lnTo>
                    <a:pt x="85753" y="868914"/>
                  </a:lnTo>
                  <a:lnTo>
                    <a:pt x="85925" y="866965"/>
                  </a:lnTo>
                  <a:lnTo>
                    <a:pt x="86095" y="865017"/>
                  </a:lnTo>
                  <a:lnTo>
                    <a:pt x="86263" y="863069"/>
                  </a:lnTo>
                  <a:lnTo>
                    <a:pt x="86426" y="861121"/>
                  </a:lnTo>
                  <a:lnTo>
                    <a:pt x="86587" y="859172"/>
                  </a:lnTo>
                  <a:lnTo>
                    <a:pt x="86743" y="857224"/>
                  </a:lnTo>
                  <a:lnTo>
                    <a:pt x="86896" y="855276"/>
                  </a:lnTo>
                  <a:lnTo>
                    <a:pt x="87043" y="853328"/>
                  </a:lnTo>
                  <a:lnTo>
                    <a:pt x="87188" y="851379"/>
                  </a:lnTo>
                  <a:lnTo>
                    <a:pt x="87325" y="849431"/>
                  </a:lnTo>
                  <a:lnTo>
                    <a:pt x="87460" y="847483"/>
                  </a:lnTo>
                  <a:lnTo>
                    <a:pt x="87585" y="845535"/>
                  </a:lnTo>
                  <a:lnTo>
                    <a:pt x="87710" y="843587"/>
                  </a:lnTo>
                  <a:lnTo>
                    <a:pt x="87824" y="841638"/>
                  </a:lnTo>
                  <a:lnTo>
                    <a:pt x="87936" y="839690"/>
                  </a:lnTo>
                  <a:lnTo>
                    <a:pt x="88037" y="837742"/>
                  </a:lnTo>
                  <a:lnTo>
                    <a:pt x="88136" y="835794"/>
                  </a:lnTo>
                  <a:lnTo>
                    <a:pt x="88223" y="833845"/>
                  </a:lnTo>
                  <a:lnTo>
                    <a:pt x="88308" y="831897"/>
                  </a:lnTo>
                  <a:lnTo>
                    <a:pt x="88381" y="829949"/>
                  </a:lnTo>
                  <a:lnTo>
                    <a:pt x="88450" y="828001"/>
                  </a:lnTo>
                  <a:lnTo>
                    <a:pt x="88509" y="826052"/>
                  </a:lnTo>
                  <a:lnTo>
                    <a:pt x="88561" y="824104"/>
                  </a:lnTo>
                  <a:lnTo>
                    <a:pt x="88603" y="822156"/>
                  </a:lnTo>
                  <a:lnTo>
                    <a:pt x="88638" y="820208"/>
                  </a:lnTo>
                  <a:lnTo>
                    <a:pt x="88664" y="818259"/>
                  </a:lnTo>
                  <a:lnTo>
                    <a:pt x="88681" y="816311"/>
                  </a:lnTo>
                  <a:lnTo>
                    <a:pt x="88690" y="814363"/>
                  </a:lnTo>
                  <a:lnTo>
                    <a:pt x="88687" y="812415"/>
                  </a:lnTo>
                  <a:lnTo>
                    <a:pt x="88678" y="810466"/>
                  </a:lnTo>
                  <a:lnTo>
                    <a:pt x="88655" y="808518"/>
                  </a:lnTo>
                  <a:lnTo>
                    <a:pt x="88627" y="806570"/>
                  </a:lnTo>
                  <a:lnTo>
                    <a:pt x="88584" y="804622"/>
                  </a:lnTo>
                  <a:lnTo>
                    <a:pt x="88537" y="802674"/>
                  </a:lnTo>
                  <a:lnTo>
                    <a:pt x="88472" y="800725"/>
                  </a:lnTo>
                  <a:lnTo>
                    <a:pt x="88405" y="798777"/>
                  </a:lnTo>
                  <a:lnTo>
                    <a:pt x="88318" y="796829"/>
                  </a:lnTo>
                  <a:lnTo>
                    <a:pt x="88229" y="794881"/>
                  </a:lnTo>
                  <a:lnTo>
                    <a:pt x="88121" y="792932"/>
                  </a:lnTo>
                  <a:lnTo>
                    <a:pt x="88009" y="790984"/>
                  </a:lnTo>
                  <a:lnTo>
                    <a:pt x="87880" y="789036"/>
                  </a:lnTo>
                  <a:lnTo>
                    <a:pt x="87745" y="787088"/>
                  </a:lnTo>
                  <a:lnTo>
                    <a:pt x="87594" y="785139"/>
                  </a:lnTo>
                  <a:lnTo>
                    <a:pt x="87436" y="783191"/>
                  </a:lnTo>
                  <a:lnTo>
                    <a:pt x="87263" y="781243"/>
                  </a:lnTo>
                  <a:lnTo>
                    <a:pt x="87081" y="779295"/>
                  </a:lnTo>
                  <a:lnTo>
                    <a:pt x="86885" y="777346"/>
                  </a:lnTo>
                  <a:lnTo>
                    <a:pt x="86679" y="775398"/>
                  </a:lnTo>
                  <a:lnTo>
                    <a:pt x="86461" y="773450"/>
                  </a:lnTo>
                  <a:lnTo>
                    <a:pt x="86231" y="771502"/>
                  </a:lnTo>
                  <a:lnTo>
                    <a:pt x="85990" y="769553"/>
                  </a:lnTo>
                  <a:lnTo>
                    <a:pt x="85735" y="767605"/>
                  </a:lnTo>
                  <a:lnTo>
                    <a:pt x="85471" y="765657"/>
                  </a:lnTo>
                  <a:lnTo>
                    <a:pt x="85191" y="763709"/>
                  </a:lnTo>
                  <a:lnTo>
                    <a:pt x="84905" y="761761"/>
                  </a:lnTo>
                  <a:lnTo>
                    <a:pt x="84601" y="759812"/>
                  </a:lnTo>
                  <a:lnTo>
                    <a:pt x="84291" y="757864"/>
                  </a:lnTo>
                  <a:lnTo>
                    <a:pt x="83962" y="755916"/>
                  </a:lnTo>
                  <a:lnTo>
                    <a:pt x="83630" y="753968"/>
                  </a:lnTo>
                  <a:lnTo>
                    <a:pt x="83277" y="752019"/>
                  </a:lnTo>
                  <a:lnTo>
                    <a:pt x="82921" y="750071"/>
                  </a:lnTo>
                  <a:lnTo>
                    <a:pt x="82544" y="748123"/>
                  </a:lnTo>
                  <a:lnTo>
                    <a:pt x="82165" y="746175"/>
                  </a:lnTo>
                  <a:lnTo>
                    <a:pt x="81766" y="744226"/>
                  </a:lnTo>
                  <a:lnTo>
                    <a:pt x="81362" y="742278"/>
                  </a:lnTo>
                  <a:lnTo>
                    <a:pt x="80941" y="740330"/>
                  </a:lnTo>
                  <a:lnTo>
                    <a:pt x="80514" y="738382"/>
                  </a:lnTo>
                  <a:lnTo>
                    <a:pt x="80071" y="736433"/>
                  </a:lnTo>
                  <a:lnTo>
                    <a:pt x="79621" y="734485"/>
                  </a:lnTo>
                  <a:lnTo>
                    <a:pt x="79157" y="732537"/>
                  </a:lnTo>
                  <a:lnTo>
                    <a:pt x="78685" y="730589"/>
                  </a:lnTo>
                  <a:lnTo>
                    <a:pt x="78200" y="728640"/>
                  </a:lnTo>
                  <a:lnTo>
                    <a:pt x="77705" y="726692"/>
                  </a:lnTo>
                  <a:lnTo>
                    <a:pt x="77201" y="724744"/>
                  </a:lnTo>
                  <a:lnTo>
                    <a:pt x="76684" y="722796"/>
                  </a:lnTo>
                  <a:lnTo>
                    <a:pt x="76160" y="720848"/>
                  </a:lnTo>
                  <a:lnTo>
                    <a:pt x="75623" y="718899"/>
                  </a:lnTo>
                  <a:lnTo>
                    <a:pt x="75080" y="716951"/>
                  </a:lnTo>
                  <a:lnTo>
                    <a:pt x="74522" y="715003"/>
                  </a:lnTo>
                  <a:lnTo>
                    <a:pt x="73961" y="713055"/>
                  </a:lnTo>
                  <a:lnTo>
                    <a:pt x="73384" y="711106"/>
                  </a:lnTo>
                  <a:lnTo>
                    <a:pt x="72805" y="709158"/>
                  </a:lnTo>
                  <a:lnTo>
                    <a:pt x="72211" y="707210"/>
                  </a:lnTo>
                  <a:lnTo>
                    <a:pt x="71614" y="705262"/>
                  </a:lnTo>
                  <a:lnTo>
                    <a:pt x="71002" y="703313"/>
                  </a:lnTo>
                  <a:lnTo>
                    <a:pt x="70389" y="701365"/>
                  </a:lnTo>
                  <a:lnTo>
                    <a:pt x="69761" y="699417"/>
                  </a:lnTo>
                  <a:lnTo>
                    <a:pt x="69132" y="697469"/>
                  </a:lnTo>
                  <a:lnTo>
                    <a:pt x="68490" y="695520"/>
                  </a:lnTo>
                  <a:lnTo>
                    <a:pt x="67845" y="693572"/>
                  </a:lnTo>
                  <a:lnTo>
                    <a:pt x="67189" y="691624"/>
                  </a:lnTo>
                  <a:lnTo>
                    <a:pt x="66530" y="689676"/>
                  </a:lnTo>
                  <a:lnTo>
                    <a:pt x="65862" y="687727"/>
                  </a:lnTo>
                  <a:lnTo>
                    <a:pt x="65189" y="685779"/>
                  </a:lnTo>
                  <a:lnTo>
                    <a:pt x="64510" y="683831"/>
                  </a:lnTo>
                  <a:lnTo>
                    <a:pt x="63825" y="681883"/>
                  </a:lnTo>
                  <a:lnTo>
                    <a:pt x="63134" y="679935"/>
                  </a:lnTo>
                  <a:lnTo>
                    <a:pt x="62438" y="677986"/>
                  </a:lnTo>
                  <a:lnTo>
                    <a:pt x="61738" y="676038"/>
                  </a:lnTo>
                  <a:lnTo>
                    <a:pt x="61033" y="674090"/>
                  </a:lnTo>
                  <a:lnTo>
                    <a:pt x="60324" y="672142"/>
                  </a:lnTo>
                  <a:lnTo>
                    <a:pt x="59609" y="670193"/>
                  </a:lnTo>
                  <a:lnTo>
                    <a:pt x="58893" y="668245"/>
                  </a:lnTo>
                  <a:lnTo>
                    <a:pt x="58171" y="666297"/>
                  </a:lnTo>
                  <a:lnTo>
                    <a:pt x="57448" y="664349"/>
                  </a:lnTo>
                  <a:lnTo>
                    <a:pt x="56719" y="662400"/>
                  </a:lnTo>
                  <a:lnTo>
                    <a:pt x="55990" y="660452"/>
                  </a:lnTo>
                  <a:lnTo>
                    <a:pt x="55257" y="658504"/>
                  </a:lnTo>
                  <a:lnTo>
                    <a:pt x="54523" y="656556"/>
                  </a:lnTo>
                  <a:lnTo>
                    <a:pt x="53786" y="654607"/>
                  </a:lnTo>
                  <a:lnTo>
                    <a:pt x="53048" y="652659"/>
                  </a:lnTo>
                  <a:lnTo>
                    <a:pt x="52308" y="650711"/>
                  </a:lnTo>
                  <a:lnTo>
                    <a:pt x="51568" y="648763"/>
                  </a:lnTo>
                  <a:lnTo>
                    <a:pt x="50826" y="646814"/>
                  </a:lnTo>
                  <a:lnTo>
                    <a:pt x="50084" y="644866"/>
                  </a:lnTo>
                  <a:lnTo>
                    <a:pt x="49342" y="642918"/>
                  </a:lnTo>
                  <a:lnTo>
                    <a:pt x="48600" y="640970"/>
                  </a:lnTo>
                  <a:lnTo>
                    <a:pt x="47858" y="639022"/>
                  </a:lnTo>
                  <a:lnTo>
                    <a:pt x="47117" y="637073"/>
                  </a:lnTo>
                  <a:lnTo>
                    <a:pt x="46376" y="635125"/>
                  </a:lnTo>
                  <a:lnTo>
                    <a:pt x="45636" y="633177"/>
                  </a:lnTo>
                  <a:lnTo>
                    <a:pt x="44898" y="631229"/>
                  </a:lnTo>
                  <a:lnTo>
                    <a:pt x="44161" y="629280"/>
                  </a:lnTo>
                  <a:lnTo>
                    <a:pt x="43426" y="627332"/>
                  </a:lnTo>
                  <a:lnTo>
                    <a:pt x="42693" y="625384"/>
                  </a:lnTo>
                  <a:lnTo>
                    <a:pt x="41962" y="623436"/>
                  </a:lnTo>
                  <a:lnTo>
                    <a:pt x="41234" y="621487"/>
                  </a:lnTo>
                  <a:lnTo>
                    <a:pt x="40508" y="619539"/>
                  </a:lnTo>
                  <a:lnTo>
                    <a:pt x="39786" y="617591"/>
                  </a:lnTo>
                  <a:lnTo>
                    <a:pt x="39065" y="615643"/>
                  </a:lnTo>
                  <a:lnTo>
                    <a:pt x="38350" y="613694"/>
                  </a:lnTo>
                  <a:lnTo>
                    <a:pt x="37636" y="611746"/>
                  </a:lnTo>
                  <a:lnTo>
                    <a:pt x="36929" y="609798"/>
                  </a:lnTo>
                  <a:lnTo>
                    <a:pt x="36222" y="607850"/>
                  </a:lnTo>
                  <a:lnTo>
                    <a:pt x="35523" y="605902"/>
                  </a:lnTo>
                  <a:lnTo>
                    <a:pt x="34825" y="603953"/>
                  </a:lnTo>
                  <a:lnTo>
                    <a:pt x="34135" y="602005"/>
                  </a:lnTo>
                  <a:lnTo>
                    <a:pt x="33446" y="600057"/>
                  </a:lnTo>
                  <a:lnTo>
                    <a:pt x="32765" y="598109"/>
                  </a:lnTo>
                  <a:lnTo>
                    <a:pt x="32087" y="596160"/>
                  </a:lnTo>
                  <a:lnTo>
                    <a:pt x="31415" y="594212"/>
                  </a:lnTo>
                  <a:lnTo>
                    <a:pt x="30748" y="592264"/>
                  </a:lnTo>
                  <a:lnTo>
                    <a:pt x="30087" y="590316"/>
                  </a:lnTo>
                  <a:lnTo>
                    <a:pt x="29432" y="588367"/>
                  </a:lnTo>
                  <a:lnTo>
                    <a:pt x="28782" y="586419"/>
                  </a:lnTo>
                  <a:lnTo>
                    <a:pt x="28138" y="584471"/>
                  </a:lnTo>
                  <a:lnTo>
                    <a:pt x="27500" y="582523"/>
                  </a:lnTo>
                  <a:lnTo>
                    <a:pt x="26869" y="580574"/>
                  </a:lnTo>
                  <a:lnTo>
                    <a:pt x="26242" y="578626"/>
                  </a:lnTo>
                  <a:lnTo>
                    <a:pt x="25625" y="576678"/>
                  </a:lnTo>
                  <a:lnTo>
                    <a:pt x="25010" y="574730"/>
                  </a:lnTo>
                  <a:lnTo>
                    <a:pt x="24407" y="572781"/>
                  </a:lnTo>
                  <a:lnTo>
                    <a:pt x="23805" y="570833"/>
                  </a:lnTo>
                  <a:lnTo>
                    <a:pt x="23215" y="568885"/>
                  </a:lnTo>
                  <a:lnTo>
                    <a:pt x="22626" y="566937"/>
                  </a:lnTo>
                  <a:lnTo>
                    <a:pt x="22051" y="564989"/>
                  </a:lnTo>
                  <a:lnTo>
                    <a:pt x="21477" y="563040"/>
                  </a:lnTo>
                  <a:lnTo>
                    <a:pt x="20915" y="561092"/>
                  </a:lnTo>
                  <a:lnTo>
                    <a:pt x="20356" y="559144"/>
                  </a:lnTo>
                  <a:lnTo>
                    <a:pt x="19808" y="557196"/>
                  </a:lnTo>
                  <a:lnTo>
                    <a:pt x="19264" y="555247"/>
                  </a:lnTo>
                  <a:lnTo>
                    <a:pt x="18730" y="553299"/>
                  </a:lnTo>
                  <a:lnTo>
                    <a:pt x="18201" y="551351"/>
                  </a:lnTo>
                  <a:lnTo>
                    <a:pt x="17682" y="549403"/>
                  </a:lnTo>
                  <a:lnTo>
                    <a:pt x="17168" y="547454"/>
                  </a:lnTo>
                  <a:lnTo>
                    <a:pt x="16663" y="545506"/>
                  </a:lnTo>
                  <a:lnTo>
                    <a:pt x="16166" y="543558"/>
                  </a:lnTo>
                  <a:lnTo>
                    <a:pt x="15675" y="541610"/>
                  </a:lnTo>
                  <a:lnTo>
                    <a:pt x="15193" y="539661"/>
                  </a:lnTo>
                  <a:lnTo>
                    <a:pt x="14717" y="537713"/>
                  </a:lnTo>
                  <a:lnTo>
                    <a:pt x="14251" y="535765"/>
                  </a:lnTo>
                  <a:lnTo>
                    <a:pt x="13790" y="533817"/>
                  </a:lnTo>
                  <a:lnTo>
                    <a:pt x="13340" y="531868"/>
                  </a:lnTo>
                  <a:lnTo>
                    <a:pt x="12894" y="529920"/>
                  </a:lnTo>
                  <a:lnTo>
                    <a:pt x="12460" y="527972"/>
                  </a:lnTo>
                  <a:lnTo>
                    <a:pt x="12028" y="526024"/>
                  </a:lnTo>
                  <a:lnTo>
                    <a:pt x="11610" y="524076"/>
                  </a:lnTo>
                  <a:lnTo>
                    <a:pt x="11194" y="522127"/>
                  </a:lnTo>
                  <a:lnTo>
                    <a:pt x="10792" y="520179"/>
                  </a:lnTo>
                  <a:lnTo>
                    <a:pt x="10391" y="518231"/>
                  </a:lnTo>
                  <a:lnTo>
                    <a:pt x="10004" y="516283"/>
                  </a:lnTo>
                  <a:lnTo>
                    <a:pt x="9619" y="514334"/>
                  </a:lnTo>
                  <a:lnTo>
                    <a:pt x="9247" y="512386"/>
                  </a:lnTo>
                  <a:lnTo>
                    <a:pt x="8879" y="510438"/>
                  </a:lnTo>
                  <a:lnTo>
                    <a:pt x="8522" y="508490"/>
                  </a:lnTo>
                  <a:lnTo>
                    <a:pt x="8169" y="506541"/>
                  </a:lnTo>
                  <a:lnTo>
                    <a:pt x="7827" y="504593"/>
                  </a:lnTo>
                  <a:lnTo>
                    <a:pt x="7490" y="502645"/>
                  </a:lnTo>
                  <a:lnTo>
                    <a:pt x="7162" y="500697"/>
                  </a:lnTo>
                  <a:lnTo>
                    <a:pt x="6841" y="498748"/>
                  </a:lnTo>
                  <a:lnTo>
                    <a:pt x="6528" y="496800"/>
                  </a:lnTo>
                  <a:lnTo>
                    <a:pt x="6223" y="494852"/>
                  </a:lnTo>
                  <a:lnTo>
                    <a:pt x="5925" y="492904"/>
                  </a:lnTo>
                  <a:lnTo>
                    <a:pt x="5636" y="490955"/>
                  </a:lnTo>
                  <a:lnTo>
                    <a:pt x="5352" y="489007"/>
                  </a:lnTo>
                  <a:lnTo>
                    <a:pt x="5079" y="487059"/>
                  </a:lnTo>
                  <a:lnTo>
                    <a:pt x="4809" y="485111"/>
                  </a:lnTo>
                  <a:lnTo>
                    <a:pt x="4551" y="483163"/>
                  </a:lnTo>
                  <a:lnTo>
                    <a:pt x="4297" y="481214"/>
                  </a:lnTo>
                  <a:lnTo>
                    <a:pt x="4054" y="479266"/>
                  </a:lnTo>
                  <a:lnTo>
                    <a:pt x="3814" y="477318"/>
                  </a:lnTo>
                  <a:lnTo>
                    <a:pt x="3587" y="475370"/>
                  </a:lnTo>
                  <a:lnTo>
                    <a:pt x="3361" y="473421"/>
                  </a:lnTo>
                  <a:lnTo>
                    <a:pt x="3149" y="471473"/>
                  </a:lnTo>
                  <a:lnTo>
                    <a:pt x="2939" y="469525"/>
                  </a:lnTo>
                  <a:lnTo>
                    <a:pt x="2741" y="467577"/>
                  </a:lnTo>
                  <a:lnTo>
                    <a:pt x="2546" y="465628"/>
                  </a:lnTo>
                  <a:lnTo>
                    <a:pt x="2362" y="463680"/>
                  </a:lnTo>
                  <a:lnTo>
                    <a:pt x="2182" y="461732"/>
                  </a:lnTo>
                  <a:lnTo>
                    <a:pt x="2012" y="459784"/>
                  </a:lnTo>
                  <a:lnTo>
                    <a:pt x="1847" y="457835"/>
                  </a:lnTo>
                  <a:lnTo>
                    <a:pt x="1691" y="455887"/>
                  </a:lnTo>
                  <a:lnTo>
                    <a:pt x="1541" y="453939"/>
                  </a:lnTo>
                  <a:lnTo>
                    <a:pt x="1398" y="451991"/>
                  </a:lnTo>
                  <a:lnTo>
                    <a:pt x="1263" y="450042"/>
                  </a:lnTo>
                  <a:lnTo>
                    <a:pt x="1134" y="448094"/>
                  </a:lnTo>
                  <a:lnTo>
                    <a:pt x="1014" y="446146"/>
                  </a:lnTo>
                  <a:lnTo>
                    <a:pt x="899" y="444198"/>
                  </a:lnTo>
                  <a:lnTo>
                    <a:pt x="793" y="442250"/>
                  </a:lnTo>
                  <a:lnTo>
                    <a:pt x="691" y="440301"/>
                  </a:lnTo>
                  <a:lnTo>
                    <a:pt x="600" y="438353"/>
                  </a:lnTo>
                  <a:lnTo>
                    <a:pt x="511" y="436405"/>
                  </a:lnTo>
                  <a:lnTo>
                    <a:pt x="434" y="434457"/>
                  </a:lnTo>
                  <a:lnTo>
                    <a:pt x="359" y="432508"/>
                  </a:lnTo>
                  <a:lnTo>
                    <a:pt x="295" y="430560"/>
                  </a:lnTo>
                  <a:lnTo>
                    <a:pt x="233" y="428612"/>
                  </a:lnTo>
                  <a:lnTo>
                    <a:pt x="184" y="426664"/>
                  </a:lnTo>
                  <a:lnTo>
                    <a:pt x="136" y="424715"/>
                  </a:lnTo>
                  <a:lnTo>
                    <a:pt x="99" y="422767"/>
                  </a:lnTo>
                  <a:lnTo>
                    <a:pt x="64" y="420819"/>
                  </a:lnTo>
                  <a:lnTo>
                    <a:pt x="40" y="418871"/>
                  </a:lnTo>
                  <a:lnTo>
                    <a:pt x="19" y="416922"/>
                  </a:lnTo>
                  <a:lnTo>
                    <a:pt x="7" y="414974"/>
                  </a:lnTo>
                  <a:lnTo>
                    <a:pt x="0" y="413026"/>
                  </a:lnTo>
                  <a:lnTo>
                    <a:pt x="0" y="411078"/>
                  </a:lnTo>
                  <a:lnTo>
                    <a:pt x="5" y="409129"/>
                  </a:lnTo>
                  <a:lnTo>
                    <a:pt x="17" y="407181"/>
                  </a:lnTo>
                  <a:lnTo>
                    <a:pt x="35" y="405233"/>
                  </a:lnTo>
                  <a:lnTo>
                    <a:pt x="59" y="403285"/>
                  </a:lnTo>
                  <a:lnTo>
                    <a:pt x="89" y="401337"/>
                  </a:lnTo>
                  <a:lnTo>
                    <a:pt x="124" y="399388"/>
                  </a:lnTo>
                  <a:lnTo>
                    <a:pt x="167" y="397440"/>
                  </a:lnTo>
                  <a:lnTo>
                    <a:pt x="213" y="395492"/>
                  </a:lnTo>
                  <a:lnTo>
                    <a:pt x="267" y="393544"/>
                  </a:lnTo>
                  <a:lnTo>
                    <a:pt x="325" y="391595"/>
                  </a:lnTo>
                  <a:lnTo>
                    <a:pt x="390" y="389647"/>
                  </a:lnTo>
                  <a:lnTo>
                    <a:pt x="458" y="387699"/>
                  </a:lnTo>
                  <a:lnTo>
                    <a:pt x="535" y="385751"/>
                  </a:lnTo>
                  <a:lnTo>
                    <a:pt x="613" y="383802"/>
                  </a:lnTo>
                  <a:lnTo>
                    <a:pt x="700" y="381854"/>
                  </a:lnTo>
                  <a:lnTo>
                    <a:pt x="789" y="379906"/>
                  </a:lnTo>
                  <a:lnTo>
                    <a:pt x="886" y="377958"/>
                  </a:lnTo>
                  <a:lnTo>
                    <a:pt x="984" y="376009"/>
                  </a:lnTo>
                  <a:lnTo>
                    <a:pt x="1091" y="374061"/>
                  </a:lnTo>
                  <a:lnTo>
                    <a:pt x="1199" y="372113"/>
                  </a:lnTo>
                  <a:lnTo>
                    <a:pt x="1314" y="370165"/>
                  </a:lnTo>
                  <a:lnTo>
                    <a:pt x="1432" y="368216"/>
                  </a:lnTo>
                  <a:lnTo>
                    <a:pt x="1556" y="366268"/>
                  </a:lnTo>
                  <a:lnTo>
                    <a:pt x="1682" y="364320"/>
                  </a:lnTo>
                  <a:lnTo>
                    <a:pt x="1814" y="362372"/>
                  </a:lnTo>
                  <a:lnTo>
                    <a:pt x="1949" y="360424"/>
                  </a:lnTo>
                  <a:lnTo>
                    <a:pt x="2088" y="358475"/>
                  </a:lnTo>
                  <a:lnTo>
                    <a:pt x="2231" y="356527"/>
                  </a:lnTo>
                  <a:lnTo>
                    <a:pt x="2377" y="354579"/>
                  </a:lnTo>
                  <a:lnTo>
                    <a:pt x="2527" y="352631"/>
                  </a:lnTo>
                  <a:lnTo>
                    <a:pt x="2680" y="350682"/>
                  </a:lnTo>
                  <a:lnTo>
                    <a:pt x="2838" y="348734"/>
                  </a:lnTo>
                  <a:lnTo>
                    <a:pt x="2997" y="346786"/>
                  </a:lnTo>
                  <a:lnTo>
                    <a:pt x="3161" y="344838"/>
                  </a:lnTo>
                  <a:lnTo>
                    <a:pt x="3326" y="342889"/>
                  </a:lnTo>
                  <a:lnTo>
                    <a:pt x="3496" y="340941"/>
                  </a:lnTo>
                  <a:lnTo>
                    <a:pt x="3666" y="338993"/>
                  </a:lnTo>
                  <a:lnTo>
                    <a:pt x="3841" y="337045"/>
                  </a:lnTo>
                  <a:lnTo>
                    <a:pt x="4017" y="335096"/>
                  </a:lnTo>
                  <a:lnTo>
                    <a:pt x="4197" y="333148"/>
                  </a:lnTo>
                  <a:lnTo>
                    <a:pt x="4377" y="331200"/>
                  </a:lnTo>
                  <a:lnTo>
                    <a:pt x="4561" y="329252"/>
                  </a:lnTo>
                  <a:lnTo>
                    <a:pt x="4746" y="327303"/>
                  </a:lnTo>
                  <a:lnTo>
                    <a:pt x="4934" y="325355"/>
                  </a:lnTo>
                  <a:lnTo>
                    <a:pt x="5123" y="323407"/>
                  </a:lnTo>
                  <a:lnTo>
                    <a:pt x="5314" y="321459"/>
                  </a:lnTo>
                  <a:lnTo>
                    <a:pt x="5506" y="319511"/>
                  </a:lnTo>
                  <a:lnTo>
                    <a:pt x="5700" y="317562"/>
                  </a:lnTo>
                  <a:lnTo>
                    <a:pt x="5895" y="315614"/>
                  </a:lnTo>
                  <a:lnTo>
                    <a:pt x="6092" y="313666"/>
                  </a:lnTo>
                  <a:lnTo>
                    <a:pt x="6289" y="311718"/>
                  </a:lnTo>
                  <a:lnTo>
                    <a:pt x="6488" y="309769"/>
                  </a:lnTo>
                  <a:lnTo>
                    <a:pt x="6688" y="307821"/>
                  </a:lnTo>
                  <a:lnTo>
                    <a:pt x="6889" y="305873"/>
                  </a:lnTo>
                  <a:lnTo>
                    <a:pt x="7091" y="303925"/>
                  </a:lnTo>
                  <a:lnTo>
                    <a:pt x="7293" y="301976"/>
                  </a:lnTo>
                  <a:lnTo>
                    <a:pt x="7497" y="300028"/>
                  </a:lnTo>
                  <a:lnTo>
                    <a:pt x="7700" y="298080"/>
                  </a:lnTo>
                  <a:lnTo>
                    <a:pt x="7905" y="296132"/>
                  </a:lnTo>
                  <a:lnTo>
                    <a:pt x="8109" y="294183"/>
                  </a:lnTo>
                  <a:lnTo>
                    <a:pt x="8315" y="292235"/>
                  </a:lnTo>
                  <a:lnTo>
                    <a:pt x="8520" y="290287"/>
                  </a:lnTo>
                  <a:lnTo>
                    <a:pt x="8727" y="288339"/>
                  </a:lnTo>
                  <a:lnTo>
                    <a:pt x="8933" y="286390"/>
                  </a:lnTo>
                  <a:lnTo>
                    <a:pt x="9140" y="284442"/>
                  </a:lnTo>
                  <a:lnTo>
                    <a:pt x="9346" y="282494"/>
                  </a:lnTo>
                  <a:lnTo>
                    <a:pt x="9553" y="280546"/>
                  </a:lnTo>
                  <a:lnTo>
                    <a:pt x="9760" y="278598"/>
                  </a:lnTo>
                  <a:lnTo>
                    <a:pt x="9968" y="276649"/>
                  </a:lnTo>
                  <a:lnTo>
                    <a:pt x="10175" y="274701"/>
                  </a:lnTo>
                  <a:lnTo>
                    <a:pt x="10383" y="272753"/>
                  </a:lnTo>
                  <a:lnTo>
                    <a:pt x="10590" y="270805"/>
                  </a:lnTo>
                  <a:lnTo>
                    <a:pt x="10798" y="268856"/>
                  </a:lnTo>
                  <a:lnTo>
                    <a:pt x="11006" y="266908"/>
                  </a:lnTo>
                  <a:lnTo>
                    <a:pt x="11214" y="264960"/>
                  </a:lnTo>
                  <a:lnTo>
                    <a:pt x="11422" y="263012"/>
                  </a:lnTo>
                  <a:lnTo>
                    <a:pt x="11631" y="261063"/>
                  </a:lnTo>
                  <a:lnTo>
                    <a:pt x="11839" y="259115"/>
                  </a:lnTo>
                  <a:lnTo>
                    <a:pt x="12048" y="257167"/>
                  </a:lnTo>
                  <a:lnTo>
                    <a:pt x="12257" y="255219"/>
                  </a:lnTo>
                  <a:lnTo>
                    <a:pt x="12466" y="253270"/>
                  </a:lnTo>
                  <a:lnTo>
                    <a:pt x="12676" y="251322"/>
                  </a:lnTo>
                  <a:lnTo>
                    <a:pt x="12886" y="249374"/>
                  </a:lnTo>
                  <a:lnTo>
                    <a:pt x="13096" y="247426"/>
                  </a:lnTo>
                  <a:lnTo>
                    <a:pt x="13307" y="245477"/>
                  </a:lnTo>
                  <a:lnTo>
                    <a:pt x="13519" y="243529"/>
                  </a:lnTo>
                  <a:lnTo>
                    <a:pt x="13731" y="241581"/>
                  </a:lnTo>
                  <a:lnTo>
                    <a:pt x="13944" y="239633"/>
                  </a:lnTo>
                  <a:lnTo>
                    <a:pt x="14158" y="237685"/>
                  </a:lnTo>
                  <a:lnTo>
                    <a:pt x="14373" y="235736"/>
                  </a:lnTo>
                  <a:lnTo>
                    <a:pt x="14588" y="233788"/>
                  </a:lnTo>
                  <a:lnTo>
                    <a:pt x="14805" y="231840"/>
                  </a:lnTo>
                  <a:lnTo>
                    <a:pt x="15022" y="229892"/>
                  </a:lnTo>
                  <a:lnTo>
                    <a:pt x="15242" y="227943"/>
                  </a:lnTo>
                  <a:lnTo>
                    <a:pt x="15462" y="225995"/>
                  </a:lnTo>
                  <a:lnTo>
                    <a:pt x="15684" y="224047"/>
                  </a:lnTo>
                  <a:lnTo>
                    <a:pt x="15907" y="222099"/>
                  </a:lnTo>
                  <a:lnTo>
                    <a:pt x="16132" y="220150"/>
                  </a:lnTo>
                  <a:lnTo>
                    <a:pt x="16359" y="218202"/>
                  </a:lnTo>
                  <a:lnTo>
                    <a:pt x="16588" y="216254"/>
                  </a:lnTo>
                  <a:lnTo>
                    <a:pt x="16819" y="214306"/>
                  </a:lnTo>
                  <a:lnTo>
                    <a:pt x="17051" y="212357"/>
                  </a:lnTo>
                  <a:lnTo>
                    <a:pt x="17287" y="210409"/>
                  </a:lnTo>
                  <a:lnTo>
                    <a:pt x="17524" y="208461"/>
                  </a:lnTo>
                  <a:lnTo>
                    <a:pt x="17765" y="206513"/>
                  </a:lnTo>
                  <a:lnTo>
                    <a:pt x="18006" y="204564"/>
                  </a:lnTo>
                  <a:lnTo>
                    <a:pt x="18253" y="202616"/>
                  </a:lnTo>
                  <a:lnTo>
                    <a:pt x="18500" y="200668"/>
                  </a:lnTo>
                  <a:lnTo>
                    <a:pt x="18752" y="198720"/>
                  </a:lnTo>
                  <a:lnTo>
                    <a:pt x="19005" y="196772"/>
                  </a:lnTo>
                  <a:lnTo>
                    <a:pt x="19265" y="194823"/>
                  </a:lnTo>
                  <a:lnTo>
                    <a:pt x="19525" y="192875"/>
                  </a:lnTo>
                  <a:lnTo>
                    <a:pt x="19790" y="190927"/>
                  </a:lnTo>
                  <a:lnTo>
                    <a:pt x="20058" y="188979"/>
                  </a:lnTo>
                  <a:lnTo>
                    <a:pt x="20331" y="187030"/>
                  </a:lnTo>
                  <a:lnTo>
                    <a:pt x="20606" y="185082"/>
                  </a:lnTo>
                  <a:lnTo>
                    <a:pt x="20887" y="183134"/>
                  </a:lnTo>
                  <a:lnTo>
                    <a:pt x="21170" y="181186"/>
                  </a:lnTo>
                  <a:lnTo>
                    <a:pt x="21459" y="179237"/>
                  </a:lnTo>
                  <a:lnTo>
                    <a:pt x="21752" y="177289"/>
                  </a:lnTo>
                  <a:lnTo>
                    <a:pt x="22050" y="175341"/>
                  </a:lnTo>
                  <a:lnTo>
                    <a:pt x="22352" y="173393"/>
                  </a:lnTo>
                  <a:lnTo>
                    <a:pt x="22658" y="171444"/>
                  </a:lnTo>
                  <a:lnTo>
                    <a:pt x="22970" y="169496"/>
                  </a:lnTo>
                  <a:lnTo>
                    <a:pt x="23286" y="167548"/>
                  </a:lnTo>
                  <a:lnTo>
                    <a:pt x="23608" y="165600"/>
                  </a:lnTo>
                  <a:lnTo>
                    <a:pt x="23934" y="163651"/>
                  </a:lnTo>
                  <a:lnTo>
                    <a:pt x="24267" y="161703"/>
                  </a:lnTo>
                  <a:lnTo>
                    <a:pt x="24603" y="159755"/>
                  </a:lnTo>
                  <a:lnTo>
                    <a:pt x="24948" y="157807"/>
                  </a:lnTo>
                  <a:lnTo>
                    <a:pt x="25294" y="155859"/>
                  </a:lnTo>
                  <a:lnTo>
                    <a:pt x="25650" y="153910"/>
                  </a:lnTo>
                  <a:lnTo>
                    <a:pt x="26007" y="151962"/>
                  </a:lnTo>
                  <a:lnTo>
                    <a:pt x="26375" y="150014"/>
                  </a:lnTo>
                  <a:lnTo>
                    <a:pt x="26744" y="148066"/>
                  </a:lnTo>
                  <a:lnTo>
                    <a:pt x="27124" y="146117"/>
                  </a:lnTo>
                  <a:lnTo>
                    <a:pt x="27505" y="144169"/>
                  </a:lnTo>
                  <a:lnTo>
                    <a:pt x="27896" y="142221"/>
                  </a:lnTo>
                  <a:lnTo>
                    <a:pt x="28290" y="140273"/>
                  </a:lnTo>
                  <a:lnTo>
                    <a:pt x="28693" y="138324"/>
                  </a:lnTo>
                  <a:lnTo>
                    <a:pt x="29099" y="136376"/>
                  </a:lnTo>
                  <a:lnTo>
                    <a:pt x="29514" y="134428"/>
                  </a:lnTo>
                  <a:lnTo>
                    <a:pt x="29933" y="132480"/>
                  </a:lnTo>
                  <a:lnTo>
                    <a:pt x="30360" y="130531"/>
                  </a:lnTo>
                  <a:lnTo>
                    <a:pt x="30792" y="128583"/>
                  </a:lnTo>
                  <a:lnTo>
                    <a:pt x="31231" y="126635"/>
                  </a:lnTo>
                  <a:lnTo>
                    <a:pt x="31677" y="124687"/>
                  </a:lnTo>
                  <a:lnTo>
                    <a:pt x="32127" y="122738"/>
                  </a:lnTo>
                  <a:lnTo>
                    <a:pt x="32586" y="120790"/>
                  </a:lnTo>
                  <a:lnTo>
                    <a:pt x="33049" y="118842"/>
                  </a:lnTo>
                  <a:lnTo>
                    <a:pt x="33521" y="116894"/>
                  </a:lnTo>
                  <a:lnTo>
                    <a:pt x="33996" y="114946"/>
                  </a:lnTo>
                  <a:lnTo>
                    <a:pt x="34480" y="112997"/>
                  </a:lnTo>
                  <a:lnTo>
                    <a:pt x="34967" y="111049"/>
                  </a:lnTo>
                  <a:lnTo>
                    <a:pt x="35465" y="109101"/>
                  </a:lnTo>
                  <a:lnTo>
                    <a:pt x="35964" y="107153"/>
                  </a:lnTo>
                  <a:lnTo>
                    <a:pt x="36474" y="105204"/>
                  </a:lnTo>
                  <a:lnTo>
                    <a:pt x="36985" y="103256"/>
                  </a:lnTo>
                  <a:lnTo>
                    <a:pt x="37507" y="101308"/>
                  </a:lnTo>
                  <a:lnTo>
                    <a:pt x="38031" y="99360"/>
                  </a:lnTo>
                  <a:lnTo>
                    <a:pt x="38564" y="97411"/>
                  </a:lnTo>
                  <a:lnTo>
                    <a:pt x="39100" y="95463"/>
                  </a:lnTo>
                  <a:lnTo>
                    <a:pt x="39644" y="93515"/>
                  </a:lnTo>
                  <a:lnTo>
                    <a:pt x="40192" y="91567"/>
                  </a:lnTo>
                  <a:lnTo>
                    <a:pt x="40747" y="89618"/>
                  </a:lnTo>
                  <a:lnTo>
                    <a:pt x="41306" y="87670"/>
                  </a:lnTo>
                  <a:lnTo>
                    <a:pt x="41872" y="85722"/>
                  </a:lnTo>
                  <a:lnTo>
                    <a:pt x="42443" y="83774"/>
                  </a:lnTo>
                  <a:lnTo>
                    <a:pt x="43018" y="81825"/>
                  </a:lnTo>
                  <a:lnTo>
                    <a:pt x="43599" y="79877"/>
                  </a:lnTo>
                  <a:lnTo>
                    <a:pt x="44185" y="77929"/>
                  </a:lnTo>
                  <a:lnTo>
                    <a:pt x="44776" y="75981"/>
                  </a:lnTo>
                  <a:lnTo>
                    <a:pt x="45371" y="74033"/>
                  </a:lnTo>
                  <a:lnTo>
                    <a:pt x="45972" y="72084"/>
                  </a:lnTo>
                  <a:lnTo>
                    <a:pt x="46576" y="70136"/>
                  </a:lnTo>
                  <a:lnTo>
                    <a:pt x="47186" y="68188"/>
                  </a:lnTo>
                  <a:lnTo>
                    <a:pt x="47798" y="66240"/>
                  </a:lnTo>
                  <a:lnTo>
                    <a:pt x="48417" y="64291"/>
                  </a:lnTo>
                  <a:lnTo>
                    <a:pt x="49036" y="62343"/>
                  </a:lnTo>
                  <a:lnTo>
                    <a:pt x="49663" y="60395"/>
                  </a:lnTo>
                  <a:lnTo>
                    <a:pt x="50291" y="58447"/>
                  </a:lnTo>
                  <a:lnTo>
                    <a:pt x="50925" y="56498"/>
                  </a:lnTo>
                  <a:lnTo>
                    <a:pt x="51559" y="54550"/>
                  </a:lnTo>
                  <a:lnTo>
                    <a:pt x="52200" y="52602"/>
                  </a:lnTo>
                  <a:lnTo>
                    <a:pt x="52841" y="50654"/>
                  </a:lnTo>
                  <a:lnTo>
                    <a:pt x="53487" y="48705"/>
                  </a:lnTo>
                  <a:lnTo>
                    <a:pt x="54134" y="46757"/>
                  </a:lnTo>
                  <a:lnTo>
                    <a:pt x="54786" y="44809"/>
                  </a:lnTo>
                  <a:lnTo>
                    <a:pt x="55438" y="42861"/>
                  </a:lnTo>
                  <a:lnTo>
                    <a:pt x="56094" y="40912"/>
                  </a:lnTo>
                  <a:lnTo>
                    <a:pt x="56751" y="38964"/>
                  </a:lnTo>
                  <a:lnTo>
                    <a:pt x="57411" y="37016"/>
                  </a:lnTo>
                  <a:lnTo>
                    <a:pt x="58072" y="35068"/>
                  </a:lnTo>
                  <a:lnTo>
                    <a:pt x="58735" y="33120"/>
                  </a:lnTo>
                  <a:lnTo>
                    <a:pt x="59399" y="31171"/>
                  </a:lnTo>
                  <a:lnTo>
                    <a:pt x="60064" y="29223"/>
                  </a:lnTo>
                  <a:lnTo>
                    <a:pt x="60731" y="27275"/>
                  </a:lnTo>
                  <a:lnTo>
                    <a:pt x="61399" y="25327"/>
                  </a:lnTo>
                  <a:lnTo>
                    <a:pt x="62067" y="23378"/>
                  </a:lnTo>
                  <a:lnTo>
                    <a:pt x="62736" y="21430"/>
                  </a:lnTo>
                  <a:lnTo>
                    <a:pt x="63406" y="19482"/>
                  </a:lnTo>
                  <a:lnTo>
                    <a:pt x="64075" y="17534"/>
                  </a:lnTo>
                  <a:lnTo>
                    <a:pt x="64745" y="15585"/>
                  </a:lnTo>
                  <a:lnTo>
                    <a:pt x="65415" y="13637"/>
                  </a:lnTo>
                  <a:lnTo>
                    <a:pt x="66084" y="11689"/>
                  </a:lnTo>
                  <a:lnTo>
                    <a:pt x="66753" y="9741"/>
                  </a:lnTo>
                  <a:lnTo>
                    <a:pt x="67421" y="7792"/>
                  </a:lnTo>
                  <a:lnTo>
                    <a:pt x="68089" y="5844"/>
                  </a:lnTo>
                  <a:lnTo>
                    <a:pt x="68755" y="3896"/>
                  </a:lnTo>
                  <a:lnTo>
                    <a:pt x="69421" y="1948"/>
                  </a:lnTo>
                  <a:lnTo>
                    <a:pt x="70084" y="0"/>
                  </a:lnTo>
                  <a:lnTo>
                    <a:pt x="164187" y="0"/>
                  </a:lnTo>
                  <a:lnTo>
                    <a:pt x="164851" y="1948"/>
                  </a:lnTo>
                  <a:lnTo>
                    <a:pt x="165517" y="3896"/>
                  </a:lnTo>
                  <a:lnTo>
                    <a:pt x="166183" y="5844"/>
                  </a:lnTo>
                  <a:lnTo>
                    <a:pt x="166851" y="7792"/>
                  </a:lnTo>
                  <a:lnTo>
                    <a:pt x="167519" y="9741"/>
                  </a:lnTo>
                  <a:lnTo>
                    <a:pt x="168188" y="11689"/>
                  </a:lnTo>
                  <a:lnTo>
                    <a:pt x="168857" y="13637"/>
                  </a:lnTo>
                  <a:lnTo>
                    <a:pt x="169527" y="15585"/>
                  </a:lnTo>
                  <a:lnTo>
                    <a:pt x="170196" y="17534"/>
                  </a:lnTo>
                  <a:lnTo>
                    <a:pt x="170866" y="19482"/>
                  </a:lnTo>
                  <a:lnTo>
                    <a:pt x="171535" y="21430"/>
                  </a:lnTo>
                  <a:lnTo>
                    <a:pt x="172204" y="23378"/>
                  </a:lnTo>
                  <a:lnTo>
                    <a:pt x="172873" y="25327"/>
                  </a:lnTo>
                  <a:lnTo>
                    <a:pt x="173540" y="27275"/>
                  </a:lnTo>
                  <a:lnTo>
                    <a:pt x="174207" y="29223"/>
                  </a:lnTo>
                  <a:lnTo>
                    <a:pt x="174872" y="31171"/>
                  </a:lnTo>
                  <a:lnTo>
                    <a:pt x="175537" y="33120"/>
                  </a:lnTo>
                  <a:lnTo>
                    <a:pt x="176200" y="35068"/>
                  </a:lnTo>
                  <a:lnTo>
                    <a:pt x="176861" y="37016"/>
                  </a:lnTo>
                  <a:lnTo>
                    <a:pt x="177520" y="38964"/>
                  </a:lnTo>
                  <a:lnTo>
                    <a:pt x="178178" y="40912"/>
                  </a:lnTo>
                  <a:lnTo>
                    <a:pt x="178833" y="42861"/>
                  </a:lnTo>
                  <a:lnTo>
                    <a:pt x="179486" y="44809"/>
                  </a:lnTo>
                  <a:lnTo>
                    <a:pt x="180137" y="46757"/>
                  </a:lnTo>
                  <a:lnTo>
                    <a:pt x="180784" y="48705"/>
                  </a:lnTo>
                  <a:lnTo>
                    <a:pt x="181430" y="50654"/>
                  </a:lnTo>
                  <a:lnTo>
                    <a:pt x="182072" y="52602"/>
                  </a:lnTo>
                  <a:lnTo>
                    <a:pt x="182712" y="54550"/>
                  </a:lnTo>
                  <a:lnTo>
                    <a:pt x="183347" y="56498"/>
                  </a:lnTo>
                  <a:lnTo>
                    <a:pt x="183981" y="58447"/>
                  </a:lnTo>
                  <a:lnTo>
                    <a:pt x="184608" y="60395"/>
                  </a:lnTo>
                  <a:lnTo>
                    <a:pt x="185235" y="62343"/>
                  </a:lnTo>
                  <a:lnTo>
                    <a:pt x="185855" y="64291"/>
                  </a:lnTo>
                  <a:lnTo>
                    <a:pt x="186474" y="66240"/>
                  </a:lnTo>
                  <a:lnTo>
                    <a:pt x="187086" y="68188"/>
                  </a:lnTo>
                  <a:lnTo>
                    <a:pt x="187696" y="70136"/>
                  </a:lnTo>
                  <a:lnTo>
                    <a:pt x="188300" y="72084"/>
                  </a:lnTo>
                  <a:lnTo>
                    <a:pt x="188900" y="74033"/>
                  </a:lnTo>
                  <a:lnTo>
                    <a:pt x="189495" y="75981"/>
                  </a:lnTo>
                  <a:lnTo>
                    <a:pt x="190087" y="77929"/>
                  </a:lnTo>
                  <a:lnTo>
                    <a:pt x="190672" y="79877"/>
                  </a:lnTo>
                  <a:lnTo>
                    <a:pt x="191253" y="81825"/>
                  </a:lnTo>
                  <a:lnTo>
                    <a:pt x="191829" y="83774"/>
                  </a:lnTo>
                  <a:lnTo>
                    <a:pt x="192399" y="85722"/>
                  </a:lnTo>
                  <a:lnTo>
                    <a:pt x="192965" y="87670"/>
                  </a:lnTo>
                  <a:lnTo>
                    <a:pt x="193524" y="89618"/>
                  </a:lnTo>
                  <a:lnTo>
                    <a:pt x="194080" y="91567"/>
                  </a:lnTo>
                  <a:lnTo>
                    <a:pt x="194627" y="93515"/>
                  </a:lnTo>
                  <a:lnTo>
                    <a:pt x="195172" y="95463"/>
                  </a:lnTo>
                  <a:lnTo>
                    <a:pt x="195707" y="97411"/>
                  </a:lnTo>
                  <a:lnTo>
                    <a:pt x="196241" y="99360"/>
                  </a:lnTo>
                  <a:lnTo>
                    <a:pt x="196764" y="101308"/>
                  </a:lnTo>
                  <a:lnTo>
                    <a:pt x="197287" y="103256"/>
                  </a:lnTo>
                  <a:lnTo>
                    <a:pt x="197798" y="105204"/>
                  </a:lnTo>
                  <a:lnTo>
                    <a:pt x="198308" y="107153"/>
                  </a:lnTo>
                  <a:lnTo>
                    <a:pt x="198807" y="109101"/>
                  </a:lnTo>
                  <a:lnTo>
                    <a:pt x="199304" y="111049"/>
                  </a:lnTo>
                  <a:lnTo>
                    <a:pt x="199791" y="112997"/>
                  </a:lnTo>
                  <a:lnTo>
                    <a:pt x="200276" y="114946"/>
                  </a:lnTo>
                  <a:lnTo>
                    <a:pt x="200751" y="116894"/>
                  </a:lnTo>
                  <a:lnTo>
                    <a:pt x="201223" y="118842"/>
                  </a:lnTo>
                  <a:lnTo>
                    <a:pt x="201685" y="120790"/>
                  </a:lnTo>
                  <a:lnTo>
                    <a:pt x="202144" y="122738"/>
                  </a:lnTo>
                  <a:lnTo>
                    <a:pt x="202595" y="124687"/>
                  </a:lnTo>
                  <a:lnTo>
                    <a:pt x="203040" y="126635"/>
                  </a:lnTo>
                  <a:lnTo>
                    <a:pt x="203479" y="128583"/>
                  </a:lnTo>
                  <a:lnTo>
                    <a:pt x="203911" y="130531"/>
                  </a:lnTo>
                  <a:lnTo>
                    <a:pt x="204338" y="132480"/>
                  </a:lnTo>
                  <a:lnTo>
                    <a:pt x="204757" y="134428"/>
                  </a:lnTo>
                  <a:lnTo>
                    <a:pt x="205172" y="136376"/>
                  </a:lnTo>
                  <a:lnTo>
                    <a:pt x="205579" y="138324"/>
                  </a:lnTo>
                  <a:lnTo>
                    <a:pt x="205981" y="140273"/>
                  </a:lnTo>
                  <a:lnTo>
                    <a:pt x="206375" y="142221"/>
                  </a:lnTo>
                  <a:lnTo>
                    <a:pt x="206766" y="144169"/>
                  </a:lnTo>
                  <a:lnTo>
                    <a:pt x="207148" y="146117"/>
                  </a:lnTo>
                  <a:lnTo>
                    <a:pt x="207527" y="148066"/>
                  </a:lnTo>
                  <a:lnTo>
                    <a:pt x="207896" y="150014"/>
                  </a:lnTo>
                  <a:lnTo>
                    <a:pt x="208264" y="151962"/>
                  </a:lnTo>
                  <a:lnTo>
                    <a:pt x="208621" y="153910"/>
                  </a:lnTo>
                  <a:lnTo>
                    <a:pt x="208977" y="155859"/>
                  </a:lnTo>
                  <a:lnTo>
                    <a:pt x="209324" y="157807"/>
                  </a:lnTo>
                  <a:lnTo>
                    <a:pt x="209668" y="159755"/>
                  </a:lnTo>
                  <a:lnTo>
                    <a:pt x="210004" y="161703"/>
                  </a:lnTo>
                  <a:lnTo>
                    <a:pt x="210337" y="163651"/>
                  </a:lnTo>
                  <a:lnTo>
                    <a:pt x="210663" y="165600"/>
                  </a:lnTo>
                  <a:lnTo>
                    <a:pt x="210985" y="167548"/>
                  </a:lnTo>
                  <a:lnTo>
                    <a:pt x="211301" y="169496"/>
                  </a:lnTo>
                  <a:lnTo>
                    <a:pt x="211613" y="171444"/>
                  </a:lnTo>
                  <a:lnTo>
                    <a:pt x="211920" y="173393"/>
                  </a:lnTo>
                  <a:lnTo>
                    <a:pt x="212222" y="175341"/>
                  </a:lnTo>
                  <a:lnTo>
                    <a:pt x="212519" y="177289"/>
                  </a:lnTo>
                  <a:lnTo>
                    <a:pt x="212812" y="179237"/>
                  </a:lnTo>
                  <a:lnTo>
                    <a:pt x="213101" y="181186"/>
                  </a:lnTo>
                  <a:lnTo>
                    <a:pt x="213385" y="183134"/>
                  </a:lnTo>
                  <a:lnTo>
                    <a:pt x="213665" y="185082"/>
                  </a:lnTo>
                  <a:lnTo>
                    <a:pt x="213941" y="187030"/>
                  </a:lnTo>
                  <a:lnTo>
                    <a:pt x="214214" y="188979"/>
                  </a:lnTo>
                  <a:lnTo>
                    <a:pt x="214481" y="190927"/>
                  </a:lnTo>
                  <a:lnTo>
                    <a:pt x="214747" y="192875"/>
                  </a:lnTo>
                  <a:lnTo>
                    <a:pt x="215007" y="194823"/>
                  </a:lnTo>
                  <a:lnTo>
                    <a:pt x="215266" y="196772"/>
                  </a:lnTo>
                  <a:lnTo>
                    <a:pt x="215519" y="198720"/>
                  </a:lnTo>
                  <a:lnTo>
                    <a:pt x="215772" y="200668"/>
                  </a:lnTo>
                  <a:lnTo>
                    <a:pt x="216019" y="202616"/>
                  </a:lnTo>
                  <a:lnTo>
                    <a:pt x="216265" y="204564"/>
                  </a:lnTo>
                  <a:lnTo>
                    <a:pt x="216507" y="206513"/>
                  </a:lnTo>
                  <a:lnTo>
                    <a:pt x="216748" y="208461"/>
                  </a:lnTo>
                  <a:lnTo>
                    <a:pt x="216985" y="210409"/>
                  </a:lnTo>
                  <a:lnTo>
                    <a:pt x="217220" y="212357"/>
                  </a:lnTo>
                  <a:lnTo>
                    <a:pt x="217453" y="214306"/>
                  </a:lnTo>
                  <a:lnTo>
                    <a:pt x="217684" y="216254"/>
                  </a:lnTo>
                  <a:lnTo>
                    <a:pt x="217912" y="218202"/>
                  </a:lnTo>
                  <a:lnTo>
                    <a:pt x="218139" y="220150"/>
                  </a:lnTo>
                  <a:lnTo>
                    <a:pt x="218364" y="222099"/>
                  </a:lnTo>
                  <a:lnTo>
                    <a:pt x="218588" y="224047"/>
                  </a:lnTo>
                  <a:lnTo>
                    <a:pt x="218810" y="225995"/>
                  </a:lnTo>
                  <a:lnTo>
                    <a:pt x="219030" y="227943"/>
                  </a:lnTo>
                  <a:lnTo>
                    <a:pt x="219249" y="229892"/>
                  </a:lnTo>
                  <a:lnTo>
                    <a:pt x="219467" y="231840"/>
                  </a:lnTo>
                  <a:lnTo>
                    <a:pt x="219684" y="233788"/>
                  </a:lnTo>
                  <a:lnTo>
                    <a:pt x="219899" y="235736"/>
                  </a:lnTo>
                  <a:lnTo>
                    <a:pt x="220114" y="237685"/>
                  </a:lnTo>
                  <a:lnTo>
                    <a:pt x="220327" y="239633"/>
                  </a:lnTo>
                  <a:lnTo>
                    <a:pt x="220541" y="241581"/>
                  </a:lnTo>
                  <a:lnTo>
                    <a:pt x="220752" y="243529"/>
                  </a:lnTo>
                  <a:lnTo>
                    <a:pt x="220964" y="245477"/>
                  </a:lnTo>
                  <a:lnTo>
                    <a:pt x="221175" y="247426"/>
                  </a:lnTo>
                  <a:lnTo>
                    <a:pt x="221386" y="249374"/>
                  </a:lnTo>
                  <a:lnTo>
                    <a:pt x="221596" y="251322"/>
                  </a:lnTo>
                  <a:lnTo>
                    <a:pt x="221805" y="253270"/>
                  </a:lnTo>
                  <a:lnTo>
                    <a:pt x="222015" y="255219"/>
                  </a:lnTo>
                  <a:lnTo>
                    <a:pt x="222224" y="257167"/>
                  </a:lnTo>
                  <a:lnTo>
                    <a:pt x="222432" y="259115"/>
                  </a:lnTo>
                  <a:lnTo>
                    <a:pt x="222641" y="261063"/>
                  </a:lnTo>
                  <a:lnTo>
                    <a:pt x="222849" y="263012"/>
                  </a:lnTo>
                  <a:lnTo>
                    <a:pt x="223057" y="264960"/>
                  </a:lnTo>
                  <a:lnTo>
                    <a:pt x="223265" y="266908"/>
                  </a:lnTo>
                  <a:lnTo>
                    <a:pt x="223473" y="268856"/>
                  </a:lnTo>
                  <a:lnTo>
                    <a:pt x="223681" y="270805"/>
                  </a:lnTo>
                  <a:lnTo>
                    <a:pt x="223889" y="272753"/>
                  </a:lnTo>
                  <a:lnTo>
                    <a:pt x="224096" y="274701"/>
                  </a:lnTo>
                  <a:lnTo>
                    <a:pt x="224304" y="276649"/>
                  </a:lnTo>
                  <a:lnTo>
                    <a:pt x="224511" y="278598"/>
                  </a:lnTo>
                  <a:lnTo>
                    <a:pt x="224718" y="280546"/>
                  </a:lnTo>
                  <a:lnTo>
                    <a:pt x="224925" y="282494"/>
                  </a:lnTo>
                  <a:lnTo>
                    <a:pt x="225132" y="284442"/>
                  </a:lnTo>
                  <a:lnTo>
                    <a:pt x="225339" y="286390"/>
                  </a:lnTo>
                  <a:lnTo>
                    <a:pt x="225545" y="288339"/>
                  </a:lnTo>
                  <a:lnTo>
                    <a:pt x="225751" y="290287"/>
                  </a:lnTo>
                  <a:lnTo>
                    <a:pt x="225957" y="292235"/>
                  </a:lnTo>
                  <a:lnTo>
                    <a:pt x="226162" y="294183"/>
                  </a:lnTo>
                  <a:lnTo>
                    <a:pt x="226367" y="296132"/>
                  </a:lnTo>
                  <a:lnTo>
                    <a:pt x="226571" y="298080"/>
                  </a:lnTo>
                  <a:lnTo>
                    <a:pt x="226775" y="300028"/>
                  </a:lnTo>
                  <a:lnTo>
                    <a:pt x="226978" y="301976"/>
                  </a:lnTo>
                  <a:lnTo>
                    <a:pt x="227181" y="303925"/>
                  </a:lnTo>
                  <a:lnTo>
                    <a:pt x="227382" y="305873"/>
                  </a:lnTo>
                  <a:lnTo>
                    <a:pt x="227583" y="307821"/>
                  </a:lnTo>
                  <a:lnTo>
                    <a:pt x="227783" y="309769"/>
                  </a:lnTo>
                  <a:lnTo>
                    <a:pt x="227982" y="311718"/>
                  </a:lnTo>
                  <a:lnTo>
                    <a:pt x="228180" y="313666"/>
                  </a:lnTo>
                  <a:lnTo>
                    <a:pt x="228376" y="315614"/>
                  </a:lnTo>
                  <a:lnTo>
                    <a:pt x="228572" y="317562"/>
                  </a:lnTo>
                  <a:lnTo>
                    <a:pt x="228766" y="319511"/>
                  </a:lnTo>
                  <a:lnTo>
                    <a:pt x="228958" y="321459"/>
                  </a:lnTo>
                  <a:lnTo>
                    <a:pt x="229149" y="323407"/>
                  </a:lnTo>
                  <a:lnTo>
                    <a:pt x="229338" y="325355"/>
                  </a:lnTo>
                  <a:lnTo>
                    <a:pt x="229526" y="327303"/>
                  </a:lnTo>
                  <a:lnTo>
                    <a:pt x="229710" y="329252"/>
                  </a:lnTo>
                  <a:lnTo>
                    <a:pt x="229894" y="331200"/>
                  </a:lnTo>
                  <a:lnTo>
                    <a:pt x="230075" y="333148"/>
                  </a:lnTo>
                  <a:lnTo>
                    <a:pt x="230255" y="335096"/>
                  </a:lnTo>
                  <a:lnTo>
                    <a:pt x="230430" y="337045"/>
                  </a:lnTo>
                  <a:lnTo>
                    <a:pt x="230606" y="338993"/>
                  </a:lnTo>
                  <a:lnTo>
                    <a:pt x="230776" y="340941"/>
                  </a:lnTo>
                  <a:lnTo>
                    <a:pt x="230946" y="342889"/>
                  </a:lnTo>
                  <a:lnTo>
                    <a:pt x="231111" y="344838"/>
                  </a:lnTo>
                  <a:lnTo>
                    <a:pt x="231275" y="346786"/>
                  </a:lnTo>
                  <a:lnTo>
                    <a:pt x="231434" y="348734"/>
                  </a:lnTo>
                  <a:lnTo>
                    <a:pt x="231591" y="350682"/>
                  </a:lnTo>
                  <a:lnTo>
                    <a:pt x="231744" y="352631"/>
                  </a:lnTo>
                  <a:lnTo>
                    <a:pt x="231894" y="354579"/>
                  </a:lnTo>
                  <a:lnTo>
                    <a:pt x="232041" y="356527"/>
                  </a:lnTo>
                  <a:lnTo>
                    <a:pt x="232184" y="358475"/>
                  </a:lnTo>
                  <a:lnTo>
                    <a:pt x="232323" y="360424"/>
                  </a:lnTo>
                  <a:lnTo>
                    <a:pt x="232458" y="362372"/>
                  </a:lnTo>
                  <a:lnTo>
                    <a:pt x="232589" y="364320"/>
                  </a:lnTo>
                  <a:lnTo>
                    <a:pt x="232716" y="366268"/>
                  </a:lnTo>
                  <a:lnTo>
                    <a:pt x="232839" y="368216"/>
                  </a:lnTo>
                  <a:lnTo>
                    <a:pt x="232957" y="370165"/>
                  </a:lnTo>
                  <a:lnTo>
                    <a:pt x="233072" y="372113"/>
                  </a:lnTo>
                  <a:lnTo>
                    <a:pt x="233181" y="374061"/>
                  </a:lnTo>
                  <a:lnTo>
                    <a:pt x="233287" y="376009"/>
                  </a:lnTo>
                  <a:lnTo>
                    <a:pt x="233386" y="377958"/>
                  </a:lnTo>
                  <a:lnTo>
                    <a:pt x="233483" y="379906"/>
                  </a:lnTo>
                  <a:lnTo>
                    <a:pt x="233571" y="381854"/>
                  </a:lnTo>
                  <a:lnTo>
                    <a:pt x="233659" y="383802"/>
                  </a:lnTo>
                  <a:lnTo>
                    <a:pt x="233737" y="385751"/>
                  </a:lnTo>
                  <a:lnTo>
                    <a:pt x="233813" y="387699"/>
                  </a:lnTo>
                  <a:lnTo>
                    <a:pt x="233881" y="389647"/>
                  </a:lnTo>
                  <a:lnTo>
                    <a:pt x="233947" y="391595"/>
                  </a:lnTo>
                  <a:lnTo>
                    <a:pt x="234004" y="393544"/>
                  </a:lnTo>
                  <a:lnTo>
                    <a:pt x="234058" y="395492"/>
                  </a:lnTo>
                  <a:lnTo>
                    <a:pt x="234105" y="397440"/>
                  </a:lnTo>
                  <a:lnTo>
                    <a:pt x="234147" y="399388"/>
                  </a:lnTo>
                  <a:lnTo>
                    <a:pt x="234182" y="401337"/>
                  </a:lnTo>
                  <a:lnTo>
                    <a:pt x="234213" y="403285"/>
                  </a:lnTo>
                  <a:lnTo>
                    <a:pt x="234236" y="405233"/>
                  </a:lnTo>
                  <a:lnTo>
                    <a:pt x="234254" y="407181"/>
                  </a:lnTo>
                  <a:lnTo>
                    <a:pt x="234267" y="409129"/>
                  </a:lnTo>
                  <a:lnTo>
                    <a:pt x="234272" y="411078"/>
                  </a:lnTo>
                  <a:lnTo>
                    <a:pt x="234272" y="413026"/>
                  </a:lnTo>
                  <a:lnTo>
                    <a:pt x="234264" y="414974"/>
                  </a:lnTo>
                  <a:lnTo>
                    <a:pt x="234252" y="416922"/>
                  </a:lnTo>
                  <a:lnTo>
                    <a:pt x="234231" y="418871"/>
                  </a:lnTo>
                  <a:lnTo>
                    <a:pt x="234207" y="420819"/>
                  </a:lnTo>
                  <a:lnTo>
                    <a:pt x="234172" y="422767"/>
                  </a:lnTo>
                  <a:lnTo>
                    <a:pt x="234136" y="424715"/>
                  </a:lnTo>
                  <a:lnTo>
                    <a:pt x="234088" y="426664"/>
                  </a:lnTo>
                  <a:lnTo>
                    <a:pt x="234038" y="428612"/>
                  </a:lnTo>
                  <a:lnTo>
                    <a:pt x="233976" y="430560"/>
                  </a:lnTo>
                  <a:lnTo>
                    <a:pt x="233913" y="432508"/>
                  </a:lnTo>
                  <a:lnTo>
                    <a:pt x="233838" y="434457"/>
                  </a:lnTo>
                  <a:lnTo>
                    <a:pt x="233760" y="436405"/>
                  </a:lnTo>
                  <a:lnTo>
                    <a:pt x="233672" y="438353"/>
                  </a:lnTo>
                  <a:lnTo>
                    <a:pt x="233580" y="440301"/>
                  </a:lnTo>
                  <a:lnTo>
                    <a:pt x="233479" y="442250"/>
                  </a:lnTo>
                  <a:lnTo>
                    <a:pt x="233373" y="444198"/>
                  </a:lnTo>
                  <a:lnTo>
                    <a:pt x="233258" y="446146"/>
                  </a:lnTo>
                  <a:lnTo>
                    <a:pt x="233137" y="448094"/>
                  </a:lnTo>
                  <a:lnTo>
                    <a:pt x="233008" y="450042"/>
                  </a:lnTo>
                  <a:lnTo>
                    <a:pt x="232873" y="451991"/>
                  </a:lnTo>
                  <a:lnTo>
                    <a:pt x="232731" y="453939"/>
                  </a:lnTo>
                  <a:lnTo>
                    <a:pt x="232581" y="455887"/>
                  </a:lnTo>
                  <a:lnTo>
                    <a:pt x="232425" y="457835"/>
                  </a:lnTo>
                  <a:lnTo>
                    <a:pt x="232260" y="459784"/>
                  </a:lnTo>
                  <a:lnTo>
                    <a:pt x="232090" y="461732"/>
                  </a:lnTo>
                  <a:lnTo>
                    <a:pt x="231910" y="463680"/>
                  </a:lnTo>
                  <a:lnTo>
                    <a:pt x="231726" y="465628"/>
                  </a:lnTo>
                  <a:lnTo>
                    <a:pt x="231531" y="467577"/>
                  </a:lnTo>
                  <a:lnTo>
                    <a:pt x="231333" y="469525"/>
                  </a:lnTo>
                  <a:lnTo>
                    <a:pt x="231122" y="471473"/>
                  </a:lnTo>
                  <a:lnTo>
                    <a:pt x="230910" y="473421"/>
                  </a:lnTo>
                  <a:lnTo>
                    <a:pt x="230685" y="475370"/>
                  </a:lnTo>
                  <a:lnTo>
                    <a:pt x="230458" y="477318"/>
                  </a:lnTo>
                  <a:lnTo>
                    <a:pt x="230217" y="479266"/>
                  </a:lnTo>
                  <a:lnTo>
                    <a:pt x="229975" y="481214"/>
                  </a:lnTo>
                  <a:lnTo>
                    <a:pt x="229720" y="483163"/>
                  </a:lnTo>
                  <a:lnTo>
                    <a:pt x="229462" y="485111"/>
                  </a:lnTo>
                  <a:lnTo>
                    <a:pt x="229193" y="487059"/>
                  </a:lnTo>
                  <a:lnTo>
                    <a:pt x="228919" y="489007"/>
                  </a:lnTo>
                  <a:lnTo>
                    <a:pt x="228636" y="490955"/>
                  </a:lnTo>
                  <a:lnTo>
                    <a:pt x="228346" y="492904"/>
                  </a:lnTo>
                  <a:lnTo>
                    <a:pt x="228048" y="494852"/>
                  </a:lnTo>
                  <a:lnTo>
                    <a:pt x="227743" y="496800"/>
                  </a:lnTo>
                  <a:lnTo>
                    <a:pt x="227430" y="498748"/>
                  </a:lnTo>
                  <a:lnTo>
                    <a:pt x="227109" y="500697"/>
                  </a:lnTo>
                  <a:lnTo>
                    <a:pt x="226782" y="502645"/>
                  </a:lnTo>
                  <a:lnTo>
                    <a:pt x="226445" y="504593"/>
                  </a:lnTo>
                  <a:lnTo>
                    <a:pt x="226103" y="506541"/>
                  </a:lnTo>
                  <a:lnTo>
                    <a:pt x="225750" y="508490"/>
                  </a:lnTo>
                  <a:lnTo>
                    <a:pt x="225393" y="510438"/>
                  </a:lnTo>
                  <a:lnTo>
                    <a:pt x="225024" y="512386"/>
                  </a:lnTo>
                  <a:lnTo>
                    <a:pt x="224652" y="514334"/>
                  </a:lnTo>
                  <a:lnTo>
                    <a:pt x="224267" y="516283"/>
                  </a:lnTo>
                  <a:lnTo>
                    <a:pt x="223881" y="518231"/>
                  </a:lnTo>
                  <a:lnTo>
                    <a:pt x="223480" y="520179"/>
                  </a:lnTo>
                  <a:lnTo>
                    <a:pt x="223078" y="522127"/>
                  </a:lnTo>
                  <a:lnTo>
                    <a:pt x="222661" y="524076"/>
                  </a:lnTo>
                  <a:lnTo>
                    <a:pt x="222243" y="526024"/>
                  </a:lnTo>
                  <a:lnTo>
                    <a:pt x="221812" y="527972"/>
                  </a:lnTo>
                  <a:lnTo>
                    <a:pt x="221378" y="529920"/>
                  </a:lnTo>
                  <a:lnTo>
                    <a:pt x="220931" y="531868"/>
                  </a:lnTo>
                  <a:lnTo>
                    <a:pt x="220481" y="533817"/>
                  </a:lnTo>
                  <a:lnTo>
                    <a:pt x="220020" y="535765"/>
                  </a:lnTo>
                  <a:lnTo>
                    <a:pt x="219554" y="537713"/>
                  </a:lnTo>
                  <a:lnTo>
                    <a:pt x="219078" y="539661"/>
                  </a:lnTo>
                  <a:lnTo>
                    <a:pt x="218596" y="541610"/>
                  </a:lnTo>
                  <a:lnTo>
                    <a:pt x="218106" y="543558"/>
                  </a:lnTo>
                  <a:lnTo>
                    <a:pt x="217608" y="545506"/>
                  </a:lnTo>
                  <a:lnTo>
                    <a:pt x="217103" y="547454"/>
                  </a:lnTo>
                  <a:lnTo>
                    <a:pt x="216590" y="549403"/>
                  </a:lnTo>
                  <a:lnTo>
                    <a:pt x="216070" y="551351"/>
                  </a:lnTo>
                  <a:lnTo>
                    <a:pt x="215541" y="553299"/>
                  </a:lnTo>
                  <a:lnTo>
                    <a:pt x="215008" y="555247"/>
                  </a:lnTo>
                  <a:lnTo>
                    <a:pt x="214463" y="557196"/>
                  </a:lnTo>
                  <a:lnTo>
                    <a:pt x="213915" y="559144"/>
                  </a:lnTo>
                  <a:lnTo>
                    <a:pt x="213356" y="561092"/>
                  </a:lnTo>
                  <a:lnTo>
                    <a:pt x="212794" y="563040"/>
                  </a:lnTo>
                  <a:lnTo>
                    <a:pt x="212220" y="564989"/>
                  </a:lnTo>
                  <a:lnTo>
                    <a:pt x="211645" y="566937"/>
                  </a:lnTo>
                  <a:lnTo>
                    <a:pt x="211056" y="568885"/>
                  </a:lnTo>
                  <a:lnTo>
                    <a:pt x="210467" y="570833"/>
                  </a:lnTo>
                  <a:lnTo>
                    <a:pt x="209865" y="572781"/>
                  </a:lnTo>
                  <a:lnTo>
                    <a:pt x="209261" y="574730"/>
                  </a:lnTo>
                  <a:lnTo>
                    <a:pt x="208647" y="576678"/>
                  </a:lnTo>
                  <a:lnTo>
                    <a:pt x="208029" y="578626"/>
                  </a:lnTo>
                  <a:lnTo>
                    <a:pt x="207403" y="580574"/>
                  </a:lnTo>
                  <a:lnTo>
                    <a:pt x="206772" y="582523"/>
                  </a:lnTo>
                  <a:lnTo>
                    <a:pt x="206133" y="584471"/>
                  </a:lnTo>
                  <a:lnTo>
                    <a:pt x="205490" y="586419"/>
                  </a:lnTo>
                  <a:lnTo>
                    <a:pt x="204840" y="588367"/>
                  </a:lnTo>
                  <a:lnTo>
                    <a:pt x="204184" y="590316"/>
                  </a:lnTo>
                  <a:lnTo>
                    <a:pt x="203523" y="592264"/>
                  </a:lnTo>
                  <a:lnTo>
                    <a:pt x="202856" y="594212"/>
                  </a:lnTo>
                  <a:lnTo>
                    <a:pt x="202184" y="596160"/>
                  </a:lnTo>
                  <a:lnTo>
                    <a:pt x="201506" y="598109"/>
                  </a:lnTo>
                  <a:lnTo>
                    <a:pt x="200825" y="600057"/>
                  </a:lnTo>
                  <a:lnTo>
                    <a:pt x="200137" y="602005"/>
                  </a:lnTo>
                  <a:lnTo>
                    <a:pt x="199446" y="603953"/>
                  </a:lnTo>
                  <a:lnTo>
                    <a:pt x="198748" y="605902"/>
                  </a:lnTo>
                  <a:lnTo>
                    <a:pt x="198049" y="607850"/>
                  </a:lnTo>
                  <a:lnTo>
                    <a:pt x="197343" y="609798"/>
                  </a:lnTo>
                  <a:lnTo>
                    <a:pt x="196635" y="611746"/>
                  </a:lnTo>
                  <a:lnTo>
                    <a:pt x="195921" y="613694"/>
                  </a:lnTo>
                  <a:lnTo>
                    <a:pt x="195206" y="615643"/>
                  </a:lnTo>
                  <a:lnTo>
                    <a:pt x="194485" y="617591"/>
                  </a:lnTo>
                  <a:lnTo>
                    <a:pt x="193764" y="619539"/>
                  </a:lnTo>
                  <a:lnTo>
                    <a:pt x="193037" y="621487"/>
                  </a:lnTo>
                  <a:lnTo>
                    <a:pt x="192310" y="623436"/>
                  </a:lnTo>
                  <a:lnTo>
                    <a:pt x="191578" y="625384"/>
                  </a:lnTo>
                  <a:lnTo>
                    <a:pt x="190846" y="627332"/>
                  </a:lnTo>
                  <a:lnTo>
                    <a:pt x="190110" y="629280"/>
                  </a:lnTo>
                  <a:lnTo>
                    <a:pt x="189374" y="631229"/>
                  </a:lnTo>
                  <a:lnTo>
                    <a:pt x="188635" y="633177"/>
                  </a:lnTo>
                  <a:lnTo>
                    <a:pt x="187896" y="635125"/>
                  </a:lnTo>
                  <a:lnTo>
                    <a:pt x="187155" y="637073"/>
                  </a:lnTo>
                  <a:lnTo>
                    <a:pt x="186413" y="639022"/>
                  </a:lnTo>
                  <a:lnTo>
                    <a:pt x="185672" y="640970"/>
                  </a:lnTo>
                  <a:lnTo>
                    <a:pt x="184929" y="642918"/>
                  </a:lnTo>
                  <a:lnTo>
                    <a:pt x="184187" y="644866"/>
                  </a:lnTo>
                  <a:lnTo>
                    <a:pt x="183445" y="646814"/>
                  </a:lnTo>
                  <a:lnTo>
                    <a:pt x="182704" y="648763"/>
                  </a:lnTo>
                  <a:lnTo>
                    <a:pt x="181963" y="650711"/>
                  </a:lnTo>
                  <a:lnTo>
                    <a:pt x="181223" y="652659"/>
                  </a:lnTo>
                  <a:lnTo>
                    <a:pt x="180486" y="654607"/>
                  </a:lnTo>
                  <a:lnTo>
                    <a:pt x="179749" y="656556"/>
                  </a:lnTo>
                  <a:lnTo>
                    <a:pt x="179015" y="658504"/>
                  </a:lnTo>
                  <a:lnTo>
                    <a:pt x="178281" y="660452"/>
                  </a:lnTo>
                  <a:lnTo>
                    <a:pt x="177552" y="662400"/>
                  </a:lnTo>
                  <a:lnTo>
                    <a:pt x="176824" y="664349"/>
                  </a:lnTo>
                  <a:lnTo>
                    <a:pt x="176101" y="666297"/>
                  </a:lnTo>
                  <a:lnTo>
                    <a:pt x="175379" y="668245"/>
                  </a:lnTo>
                  <a:lnTo>
                    <a:pt x="174662" y="670193"/>
                  </a:lnTo>
                  <a:lnTo>
                    <a:pt x="173948" y="672142"/>
                  </a:lnTo>
                  <a:lnTo>
                    <a:pt x="173239" y="674090"/>
                  </a:lnTo>
                  <a:lnTo>
                    <a:pt x="172533" y="676038"/>
                  </a:lnTo>
                  <a:lnTo>
                    <a:pt x="171833" y="677986"/>
                  </a:lnTo>
                  <a:lnTo>
                    <a:pt x="171137" y="679935"/>
                  </a:lnTo>
                  <a:lnTo>
                    <a:pt x="170447" y="681883"/>
                  </a:lnTo>
                  <a:lnTo>
                    <a:pt x="169762" y="683831"/>
                  </a:lnTo>
                  <a:lnTo>
                    <a:pt x="169082" y="685779"/>
                  </a:lnTo>
                  <a:lnTo>
                    <a:pt x="168410" y="687727"/>
                  </a:lnTo>
                  <a:lnTo>
                    <a:pt x="167742" y="689676"/>
                  </a:lnTo>
                  <a:lnTo>
                    <a:pt x="167082" y="691624"/>
                  </a:lnTo>
                  <a:lnTo>
                    <a:pt x="166427" y="693572"/>
                  </a:lnTo>
                  <a:lnTo>
                    <a:pt x="165782" y="695520"/>
                  </a:lnTo>
                  <a:lnTo>
                    <a:pt x="165140" y="697469"/>
                  </a:lnTo>
                  <a:lnTo>
                    <a:pt x="164510" y="699417"/>
                  </a:lnTo>
                  <a:lnTo>
                    <a:pt x="163883" y="701365"/>
                  </a:lnTo>
                  <a:lnTo>
                    <a:pt x="163269" y="703313"/>
                  </a:lnTo>
                  <a:lnTo>
                    <a:pt x="162657" y="705262"/>
                  </a:lnTo>
                  <a:lnTo>
                    <a:pt x="162061" y="707210"/>
                  </a:lnTo>
                  <a:lnTo>
                    <a:pt x="161466" y="709158"/>
                  </a:lnTo>
                  <a:lnTo>
                    <a:pt x="160887" y="711106"/>
                  </a:lnTo>
                  <a:lnTo>
                    <a:pt x="160311" y="713055"/>
                  </a:lnTo>
                  <a:lnTo>
                    <a:pt x="159749" y="715003"/>
                  </a:lnTo>
                  <a:lnTo>
                    <a:pt x="159192" y="716951"/>
                  </a:lnTo>
                  <a:lnTo>
                    <a:pt x="158649" y="718899"/>
                  </a:lnTo>
                  <a:lnTo>
                    <a:pt x="158112" y="720848"/>
                  </a:lnTo>
                  <a:lnTo>
                    <a:pt x="157587" y="722796"/>
                  </a:lnTo>
                  <a:lnTo>
                    <a:pt x="157071" y="724744"/>
                  </a:lnTo>
                  <a:lnTo>
                    <a:pt x="156566" y="726692"/>
                  </a:lnTo>
                  <a:lnTo>
                    <a:pt x="156071" y="728640"/>
                  </a:lnTo>
                  <a:lnTo>
                    <a:pt x="155587" y="730589"/>
                  </a:lnTo>
                  <a:lnTo>
                    <a:pt x="155114" y="732537"/>
                  </a:lnTo>
                  <a:lnTo>
                    <a:pt x="154650" y="734485"/>
                  </a:lnTo>
                  <a:lnTo>
                    <a:pt x="154200" y="736433"/>
                  </a:lnTo>
                  <a:lnTo>
                    <a:pt x="153757" y="738382"/>
                  </a:lnTo>
                  <a:lnTo>
                    <a:pt x="153330" y="740330"/>
                  </a:lnTo>
                  <a:lnTo>
                    <a:pt x="152909" y="742278"/>
                  </a:lnTo>
                  <a:lnTo>
                    <a:pt x="152506" y="744226"/>
                  </a:lnTo>
                  <a:lnTo>
                    <a:pt x="152107" y="746175"/>
                  </a:lnTo>
                  <a:lnTo>
                    <a:pt x="151727" y="748123"/>
                  </a:lnTo>
                  <a:lnTo>
                    <a:pt x="151350" y="750071"/>
                  </a:lnTo>
                  <a:lnTo>
                    <a:pt x="150995" y="752019"/>
                  </a:lnTo>
                  <a:lnTo>
                    <a:pt x="150641" y="753968"/>
                  </a:lnTo>
                  <a:lnTo>
                    <a:pt x="150309" y="755916"/>
                  </a:lnTo>
                  <a:lnTo>
                    <a:pt x="149980" y="757864"/>
                  </a:lnTo>
                  <a:lnTo>
                    <a:pt x="149671" y="759812"/>
                  </a:lnTo>
                  <a:lnTo>
                    <a:pt x="149366" y="761761"/>
                  </a:lnTo>
                  <a:lnTo>
                    <a:pt x="149080" y="763709"/>
                  </a:lnTo>
                  <a:lnTo>
                    <a:pt x="148800" y="765657"/>
                  </a:lnTo>
                  <a:lnTo>
                    <a:pt x="148537" y="767605"/>
                  </a:lnTo>
                  <a:lnTo>
                    <a:pt x="148282" y="769553"/>
                  </a:lnTo>
                  <a:lnTo>
                    <a:pt x="148041" y="771502"/>
                  </a:lnTo>
                  <a:lnTo>
                    <a:pt x="147810" y="773450"/>
                  </a:lnTo>
                  <a:lnTo>
                    <a:pt x="147592" y="775398"/>
                  </a:lnTo>
                  <a:lnTo>
                    <a:pt x="147386" y="777346"/>
                  </a:lnTo>
                  <a:lnTo>
                    <a:pt x="147191" y="779295"/>
                  </a:lnTo>
                  <a:lnTo>
                    <a:pt x="147009" y="781243"/>
                  </a:lnTo>
                  <a:lnTo>
                    <a:pt x="146835" y="783191"/>
                  </a:lnTo>
                  <a:lnTo>
                    <a:pt x="146677" y="785139"/>
                  </a:lnTo>
                  <a:lnTo>
                    <a:pt x="146526" y="787088"/>
                  </a:lnTo>
                  <a:lnTo>
                    <a:pt x="146392" y="789036"/>
                  </a:lnTo>
                  <a:lnTo>
                    <a:pt x="146262" y="790984"/>
                  </a:lnTo>
                  <a:lnTo>
                    <a:pt x="146151" y="792932"/>
                  </a:lnTo>
                  <a:lnTo>
                    <a:pt x="146043" y="794881"/>
                  </a:lnTo>
                  <a:lnTo>
                    <a:pt x="145954" y="796829"/>
                  </a:lnTo>
                  <a:lnTo>
                    <a:pt x="145867" y="798777"/>
                  </a:lnTo>
                  <a:lnTo>
                    <a:pt x="145800" y="800725"/>
                  </a:lnTo>
                  <a:lnTo>
                    <a:pt x="145735" y="802674"/>
                  </a:lnTo>
                  <a:lnTo>
                    <a:pt x="145688" y="804622"/>
                  </a:lnTo>
                  <a:lnTo>
                    <a:pt x="145644" y="806570"/>
                  </a:lnTo>
                  <a:lnTo>
                    <a:pt x="145617" y="808518"/>
                  </a:lnTo>
                  <a:lnTo>
                    <a:pt x="145594" y="810466"/>
                  </a:lnTo>
                  <a:lnTo>
                    <a:pt x="145585" y="812415"/>
                  </a:lnTo>
                  <a:lnTo>
                    <a:pt x="145582" y="814363"/>
                  </a:lnTo>
                  <a:lnTo>
                    <a:pt x="145591" y="816311"/>
                  </a:lnTo>
                  <a:lnTo>
                    <a:pt x="145607" y="818259"/>
                  </a:lnTo>
                  <a:lnTo>
                    <a:pt x="145633" y="820208"/>
                  </a:lnTo>
                  <a:lnTo>
                    <a:pt x="145668" y="822156"/>
                  </a:lnTo>
                  <a:lnTo>
                    <a:pt x="145711" y="824104"/>
                  </a:lnTo>
                  <a:lnTo>
                    <a:pt x="145763" y="826052"/>
                  </a:lnTo>
                  <a:lnTo>
                    <a:pt x="145822" y="828001"/>
                  </a:lnTo>
                  <a:lnTo>
                    <a:pt x="145890" y="829949"/>
                  </a:lnTo>
                  <a:lnTo>
                    <a:pt x="145964" y="831897"/>
                  </a:lnTo>
                  <a:lnTo>
                    <a:pt x="146048" y="833845"/>
                  </a:lnTo>
                  <a:lnTo>
                    <a:pt x="146136" y="835794"/>
                  </a:lnTo>
                  <a:lnTo>
                    <a:pt x="146235" y="837742"/>
                  </a:lnTo>
                  <a:lnTo>
                    <a:pt x="146336" y="839690"/>
                  </a:lnTo>
                  <a:lnTo>
                    <a:pt x="146448" y="841638"/>
                  </a:lnTo>
                  <a:lnTo>
                    <a:pt x="146561" y="843587"/>
                  </a:lnTo>
                  <a:lnTo>
                    <a:pt x="146686" y="845535"/>
                  </a:lnTo>
                  <a:lnTo>
                    <a:pt x="146812" y="847483"/>
                  </a:lnTo>
                  <a:lnTo>
                    <a:pt x="146947" y="849431"/>
                  </a:lnTo>
                  <a:lnTo>
                    <a:pt x="147084" y="851379"/>
                  </a:lnTo>
                  <a:lnTo>
                    <a:pt x="147228" y="853328"/>
                  </a:lnTo>
                  <a:lnTo>
                    <a:pt x="147375" y="855276"/>
                  </a:lnTo>
                  <a:lnTo>
                    <a:pt x="147529" y="857224"/>
                  </a:lnTo>
                  <a:lnTo>
                    <a:pt x="147684" y="859172"/>
                  </a:lnTo>
                  <a:lnTo>
                    <a:pt x="147845" y="861121"/>
                  </a:lnTo>
                  <a:lnTo>
                    <a:pt x="148009" y="863069"/>
                  </a:lnTo>
                  <a:lnTo>
                    <a:pt x="148176" y="865017"/>
                  </a:lnTo>
                  <a:lnTo>
                    <a:pt x="148346" y="866965"/>
                  </a:lnTo>
                  <a:lnTo>
                    <a:pt x="148519" y="868914"/>
                  </a:lnTo>
                  <a:lnTo>
                    <a:pt x="148694" y="870862"/>
                  </a:lnTo>
                  <a:lnTo>
                    <a:pt x="148872" y="872810"/>
                  </a:lnTo>
                  <a:lnTo>
                    <a:pt x="149051" y="874758"/>
                  </a:lnTo>
                  <a:lnTo>
                    <a:pt x="149232" y="876707"/>
                  </a:lnTo>
                  <a:lnTo>
                    <a:pt x="149414" y="878655"/>
                  </a:lnTo>
                  <a:lnTo>
                    <a:pt x="149598" y="880603"/>
                  </a:lnTo>
                  <a:lnTo>
                    <a:pt x="149782" y="882551"/>
                  </a:lnTo>
                  <a:lnTo>
                    <a:pt x="149967" y="884500"/>
                  </a:lnTo>
                  <a:lnTo>
                    <a:pt x="150152" y="886448"/>
                  </a:lnTo>
                  <a:lnTo>
                    <a:pt x="150337" y="888396"/>
                  </a:lnTo>
                  <a:lnTo>
                    <a:pt x="150521" y="890344"/>
                  </a:lnTo>
                  <a:lnTo>
                    <a:pt x="150705" y="892292"/>
                  </a:lnTo>
                  <a:lnTo>
                    <a:pt x="150888" y="894241"/>
                  </a:lnTo>
                  <a:lnTo>
                    <a:pt x="151070" y="896189"/>
                  </a:lnTo>
                  <a:lnTo>
                    <a:pt x="151250" y="898137"/>
                  </a:lnTo>
                  <a:lnTo>
                    <a:pt x="151430" y="900085"/>
                  </a:lnTo>
                  <a:lnTo>
                    <a:pt x="151606" y="902034"/>
                  </a:lnTo>
                  <a:lnTo>
                    <a:pt x="151782" y="903982"/>
                  </a:lnTo>
                  <a:lnTo>
                    <a:pt x="151954" y="905930"/>
                  </a:lnTo>
                  <a:lnTo>
                    <a:pt x="152124" y="907878"/>
                  </a:lnTo>
                  <a:lnTo>
                    <a:pt x="152290" y="909827"/>
                  </a:lnTo>
                  <a:lnTo>
                    <a:pt x="152454" y="911775"/>
                  </a:lnTo>
                  <a:lnTo>
                    <a:pt x="152614" y="913723"/>
                  </a:lnTo>
                  <a:lnTo>
                    <a:pt x="152771" y="915671"/>
                  </a:lnTo>
                  <a:lnTo>
                    <a:pt x="152924" y="917620"/>
                  </a:lnTo>
                  <a:lnTo>
                    <a:pt x="153072" y="919568"/>
                  </a:lnTo>
                  <a:lnTo>
                    <a:pt x="153217" y="921516"/>
                  </a:lnTo>
                  <a:lnTo>
                    <a:pt x="153356" y="923464"/>
                  </a:lnTo>
                  <a:lnTo>
                    <a:pt x="153492" y="925413"/>
                  </a:lnTo>
                  <a:lnTo>
                    <a:pt x="153620" y="927361"/>
                  </a:lnTo>
                  <a:lnTo>
                    <a:pt x="153747" y="929309"/>
                  </a:lnTo>
                  <a:lnTo>
                    <a:pt x="153865" y="931257"/>
                  </a:lnTo>
                  <a:lnTo>
                    <a:pt x="153981" y="933205"/>
                  </a:lnTo>
                  <a:lnTo>
                    <a:pt x="154086" y="935154"/>
                  </a:lnTo>
                  <a:lnTo>
                    <a:pt x="154191" y="937102"/>
                  </a:lnTo>
                  <a:lnTo>
                    <a:pt x="154285" y="939050"/>
                  </a:lnTo>
                  <a:lnTo>
                    <a:pt x="154377" y="940998"/>
                  </a:lnTo>
                  <a:lnTo>
                    <a:pt x="154458" y="942947"/>
                  </a:lnTo>
                  <a:lnTo>
                    <a:pt x="154537" y="944895"/>
                  </a:lnTo>
                  <a:lnTo>
                    <a:pt x="154605" y="946843"/>
                  </a:lnTo>
                  <a:lnTo>
                    <a:pt x="154670" y="948791"/>
                  </a:lnTo>
                  <a:lnTo>
                    <a:pt x="154724" y="950740"/>
                  </a:lnTo>
                  <a:lnTo>
                    <a:pt x="154774" y="952688"/>
                  </a:lnTo>
                  <a:lnTo>
                    <a:pt x="154815" y="954636"/>
                  </a:lnTo>
                  <a:lnTo>
                    <a:pt x="154850" y="956584"/>
                  </a:lnTo>
                  <a:lnTo>
                    <a:pt x="154877" y="958533"/>
                  </a:lnTo>
                  <a:lnTo>
                    <a:pt x="154896" y="960481"/>
                  </a:lnTo>
                  <a:lnTo>
                    <a:pt x="154908" y="962429"/>
                  </a:lnTo>
                  <a:lnTo>
                    <a:pt x="154912" y="964377"/>
                  </a:lnTo>
                  <a:lnTo>
                    <a:pt x="154909" y="966326"/>
                  </a:lnTo>
                  <a:lnTo>
                    <a:pt x="154896" y="968274"/>
                  </a:lnTo>
                  <a:lnTo>
                    <a:pt x="154877" y="970222"/>
                  </a:lnTo>
                  <a:lnTo>
                    <a:pt x="154848" y="972170"/>
                  </a:lnTo>
                  <a:lnTo>
                    <a:pt x="154814" y="974118"/>
                  </a:lnTo>
                  <a:lnTo>
                    <a:pt x="154768" y="976067"/>
                  </a:lnTo>
                  <a:lnTo>
                    <a:pt x="154718" y="978015"/>
                  </a:lnTo>
                  <a:lnTo>
                    <a:pt x="154655" y="979963"/>
                  </a:lnTo>
                  <a:lnTo>
                    <a:pt x="154590" y="981911"/>
                  </a:lnTo>
                  <a:lnTo>
                    <a:pt x="154510" y="983860"/>
                  </a:lnTo>
                  <a:lnTo>
                    <a:pt x="154428" y="985808"/>
                  </a:lnTo>
                  <a:lnTo>
                    <a:pt x="154332" y="987756"/>
                  </a:lnTo>
                  <a:lnTo>
                    <a:pt x="154233" y="989704"/>
                  </a:lnTo>
                  <a:lnTo>
                    <a:pt x="154121" y="991653"/>
                  </a:lnTo>
                  <a:lnTo>
                    <a:pt x="154006" y="993601"/>
                  </a:lnTo>
                  <a:lnTo>
                    <a:pt x="153878" y="99554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00964" y="2161717"/>
              <a:ext cx="234176" cy="0"/>
            </a:xfrm>
            <a:custGeom>
              <a:avLst/>
              <a:pathLst>
                <a:path w="234176" h="0">
                  <a:moveTo>
                    <a:pt x="0" y="0"/>
                  </a:moveTo>
                  <a:lnTo>
                    <a:pt x="23417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1219" y="1763059"/>
              <a:ext cx="234272" cy="989998"/>
            </a:xfrm>
            <a:custGeom>
              <a:avLst/>
              <a:pathLst>
                <a:path w="234272" h="989998">
                  <a:moveTo>
                    <a:pt x="30139" y="989998"/>
                  </a:moveTo>
                  <a:lnTo>
                    <a:pt x="29952" y="988060"/>
                  </a:lnTo>
                  <a:lnTo>
                    <a:pt x="29774" y="986123"/>
                  </a:lnTo>
                  <a:lnTo>
                    <a:pt x="29602" y="984186"/>
                  </a:lnTo>
                  <a:lnTo>
                    <a:pt x="29430" y="982248"/>
                  </a:lnTo>
                  <a:lnTo>
                    <a:pt x="29267" y="980311"/>
                  </a:lnTo>
                  <a:lnTo>
                    <a:pt x="29110" y="978373"/>
                  </a:lnTo>
                  <a:lnTo>
                    <a:pt x="28952" y="976436"/>
                  </a:lnTo>
                  <a:lnTo>
                    <a:pt x="28805" y="974499"/>
                  </a:lnTo>
                  <a:lnTo>
                    <a:pt x="28662" y="972561"/>
                  </a:lnTo>
                  <a:lnTo>
                    <a:pt x="28518" y="970624"/>
                  </a:lnTo>
                  <a:lnTo>
                    <a:pt x="28387" y="968687"/>
                  </a:lnTo>
                  <a:lnTo>
                    <a:pt x="28258" y="966749"/>
                  </a:lnTo>
                  <a:lnTo>
                    <a:pt x="28130" y="964812"/>
                  </a:lnTo>
                  <a:lnTo>
                    <a:pt x="28014" y="962874"/>
                  </a:lnTo>
                  <a:lnTo>
                    <a:pt x="27900" y="960937"/>
                  </a:lnTo>
                  <a:lnTo>
                    <a:pt x="27787" y="959000"/>
                  </a:lnTo>
                  <a:lnTo>
                    <a:pt x="27686" y="957062"/>
                  </a:lnTo>
                  <a:lnTo>
                    <a:pt x="27588" y="955125"/>
                  </a:lnTo>
                  <a:lnTo>
                    <a:pt x="27489" y="953188"/>
                  </a:lnTo>
                  <a:lnTo>
                    <a:pt x="27405" y="951250"/>
                  </a:lnTo>
                  <a:lnTo>
                    <a:pt x="27322" y="949313"/>
                  </a:lnTo>
                  <a:lnTo>
                    <a:pt x="27238" y="947375"/>
                  </a:lnTo>
                  <a:lnTo>
                    <a:pt x="27170" y="945438"/>
                  </a:lnTo>
                  <a:lnTo>
                    <a:pt x="27102" y="943501"/>
                  </a:lnTo>
                  <a:lnTo>
                    <a:pt x="27034" y="941563"/>
                  </a:lnTo>
                  <a:lnTo>
                    <a:pt x="26981" y="939626"/>
                  </a:lnTo>
                  <a:lnTo>
                    <a:pt x="26928" y="937689"/>
                  </a:lnTo>
                  <a:lnTo>
                    <a:pt x="26877" y="935751"/>
                  </a:lnTo>
                  <a:lnTo>
                    <a:pt x="26839" y="933814"/>
                  </a:lnTo>
                  <a:lnTo>
                    <a:pt x="26800" y="931876"/>
                  </a:lnTo>
                  <a:lnTo>
                    <a:pt x="26765" y="929939"/>
                  </a:lnTo>
                  <a:lnTo>
                    <a:pt x="26742" y="928002"/>
                  </a:lnTo>
                  <a:lnTo>
                    <a:pt x="26719" y="926064"/>
                  </a:lnTo>
                  <a:lnTo>
                    <a:pt x="26700" y="924127"/>
                  </a:lnTo>
                  <a:lnTo>
                    <a:pt x="26692" y="922190"/>
                  </a:lnTo>
                  <a:lnTo>
                    <a:pt x="26684" y="920252"/>
                  </a:lnTo>
                  <a:lnTo>
                    <a:pt x="26681" y="918315"/>
                  </a:lnTo>
                  <a:lnTo>
                    <a:pt x="26688" y="916377"/>
                  </a:lnTo>
                  <a:lnTo>
                    <a:pt x="26695" y="914440"/>
                  </a:lnTo>
                  <a:lnTo>
                    <a:pt x="26708" y="912503"/>
                  </a:lnTo>
                  <a:lnTo>
                    <a:pt x="26730" y="910565"/>
                  </a:lnTo>
                  <a:lnTo>
                    <a:pt x="26752" y="908628"/>
                  </a:lnTo>
                  <a:lnTo>
                    <a:pt x="26780" y="906691"/>
                  </a:lnTo>
                  <a:lnTo>
                    <a:pt x="26817" y="904753"/>
                  </a:lnTo>
                  <a:lnTo>
                    <a:pt x="26853" y="902816"/>
                  </a:lnTo>
                  <a:lnTo>
                    <a:pt x="26897" y="900878"/>
                  </a:lnTo>
                  <a:lnTo>
                    <a:pt x="26949" y="898941"/>
                  </a:lnTo>
                  <a:lnTo>
                    <a:pt x="27000" y="897004"/>
                  </a:lnTo>
                  <a:lnTo>
                    <a:pt x="27059" y="895066"/>
                  </a:lnTo>
                  <a:lnTo>
                    <a:pt x="27124" y="893129"/>
                  </a:lnTo>
                  <a:lnTo>
                    <a:pt x="27190" y="891192"/>
                  </a:lnTo>
                  <a:lnTo>
                    <a:pt x="27264" y="889254"/>
                  </a:lnTo>
                  <a:lnTo>
                    <a:pt x="27344" y="887317"/>
                  </a:lnTo>
                  <a:lnTo>
                    <a:pt x="27423" y="885380"/>
                  </a:lnTo>
                  <a:lnTo>
                    <a:pt x="27513" y="883442"/>
                  </a:lnTo>
                  <a:lnTo>
                    <a:pt x="27606" y="881505"/>
                  </a:lnTo>
                  <a:lnTo>
                    <a:pt x="27699" y="879567"/>
                  </a:lnTo>
                  <a:lnTo>
                    <a:pt x="27803" y="877630"/>
                  </a:lnTo>
                  <a:lnTo>
                    <a:pt x="27910" y="875693"/>
                  </a:lnTo>
                  <a:lnTo>
                    <a:pt x="28017" y="873755"/>
                  </a:lnTo>
                  <a:lnTo>
                    <a:pt x="28135" y="871818"/>
                  </a:lnTo>
                  <a:lnTo>
                    <a:pt x="28255" y="869881"/>
                  </a:lnTo>
                  <a:lnTo>
                    <a:pt x="28376" y="867943"/>
                  </a:lnTo>
                  <a:lnTo>
                    <a:pt x="28507" y="866006"/>
                  </a:lnTo>
                  <a:lnTo>
                    <a:pt x="28641" y="864068"/>
                  </a:lnTo>
                  <a:lnTo>
                    <a:pt x="28774" y="862131"/>
                  </a:lnTo>
                  <a:lnTo>
                    <a:pt x="28919" y="860194"/>
                  </a:lnTo>
                  <a:lnTo>
                    <a:pt x="29065" y="858256"/>
                  </a:lnTo>
                  <a:lnTo>
                    <a:pt x="29211" y="856319"/>
                  </a:lnTo>
                  <a:lnTo>
                    <a:pt x="29369" y="854382"/>
                  </a:lnTo>
                  <a:lnTo>
                    <a:pt x="29527" y="852444"/>
                  </a:lnTo>
                  <a:lnTo>
                    <a:pt x="29686" y="850507"/>
                  </a:lnTo>
                  <a:lnTo>
                    <a:pt x="29855" y="848569"/>
                  </a:lnTo>
                  <a:lnTo>
                    <a:pt x="30025" y="846632"/>
                  </a:lnTo>
                  <a:lnTo>
                    <a:pt x="30197" y="844695"/>
                  </a:lnTo>
                  <a:lnTo>
                    <a:pt x="30378" y="842757"/>
                  </a:lnTo>
                  <a:lnTo>
                    <a:pt x="30559" y="840820"/>
                  </a:lnTo>
                  <a:lnTo>
                    <a:pt x="30742" y="838883"/>
                  </a:lnTo>
                  <a:lnTo>
                    <a:pt x="30934" y="836945"/>
                  </a:lnTo>
                  <a:lnTo>
                    <a:pt x="31127" y="835008"/>
                  </a:lnTo>
                  <a:lnTo>
                    <a:pt x="31321" y="833070"/>
                  </a:lnTo>
                  <a:lnTo>
                    <a:pt x="31524" y="831133"/>
                  </a:lnTo>
                  <a:lnTo>
                    <a:pt x="31727" y="829196"/>
                  </a:lnTo>
                  <a:lnTo>
                    <a:pt x="31932" y="827258"/>
                  </a:lnTo>
                  <a:lnTo>
                    <a:pt x="32145" y="825321"/>
                  </a:lnTo>
                  <a:lnTo>
                    <a:pt x="32357" y="823384"/>
                  </a:lnTo>
                  <a:lnTo>
                    <a:pt x="32574" y="821446"/>
                  </a:lnTo>
                  <a:lnTo>
                    <a:pt x="32796" y="819509"/>
                  </a:lnTo>
                  <a:lnTo>
                    <a:pt x="33018" y="817571"/>
                  </a:lnTo>
                  <a:lnTo>
                    <a:pt x="33244" y="815634"/>
                  </a:lnTo>
                  <a:lnTo>
                    <a:pt x="33475" y="813697"/>
                  </a:lnTo>
                  <a:lnTo>
                    <a:pt x="33705" y="811759"/>
                  </a:lnTo>
                  <a:lnTo>
                    <a:pt x="33941" y="809822"/>
                  </a:lnTo>
                  <a:lnTo>
                    <a:pt x="34180" y="807885"/>
                  </a:lnTo>
                  <a:lnTo>
                    <a:pt x="34419" y="805947"/>
                  </a:lnTo>
                  <a:lnTo>
                    <a:pt x="34663" y="804010"/>
                  </a:lnTo>
                  <a:lnTo>
                    <a:pt x="34910" y="802072"/>
                  </a:lnTo>
                  <a:lnTo>
                    <a:pt x="35157" y="800135"/>
                  </a:lnTo>
                  <a:lnTo>
                    <a:pt x="35409" y="798198"/>
                  </a:lnTo>
                  <a:lnTo>
                    <a:pt x="35664" y="796260"/>
                  </a:lnTo>
                  <a:lnTo>
                    <a:pt x="35918" y="794323"/>
                  </a:lnTo>
                  <a:lnTo>
                    <a:pt x="36177" y="792386"/>
                  </a:lnTo>
                  <a:lnTo>
                    <a:pt x="36438" y="790448"/>
                  </a:lnTo>
                  <a:lnTo>
                    <a:pt x="36699" y="788511"/>
                  </a:lnTo>
                  <a:lnTo>
                    <a:pt x="36965" y="786573"/>
                  </a:lnTo>
                  <a:lnTo>
                    <a:pt x="37232" y="784636"/>
                  </a:lnTo>
                  <a:lnTo>
                    <a:pt x="37499" y="782699"/>
                  </a:lnTo>
                  <a:lnTo>
                    <a:pt x="37771" y="780761"/>
                  </a:lnTo>
                  <a:lnTo>
                    <a:pt x="38044" y="778824"/>
                  </a:lnTo>
                  <a:lnTo>
                    <a:pt x="38316" y="776887"/>
                  </a:lnTo>
                  <a:lnTo>
                    <a:pt x="38593" y="774949"/>
                  </a:lnTo>
                  <a:lnTo>
                    <a:pt x="38871" y="773012"/>
                  </a:lnTo>
                  <a:lnTo>
                    <a:pt x="39148" y="771074"/>
                  </a:lnTo>
                  <a:lnTo>
                    <a:pt x="39430" y="769137"/>
                  </a:lnTo>
                  <a:lnTo>
                    <a:pt x="39712" y="767200"/>
                  </a:lnTo>
                  <a:lnTo>
                    <a:pt x="39994" y="765262"/>
                  </a:lnTo>
                  <a:lnTo>
                    <a:pt x="40279" y="763325"/>
                  </a:lnTo>
                  <a:lnTo>
                    <a:pt x="40564" y="761388"/>
                  </a:lnTo>
                  <a:lnTo>
                    <a:pt x="40850" y="759450"/>
                  </a:lnTo>
                  <a:lnTo>
                    <a:pt x="41138" y="757513"/>
                  </a:lnTo>
                  <a:lnTo>
                    <a:pt x="41426" y="755575"/>
                  </a:lnTo>
                  <a:lnTo>
                    <a:pt x="41715" y="753638"/>
                  </a:lnTo>
                  <a:lnTo>
                    <a:pt x="42006" y="751701"/>
                  </a:lnTo>
                  <a:lnTo>
                    <a:pt x="42296" y="749763"/>
                  </a:lnTo>
                  <a:lnTo>
                    <a:pt x="42587" y="747826"/>
                  </a:lnTo>
                  <a:lnTo>
                    <a:pt x="42880" y="745889"/>
                  </a:lnTo>
                  <a:lnTo>
                    <a:pt x="43172" y="743951"/>
                  </a:lnTo>
                  <a:lnTo>
                    <a:pt x="43464" y="742014"/>
                  </a:lnTo>
                  <a:lnTo>
                    <a:pt x="43758" y="740076"/>
                  </a:lnTo>
                  <a:lnTo>
                    <a:pt x="44051" y="738139"/>
                  </a:lnTo>
                  <a:lnTo>
                    <a:pt x="44345" y="736202"/>
                  </a:lnTo>
                  <a:lnTo>
                    <a:pt x="44638" y="734264"/>
                  </a:lnTo>
                  <a:lnTo>
                    <a:pt x="44932" y="732327"/>
                  </a:lnTo>
                  <a:lnTo>
                    <a:pt x="45226" y="730390"/>
                  </a:lnTo>
                  <a:lnTo>
                    <a:pt x="45519" y="728452"/>
                  </a:lnTo>
                  <a:lnTo>
                    <a:pt x="45813" y="726515"/>
                  </a:lnTo>
                  <a:lnTo>
                    <a:pt x="46106" y="724577"/>
                  </a:lnTo>
                  <a:lnTo>
                    <a:pt x="46398" y="722640"/>
                  </a:lnTo>
                  <a:lnTo>
                    <a:pt x="46691" y="720703"/>
                  </a:lnTo>
                  <a:lnTo>
                    <a:pt x="46982" y="718765"/>
                  </a:lnTo>
                  <a:lnTo>
                    <a:pt x="47273" y="716828"/>
                  </a:lnTo>
                  <a:lnTo>
                    <a:pt x="47564" y="714891"/>
                  </a:lnTo>
                  <a:lnTo>
                    <a:pt x="47854" y="712953"/>
                  </a:lnTo>
                  <a:lnTo>
                    <a:pt x="48143" y="711016"/>
                  </a:lnTo>
                  <a:lnTo>
                    <a:pt x="48432" y="709078"/>
                  </a:lnTo>
                  <a:lnTo>
                    <a:pt x="48719" y="707141"/>
                  </a:lnTo>
                  <a:lnTo>
                    <a:pt x="49005" y="705204"/>
                  </a:lnTo>
                  <a:lnTo>
                    <a:pt x="49291" y="703266"/>
                  </a:lnTo>
                  <a:lnTo>
                    <a:pt x="49575" y="701329"/>
                  </a:lnTo>
                  <a:lnTo>
                    <a:pt x="49857" y="699392"/>
                  </a:lnTo>
                  <a:lnTo>
                    <a:pt x="50140" y="697454"/>
                  </a:lnTo>
                  <a:lnTo>
                    <a:pt x="50419" y="695517"/>
                  </a:lnTo>
                  <a:lnTo>
                    <a:pt x="50698" y="693579"/>
                  </a:lnTo>
                  <a:lnTo>
                    <a:pt x="50976" y="691642"/>
                  </a:lnTo>
                  <a:lnTo>
                    <a:pt x="51251" y="689705"/>
                  </a:lnTo>
                  <a:lnTo>
                    <a:pt x="51525" y="687767"/>
                  </a:lnTo>
                  <a:lnTo>
                    <a:pt x="51799" y="685830"/>
                  </a:lnTo>
                  <a:lnTo>
                    <a:pt x="52068" y="683893"/>
                  </a:lnTo>
                  <a:lnTo>
                    <a:pt x="52337" y="681955"/>
                  </a:lnTo>
                  <a:lnTo>
                    <a:pt x="52605" y="680018"/>
                  </a:lnTo>
                  <a:lnTo>
                    <a:pt x="52869" y="678080"/>
                  </a:lnTo>
                  <a:lnTo>
                    <a:pt x="53131" y="676143"/>
                  </a:lnTo>
                  <a:lnTo>
                    <a:pt x="53394" y="674206"/>
                  </a:lnTo>
                  <a:lnTo>
                    <a:pt x="53650" y="672268"/>
                  </a:lnTo>
                  <a:lnTo>
                    <a:pt x="53907" y="670331"/>
                  </a:lnTo>
                  <a:lnTo>
                    <a:pt x="54163" y="668394"/>
                  </a:lnTo>
                  <a:lnTo>
                    <a:pt x="54412" y="666456"/>
                  </a:lnTo>
                  <a:lnTo>
                    <a:pt x="54662" y="664519"/>
                  </a:lnTo>
                  <a:lnTo>
                    <a:pt x="54910" y="662581"/>
                  </a:lnTo>
                  <a:lnTo>
                    <a:pt x="55152" y="660644"/>
                  </a:lnTo>
                  <a:lnTo>
                    <a:pt x="55394" y="658707"/>
                  </a:lnTo>
                  <a:lnTo>
                    <a:pt x="55634" y="656769"/>
                  </a:lnTo>
                  <a:lnTo>
                    <a:pt x="55868" y="654832"/>
                  </a:lnTo>
                  <a:lnTo>
                    <a:pt x="56102" y="652895"/>
                  </a:lnTo>
                  <a:lnTo>
                    <a:pt x="56334" y="650957"/>
                  </a:lnTo>
                  <a:lnTo>
                    <a:pt x="56559" y="649020"/>
                  </a:lnTo>
                  <a:lnTo>
                    <a:pt x="56785" y="647082"/>
                  </a:lnTo>
                  <a:lnTo>
                    <a:pt x="57007" y="645145"/>
                  </a:lnTo>
                  <a:lnTo>
                    <a:pt x="57223" y="643208"/>
                  </a:lnTo>
                  <a:lnTo>
                    <a:pt x="57440" y="641270"/>
                  </a:lnTo>
                  <a:lnTo>
                    <a:pt x="57652" y="639333"/>
                  </a:lnTo>
                  <a:lnTo>
                    <a:pt x="57859" y="637396"/>
                  </a:lnTo>
                  <a:lnTo>
                    <a:pt x="58066" y="635458"/>
                  </a:lnTo>
                  <a:lnTo>
                    <a:pt x="58268" y="633521"/>
                  </a:lnTo>
                  <a:lnTo>
                    <a:pt x="58465" y="631583"/>
                  </a:lnTo>
                  <a:lnTo>
                    <a:pt x="58662" y="629646"/>
                  </a:lnTo>
                  <a:lnTo>
                    <a:pt x="58853" y="627709"/>
                  </a:lnTo>
                  <a:lnTo>
                    <a:pt x="59039" y="625771"/>
                  </a:lnTo>
                  <a:lnTo>
                    <a:pt x="59226" y="623834"/>
                  </a:lnTo>
                  <a:lnTo>
                    <a:pt x="59406" y="621897"/>
                  </a:lnTo>
                  <a:lnTo>
                    <a:pt x="59581" y="619959"/>
                  </a:lnTo>
                  <a:lnTo>
                    <a:pt x="59757" y="618022"/>
                  </a:lnTo>
                  <a:lnTo>
                    <a:pt x="59925" y="616084"/>
                  </a:lnTo>
                  <a:lnTo>
                    <a:pt x="60089" y="614147"/>
                  </a:lnTo>
                  <a:lnTo>
                    <a:pt x="60254" y="612210"/>
                  </a:lnTo>
                  <a:lnTo>
                    <a:pt x="60410" y="610272"/>
                  </a:lnTo>
                  <a:lnTo>
                    <a:pt x="60562" y="608335"/>
                  </a:lnTo>
                  <a:lnTo>
                    <a:pt x="60715" y="606398"/>
                  </a:lnTo>
                  <a:lnTo>
                    <a:pt x="60858" y="604460"/>
                  </a:lnTo>
                  <a:lnTo>
                    <a:pt x="60999" y="602523"/>
                  </a:lnTo>
                  <a:lnTo>
                    <a:pt x="61140" y="600585"/>
                  </a:lnTo>
                  <a:lnTo>
                    <a:pt x="61270" y="598648"/>
                  </a:lnTo>
                  <a:lnTo>
                    <a:pt x="61398" y="596711"/>
                  </a:lnTo>
                  <a:lnTo>
                    <a:pt x="61527" y="594773"/>
                  </a:lnTo>
                  <a:lnTo>
                    <a:pt x="61644" y="592836"/>
                  </a:lnTo>
                  <a:lnTo>
                    <a:pt x="61759" y="590899"/>
                  </a:lnTo>
                  <a:lnTo>
                    <a:pt x="61875" y="588961"/>
                  </a:lnTo>
                  <a:lnTo>
                    <a:pt x="61978" y="587024"/>
                  </a:lnTo>
                  <a:lnTo>
                    <a:pt x="62081" y="585087"/>
                  </a:lnTo>
                  <a:lnTo>
                    <a:pt x="62183" y="583149"/>
                  </a:lnTo>
                  <a:lnTo>
                    <a:pt x="62273" y="581212"/>
                  </a:lnTo>
                  <a:lnTo>
                    <a:pt x="62362" y="579274"/>
                  </a:lnTo>
                  <a:lnTo>
                    <a:pt x="62451" y="577337"/>
                  </a:lnTo>
                  <a:lnTo>
                    <a:pt x="62527" y="575400"/>
                  </a:lnTo>
                  <a:lnTo>
                    <a:pt x="62603" y="573462"/>
                  </a:lnTo>
                  <a:lnTo>
                    <a:pt x="62677" y="571525"/>
                  </a:lnTo>
                  <a:lnTo>
                    <a:pt x="62739" y="569588"/>
                  </a:lnTo>
                  <a:lnTo>
                    <a:pt x="62801" y="567650"/>
                  </a:lnTo>
                  <a:lnTo>
                    <a:pt x="62861" y="565713"/>
                  </a:lnTo>
                  <a:lnTo>
                    <a:pt x="62909" y="563775"/>
                  </a:lnTo>
                  <a:lnTo>
                    <a:pt x="62958" y="561838"/>
                  </a:lnTo>
                  <a:lnTo>
                    <a:pt x="63002" y="559901"/>
                  </a:lnTo>
                  <a:lnTo>
                    <a:pt x="63036" y="557963"/>
                  </a:lnTo>
                  <a:lnTo>
                    <a:pt x="63071" y="556026"/>
                  </a:lnTo>
                  <a:lnTo>
                    <a:pt x="63100" y="554089"/>
                  </a:lnTo>
                  <a:lnTo>
                    <a:pt x="63120" y="552151"/>
                  </a:lnTo>
                  <a:lnTo>
                    <a:pt x="63141" y="550214"/>
                  </a:lnTo>
                  <a:lnTo>
                    <a:pt x="63155" y="548276"/>
                  </a:lnTo>
                  <a:lnTo>
                    <a:pt x="63161" y="546339"/>
                  </a:lnTo>
                  <a:lnTo>
                    <a:pt x="63166" y="544402"/>
                  </a:lnTo>
                  <a:lnTo>
                    <a:pt x="63165" y="542464"/>
                  </a:lnTo>
                  <a:lnTo>
                    <a:pt x="63157" y="540527"/>
                  </a:lnTo>
                  <a:lnTo>
                    <a:pt x="63148" y="538590"/>
                  </a:lnTo>
                  <a:lnTo>
                    <a:pt x="63132" y="536652"/>
                  </a:lnTo>
                  <a:lnTo>
                    <a:pt x="63108" y="534715"/>
                  </a:lnTo>
                  <a:lnTo>
                    <a:pt x="63085" y="532777"/>
                  </a:lnTo>
                  <a:lnTo>
                    <a:pt x="63053" y="530840"/>
                  </a:lnTo>
                  <a:lnTo>
                    <a:pt x="63015" y="528903"/>
                  </a:lnTo>
                  <a:lnTo>
                    <a:pt x="62977" y="526965"/>
                  </a:lnTo>
                  <a:lnTo>
                    <a:pt x="62930" y="525028"/>
                  </a:lnTo>
                  <a:lnTo>
                    <a:pt x="62877" y="523091"/>
                  </a:lnTo>
                  <a:lnTo>
                    <a:pt x="62825" y="521153"/>
                  </a:lnTo>
                  <a:lnTo>
                    <a:pt x="62762" y="519216"/>
                  </a:lnTo>
                  <a:lnTo>
                    <a:pt x="62694" y="517278"/>
                  </a:lnTo>
                  <a:lnTo>
                    <a:pt x="62627" y="515341"/>
                  </a:lnTo>
                  <a:lnTo>
                    <a:pt x="62548" y="513404"/>
                  </a:lnTo>
                  <a:lnTo>
                    <a:pt x="62467" y="511466"/>
                  </a:lnTo>
                  <a:lnTo>
                    <a:pt x="62385" y="509529"/>
                  </a:lnTo>
                  <a:lnTo>
                    <a:pt x="62291" y="507592"/>
                  </a:lnTo>
                  <a:lnTo>
                    <a:pt x="62194" y="505654"/>
                  </a:lnTo>
                  <a:lnTo>
                    <a:pt x="62098" y="503717"/>
                  </a:lnTo>
                  <a:lnTo>
                    <a:pt x="61988" y="501779"/>
                  </a:lnTo>
                  <a:lnTo>
                    <a:pt x="61877" y="499842"/>
                  </a:lnTo>
                  <a:lnTo>
                    <a:pt x="61766" y="497905"/>
                  </a:lnTo>
                  <a:lnTo>
                    <a:pt x="61641" y="495967"/>
                  </a:lnTo>
                  <a:lnTo>
                    <a:pt x="61515" y="494030"/>
                  </a:lnTo>
                  <a:lnTo>
                    <a:pt x="61389" y="492093"/>
                  </a:lnTo>
                  <a:lnTo>
                    <a:pt x="61250" y="490155"/>
                  </a:lnTo>
                  <a:lnTo>
                    <a:pt x="61110" y="488218"/>
                  </a:lnTo>
                  <a:lnTo>
                    <a:pt x="60968" y="486280"/>
                  </a:lnTo>
                  <a:lnTo>
                    <a:pt x="60814" y="484343"/>
                  </a:lnTo>
                  <a:lnTo>
                    <a:pt x="60660" y="482406"/>
                  </a:lnTo>
                  <a:lnTo>
                    <a:pt x="60504" y="480468"/>
                  </a:lnTo>
                  <a:lnTo>
                    <a:pt x="60336" y="478531"/>
                  </a:lnTo>
                  <a:lnTo>
                    <a:pt x="60168" y="476594"/>
                  </a:lnTo>
                  <a:lnTo>
                    <a:pt x="59996" y="474656"/>
                  </a:lnTo>
                  <a:lnTo>
                    <a:pt x="59814" y="472719"/>
                  </a:lnTo>
                  <a:lnTo>
                    <a:pt x="59632" y="470781"/>
                  </a:lnTo>
                  <a:lnTo>
                    <a:pt x="59446" y="468844"/>
                  </a:lnTo>
                  <a:lnTo>
                    <a:pt x="59251" y="466907"/>
                  </a:lnTo>
                  <a:lnTo>
                    <a:pt x="59055" y="464969"/>
                  </a:lnTo>
                  <a:lnTo>
                    <a:pt x="58854" y="463032"/>
                  </a:lnTo>
                  <a:lnTo>
                    <a:pt x="58645" y="461095"/>
                  </a:lnTo>
                  <a:lnTo>
                    <a:pt x="58436" y="459157"/>
                  </a:lnTo>
                  <a:lnTo>
                    <a:pt x="58221" y="457220"/>
                  </a:lnTo>
                  <a:lnTo>
                    <a:pt x="57999" y="455282"/>
                  </a:lnTo>
                  <a:lnTo>
                    <a:pt x="57776" y="453345"/>
                  </a:lnTo>
                  <a:lnTo>
                    <a:pt x="57548" y="451408"/>
                  </a:lnTo>
                  <a:lnTo>
                    <a:pt x="57312" y="449470"/>
                  </a:lnTo>
                  <a:lnTo>
                    <a:pt x="57077" y="447533"/>
                  </a:lnTo>
                  <a:lnTo>
                    <a:pt x="56834" y="445596"/>
                  </a:lnTo>
                  <a:lnTo>
                    <a:pt x="56586" y="443658"/>
                  </a:lnTo>
                  <a:lnTo>
                    <a:pt x="56338" y="441721"/>
                  </a:lnTo>
                  <a:lnTo>
                    <a:pt x="56083" y="439783"/>
                  </a:lnTo>
                  <a:lnTo>
                    <a:pt x="55822" y="437846"/>
                  </a:lnTo>
                  <a:lnTo>
                    <a:pt x="55562" y="435909"/>
                  </a:lnTo>
                  <a:lnTo>
                    <a:pt x="55293" y="433971"/>
                  </a:lnTo>
                  <a:lnTo>
                    <a:pt x="55021" y="432034"/>
                  </a:lnTo>
                  <a:lnTo>
                    <a:pt x="54748" y="430097"/>
                  </a:lnTo>
                  <a:lnTo>
                    <a:pt x="54467" y="428159"/>
                  </a:lnTo>
                  <a:lnTo>
                    <a:pt x="54183" y="426222"/>
                  </a:lnTo>
                  <a:lnTo>
                    <a:pt x="53898" y="424284"/>
                  </a:lnTo>
                  <a:lnTo>
                    <a:pt x="53605" y="422347"/>
                  </a:lnTo>
                  <a:lnTo>
                    <a:pt x="53309" y="420410"/>
                  </a:lnTo>
                  <a:lnTo>
                    <a:pt x="53014" y="418472"/>
                  </a:lnTo>
                  <a:lnTo>
                    <a:pt x="52709" y="416535"/>
                  </a:lnTo>
                  <a:lnTo>
                    <a:pt x="52402" y="414598"/>
                  </a:lnTo>
                  <a:lnTo>
                    <a:pt x="52096" y="412660"/>
                  </a:lnTo>
                  <a:lnTo>
                    <a:pt x="51780" y="410723"/>
                  </a:lnTo>
                  <a:lnTo>
                    <a:pt x="51462" y="408785"/>
                  </a:lnTo>
                  <a:lnTo>
                    <a:pt x="51145" y="406848"/>
                  </a:lnTo>
                  <a:lnTo>
                    <a:pt x="50818" y="404911"/>
                  </a:lnTo>
                  <a:lnTo>
                    <a:pt x="50491" y="402973"/>
                  </a:lnTo>
                  <a:lnTo>
                    <a:pt x="50163" y="401036"/>
                  </a:lnTo>
                  <a:lnTo>
                    <a:pt x="49826" y="399099"/>
                  </a:lnTo>
                  <a:lnTo>
                    <a:pt x="49489" y="397161"/>
                  </a:lnTo>
                  <a:lnTo>
                    <a:pt x="49152" y="395224"/>
                  </a:lnTo>
                  <a:lnTo>
                    <a:pt x="48805" y="393286"/>
                  </a:lnTo>
                  <a:lnTo>
                    <a:pt x="48459" y="391349"/>
                  </a:lnTo>
                  <a:lnTo>
                    <a:pt x="48112" y="389412"/>
                  </a:lnTo>
                  <a:lnTo>
                    <a:pt x="47757" y="387474"/>
                  </a:lnTo>
                  <a:lnTo>
                    <a:pt x="47402" y="385537"/>
                  </a:lnTo>
                  <a:lnTo>
                    <a:pt x="47045" y="383600"/>
                  </a:lnTo>
                  <a:lnTo>
                    <a:pt x="46682" y="381662"/>
                  </a:lnTo>
                  <a:lnTo>
                    <a:pt x="46319" y="379725"/>
                  </a:lnTo>
                  <a:lnTo>
                    <a:pt x="45953" y="377787"/>
                  </a:lnTo>
                  <a:lnTo>
                    <a:pt x="45582" y="375850"/>
                  </a:lnTo>
                  <a:lnTo>
                    <a:pt x="45211" y="373913"/>
                  </a:lnTo>
                  <a:lnTo>
                    <a:pt x="44838" y="371975"/>
                  </a:lnTo>
                  <a:lnTo>
                    <a:pt x="44459" y="370038"/>
                  </a:lnTo>
                  <a:lnTo>
                    <a:pt x="44081" y="368101"/>
                  </a:lnTo>
                  <a:lnTo>
                    <a:pt x="43700" y="366163"/>
                  </a:lnTo>
                  <a:lnTo>
                    <a:pt x="43315" y="364226"/>
                  </a:lnTo>
                  <a:lnTo>
                    <a:pt x="42930" y="362288"/>
                  </a:lnTo>
                  <a:lnTo>
                    <a:pt x="42542" y="360351"/>
                  </a:lnTo>
                  <a:lnTo>
                    <a:pt x="42151" y="358414"/>
                  </a:lnTo>
                  <a:lnTo>
                    <a:pt x="41760" y="356476"/>
                  </a:lnTo>
                  <a:lnTo>
                    <a:pt x="41366" y="354539"/>
                  </a:lnTo>
                  <a:lnTo>
                    <a:pt x="40970" y="352602"/>
                  </a:lnTo>
                  <a:lnTo>
                    <a:pt x="40573" y="350664"/>
                  </a:lnTo>
                  <a:lnTo>
                    <a:pt x="40173" y="348727"/>
                  </a:lnTo>
                  <a:lnTo>
                    <a:pt x="39771" y="346789"/>
                  </a:lnTo>
                  <a:lnTo>
                    <a:pt x="39370" y="344852"/>
                  </a:lnTo>
                  <a:lnTo>
                    <a:pt x="38965" y="342915"/>
                  </a:lnTo>
                  <a:lnTo>
                    <a:pt x="38559" y="340977"/>
                  </a:lnTo>
                  <a:lnTo>
                    <a:pt x="38153" y="339040"/>
                  </a:lnTo>
                  <a:lnTo>
                    <a:pt x="37744" y="337103"/>
                  </a:lnTo>
                  <a:lnTo>
                    <a:pt x="37334" y="335165"/>
                  </a:lnTo>
                  <a:lnTo>
                    <a:pt x="36924" y="333228"/>
                  </a:lnTo>
                  <a:lnTo>
                    <a:pt x="36511" y="331290"/>
                  </a:lnTo>
                  <a:lnTo>
                    <a:pt x="36098" y="329353"/>
                  </a:lnTo>
                  <a:lnTo>
                    <a:pt x="35685" y="327416"/>
                  </a:lnTo>
                  <a:lnTo>
                    <a:pt x="35269" y="325478"/>
                  </a:lnTo>
                  <a:lnTo>
                    <a:pt x="34853" y="323541"/>
                  </a:lnTo>
                  <a:lnTo>
                    <a:pt x="34437" y="321604"/>
                  </a:lnTo>
                  <a:lnTo>
                    <a:pt x="34019" y="319666"/>
                  </a:lnTo>
                  <a:lnTo>
                    <a:pt x="33602" y="317729"/>
                  </a:lnTo>
                  <a:lnTo>
                    <a:pt x="33184" y="315791"/>
                  </a:lnTo>
                  <a:lnTo>
                    <a:pt x="32764" y="313854"/>
                  </a:lnTo>
                  <a:lnTo>
                    <a:pt x="32345" y="311917"/>
                  </a:lnTo>
                  <a:lnTo>
                    <a:pt x="31926" y="309979"/>
                  </a:lnTo>
                  <a:lnTo>
                    <a:pt x="31506" y="308042"/>
                  </a:lnTo>
                  <a:lnTo>
                    <a:pt x="31086" y="306105"/>
                  </a:lnTo>
                  <a:lnTo>
                    <a:pt x="30665" y="304167"/>
                  </a:lnTo>
                  <a:lnTo>
                    <a:pt x="30245" y="302230"/>
                  </a:lnTo>
                  <a:lnTo>
                    <a:pt x="29825" y="300292"/>
                  </a:lnTo>
                  <a:lnTo>
                    <a:pt x="29405" y="298355"/>
                  </a:lnTo>
                  <a:lnTo>
                    <a:pt x="28985" y="296418"/>
                  </a:lnTo>
                  <a:lnTo>
                    <a:pt x="28566" y="294480"/>
                  </a:lnTo>
                  <a:lnTo>
                    <a:pt x="28146" y="292543"/>
                  </a:lnTo>
                  <a:lnTo>
                    <a:pt x="27728" y="290606"/>
                  </a:lnTo>
                  <a:lnTo>
                    <a:pt x="27309" y="288668"/>
                  </a:lnTo>
                  <a:lnTo>
                    <a:pt x="26891" y="286731"/>
                  </a:lnTo>
                  <a:lnTo>
                    <a:pt x="26475" y="284794"/>
                  </a:lnTo>
                  <a:lnTo>
                    <a:pt x="26058" y="282856"/>
                  </a:lnTo>
                  <a:lnTo>
                    <a:pt x="25642" y="280919"/>
                  </a:lnTo>
                  <a:lnTo>
                    <a:pt x="25228" y="278981"/>
                  </a:lnTo>
                  <a:lnTo>
                    <a:pt x="24814" y="277044"/>
                  </a:lnTo>
                  <a:lnTo>
                    <a:pt x="24401" y="275107"/>
                  </a:lnTo>
                  <a:lnTo>
                    <a:pt x="23990" y="273169"/>
                  </a:lnTo>
                  <a:lnTo>
                    <a:pt x="23579" y="271232"/>
                  </a:lnTo>
                  <a:lnTo>
                    <a:pt x="23170" y="269295"/>
                  </a:lnTo>
                  <a:lnTo>
                    <a:pt x="22763" y="267357"/>
                  </a:lnTo>
                  <a:lnTo>
                    <a:pt x="22355" y="265420"/>
                  </a:lnTo>
                  <a:lnTo>
                    <a:pt x="21951" y="263482"/>
                  </a:lnTo>
                  <a:lnTo>
                    <a:pt x="21548" y="261545"/>
                  </a:lnTo>
                  <a:lnTo>
                    <a:pt x="21145" y="259608"/>
                  </a:lnTo>
                  <a:lnTo>
                    <a:pt x="20745" y="257670"/>
                  </a:lnTo>
                  <a:lnTo>
                    <a:pt x="20347" y="255733"/>
                  </a:lnTo>
                  <a:lnTo>
                    <a:pt x="19950" y="253796"/>
                  </a:lnTo>
                  <a:lnTo>
                    <a:pt x="19556" y="251858"/>
                  </a:lnTo>
                  <a:lnTo>
                    <a:pt x="19164" y="249921"/>
                  </a:lnTo>
                  <a:lnTo>
                    <a:pt x="18772" y="247983"/>
                  </a:lnTo>
                  <a:lnTo>
                    <a:pt x="18384" y="246046"/>
                  </a:lnTo>
                  <a:lnTo>
                    <a:pt x="17999" y="244109"/>
                  </a:lnTo>
                  <a:lnTo>
                    <a:pt x="17613" y="242171"/>
                  </a:lnTo>
                  <a:lnTo>
                    <a:pt x="17233" y="240234"/>
                  </a:lnTo>
                  <a:lnTo>
                    <a:pt x="16854" y="238297"/>
                  </a:lnTo>
                  <a:lnTo>
                    <a:pt x="16476" y="236359"/>
                  </a:lnTo>
                  <a:lnTo>
                    <a:pt x="16104" y="234422"/>
                  </a:lnTo>
                  <a:lnTo>
                    <a:pt x="15733" y="232484"/>
                  </a:lnTo>
                  <a:lnTo>
                    <a:pt x="15362" y="230547"/>
                  </a:lnTo>
                  <a:lnTo>
                    <a:pt x="14998" y="228610"/>
                  </a:lnTo>
                  <a:lnTo>
                    <a:pt x="14636" y="226672"/>
                  </a:lnTo>
                  <a:lnTo>
                    <a:pt x="14273" y="224735"/>
                  </a:lnTo>
                  <a:lnTo>
                    <a:pt x="13919" y="222798"/>
                  </a:lnTo>
                  <a:lnTo>
                    <a:pt x="13565" y="220860"/>
                  </a:lnTo>
                  <a:lnTo>
                    <a:pt x="13211" y="218923"/>
                  </a:lnTo>
                  <a:lnTo>
                    <a:pt x="12867" y="216985"/>
                  </a:lnTo>
                  <a:lnTo>
                    <a:pt x="12523" y="215048"/>
                  </a:lnTo>
                  <a:lnTo>
                    <a:pt x="12179" y="213111"/>
                  </a:lnTo>
                  <a:lnTo>
                    <a:pt x="11845" y="211173"/>
                  </a:lnTo>
                  <a:lnTo>
                    <a:pt x="11510" y="209236"/>
                  </a:lnTo>
                  <a:lnTo>
                    <a:pt x="11178" y="207299"/>
                  </a:lnTo>
                  <a:lnTo>
                    <a:pt x="10854" y="205361"/>
                  </a:lnTo>
                  <a:lnTo>
                    <a:pt x="10530" y="203424"/>
                  </a:lnTo>
                  <a:lnTo>
                    <a:pt x="10209" y="201486"/>
                  </a:lnTo>
                  <a:lnTo>
                    <a:pt x="9897" y="199549"/>
                  </a:lnTo>
                  <a:lnTo>
                    <a:pt x="9584" y="197612"/>
                  </a:lnTo>
                  <a:lnTo>
                    <a:pt x="9275" y="195674"/>
                  </a:lnTo>
                  <a:lnTo>
                    <a:pt x="8974" y="193737"/>
                  </a:lnTo>
                  <a:lnTo>
                    <a:pt x="8674" y="191800"/>
                  </a:lnTo>
                  <a:lnTo>
                    <a:pt x="8377" y="189862"/>
                  </a:lnTo>
                  <a:lnTo>
                    <a:pt x="8089" y="187925"/>
                  </a:lnTo>
                  <a:lnTo>
                    <a:pt x="7800" y="185987"/>
                  </a:lnTo>
                  <a:lnTo>
                    <a:pt x="7517" y="184050"/>
                  </a:lnTo>
                  <a:lnTo>
                    <a:pt x="7241" y="182113"/>
                  </a:lnTo>
                  <a:lnTo>
                    <a:pt x="6966" y="180175"/>
                  </a:lnTo>
                  <a:lnTo>
                    <a:pt x="6696" y="178238"/>
                  </a:lnTo>
                  <a:lnTo>
                    <a:pt x="6434" y="176301"/>
                  </a:lnTo>
                  <a:lnTo>
                    <a:pt x="6172" y="174363"/>
                  </a:lnTo>
                  <a:lnTo>
                    <a:pt x="5917" y="172426"/>
                  </a:lnTo>
                  <a:lnTo>
                    <a:pt x="5668" y="170488"/>
                  </a:lnTo>
                  <a:lnTo>
                    <a:pt x="5420" y="168551"/>
                  </a:lnTo>
                  <a:lnTo>
                    <a:pt x="5180" y="166614"/>
                  </a:lnTo>
                  <a:lnTo>
                    <a:pt x="4945" y="164676"/>
                  </a:lnTo>
                  <a:lnTo>
                    <a:pt x="4711" y="162739"/>
                  </a:lnTo>
                  <a:lnTo>
                    <a:pt x="4487" y="160802"/>
                  </a:lnTo>
                  <a:lnTo>
                    <a:pt x="4267" y="158864"/>
                  </a:lnTo>
                  <a:lnTo>
                    <a:pt x="4047" y="156927"/>
                  </a:lnTo>
                  <a:lnTo>
                    <a:pt x="3839" y="154989"/>
                  </a:lnTo>
                  <a:lnTo>
                    <a:pt x="3634" y="153052"/>
                  </a:lnTo>
                  <a:lnTo>
                    <a:pt x="3430" y="151115"/>
                  </a:lnTo>
                  <a:lnTo>
                    <a:pt x="3238" y="149177"/>
                  </a:lnTo>
                  <a:lnTo>
                    <a:pt x="3049" y="147240"/>
                  </a:lnTo>
                  <a:lnTo>
                    <a:pt x="2860" y="145303"/>
                  </a:lnTo>
                  <a:lnTo>
                    <a:pt x="2684" y="143365"/>
                  </a:lnTo>
                  <a:lnTo>
                    <a:pt x="2511" y="141428"/>
                  </a:lnTo>
                  <a:lnTo>
                    <a:pt x="2338" y="139490"/>
                  </a:lnTo>
                  <a:lnTo>
                    <a:pt x="2180" y="137553"/>
                  </a:lnTo>
                  <a:lnTo>
                    <a:pt x="2023" y="135616"/>
                  </a:lnTo>
                  <a:lnTo>
                    <a:pt x="1866" y="133678"/>
                  </a:lnTo>
                  <a:lnTo>
                    <a:pt x="1726" y="131741"/>
                  </a:lnTo>
                  <a:lnTo>
                    <a:pt x="1586" y="129804"/>
                  </a:lnTo>
                  <a:lnTo>
                    <a:pt x="1446" y="127866"/>
                  </a:lnTo>
                  <a:lnTo>
                    <a:pt x="1323" y="125929"/>
                  </a:lnTo>
                  <a:lnTo>
                    <a:pt x="1200" y="123991"/>
                  </a:lnTo>
                  <a:lnTo>
                    <a:pt x="1078" y="122054"/>
                  </a:lnTo>
                  <a:lnTo>
                    <a:pt x="972" y="120117"/>
                  </a:lnTo>
                  <a:lnTo>
                    <a:pt x="866" y="118179"/>
                  </a:lnTo>
                  <a:lnTo>
                    <a:pt x="763" y="116242"/>
                  </a:lnTo>
                  <a:lnTo>
                    <a:pt x="674" y="114305"/>
                  </a:lnTo>
                  <a:lnTo>
                    <a:pt x="585" y="112367"/>
                  </a:lnTo>
                  <a:lnTo>
                    <a:pt x="501" y="110430"/>
                  </a:lnTo>
                  <a:lnTo>
                    <a:pt x="430" y="108492"/>
                  </a:lnTo>
                  <a:lnTo>
                    <a:pt x="358" y="106555"/>
                  </a:lnTo>
                  <a:lnTo>
                    <a:pt x="293" y="104618"/>
                  </a:lnTo>
                  <a:lnTo>
                    <a:pt x="239" y="102680"/>
                  </a:lnTo>
                  <a:lnTo>
                    <a:pt x="186" y="100743"/>
                  </a:lnTo>
                  <a:lnTo>
                    <a:pt x="140" y="98806"/>
                  </a:lnTo>
                  <a:lnTo>
                    <a:pt x="104" y="96868"/>
                  </a:lnTo>
                  <a:lnTo>
                    <a:pt x="69" y="94931"/>
                  </a:lnTo>
                  <a:lnTo>
                    <a:pt x="42" y="92993"/>
                  </a:lnTo>
                  <a:lnTo>
                    <a:pt x="25" y="91056"/>
                  </a:lnTo>
                  <a:lnTo>
                    <a:pt x="8" y="89119"/>
                  </a:lnTo>
                  <a:lnTo>
                    <a:pt x="0" y="87181"/>
                  </a:lnTo>
                  <a:lnTo>
                    <a:pt x="1" y="85244"/>
                  </a:lnTo>
                  <a:lnTo>
                    <a:pt x="2" y="83307"/>
                  </a:lnTo>
                  <a:lnTo>
                    <a:pt x="13" y="81369"/>
                  </a:lnTo>
                  <a:lnTo>
                    <a:pt x="33" y="79432"/>
                  </a:lnTo>
                  <a:lnTo>
                    <a:pt x="53" y="77494"/>
                  </a:lnTo>
                  <a:lnTo>
                    <a:pt x="84" y="75557"/>
                  </a:lnTo>
                  <a:lnTo>
                    <a:pt x="122" y="73620"/>
                  </a:lnTo>
                  <a:lnTo>
                    <a:pt x="160" y="71682"/>
                  </a:lnTo>
                  <a:lnTo>
                    <a:pt x="210" y="69745"/>
                  </a:lnTo>
                  <a:lnTo>
                    <a:pt x="267" y="67808"/>
                  </a:lnTo>
                  <a:lnTo>
                    <a:pt x="323" y="65870"/>
                  </a:lnTo>
                  <a:lnTo>
                    <a:pt x="394" y="63933"/>
                  </a:lnTo>
                  <a:lnTo>
                    <a:pt x="469" y="61995"/>
                  </a:lnTo>
                  <a:lnTo>
                    <a:pt x="544" y="60058"/>
                  </a:lnTo>
                  <a:lnTo>
                    <a:pt x="633" y="58121"/>
                  </a:lnTo>
                  <a:lnTo>
                    <a:pt x="727" y="56183"/>
                  </a:lnTo>
                  <a:lnTo>
                    <a:pt x="820" y="54246"/>
                  </a:lnTo>
                  <a:lnTo>
                    <a:pt x="929" y="52309"/>
                  </a:lnTo>
                  <a:lnTo>
                    <a:pt x="1041" y="50371"/>
                  </a:lnTo>
                  <a:lnTo>
                    <a:pt x="1153" y="48434"/>
                  </a:lnTo>
                  <a:lnTo>
                    <a:pt x="1282" y="46496"/>
                  </a:lnTo>
                  <a:lnTo>
                    <a:pt x="1412" y="44559"/>
                  </a:lnTo>
                  <a:lnTo>
                    <a:pt x="1542" y="42622"/>
                  </a:lnTo>
                  <a:lnTo>
                    <a:pt x="1690" y="40684"/>
                  </a:lnTo>
                  <a:lnTo>
                    <a:pt x="1838" y="38747"/>
                  </a:lnTo>
                  <a:lnTo>
                    <a:pt x="1987" y="36810"/>
                  </a:lnTo>
                  <a:lnTo>
                    <a:pt x="2154" y="34872"/>
                  </a:lnTo>
                  <a:lnTo>
                    <a:pt x="2320" y="32935"/>
                  </a:lnTo>
                  <a:lnTo>
                    <a:pt x="2488" y="30997"/>
                  </a:lnTo>
                  <a:lnTo>
                    <a:pt x="2673" y="29060"/>
                  </a:lnTo>
                  <a:lnTo>
                    <a:pt x="2857" y="27123"/>
                  </a:lnTo>
                  <a:lnTo>
                    <a:pt x="3044" y="25185"/>
                  </a:lnTo>
                  <a:lnTo>
                    <a:pt x="3246" y="23248"/>
                  </a:lnTo>
                  <a:lnTo>
                    <a:pt x="3448" y="21311"/>
                  </a:lnTo>
                  <a:lnTo>
                    <a:pt x="3654" y="19373"/>
                  </a:lnTo>
                  <a:lnTo>
                    <a:pt x="3873" y="17436"/>
                  </a:lnTo>
                  <a:lnTo>
                    <a:pt x="4092" y="15498"/>
                  </a:lnTo>
                  <a:lnTo>
                    <a:pt x="4316" y="13561"/>
                  </a:lnTo>
                  <a:lnTo>
                    <a:pt x="4553" y="11624"/>
                  </a:lnTo>
                  <a:lnTo>
                    <a:pt x="4789" y="9686"/>
                  </a:lnTo>
                  <a:lnTo>
                    <a:pt x="5032" y="7749"/>
                  </a:lnTo>
                  <a:lnTo>
                    <a:pt x="5285" y="5812"/>
                  </a:lnTo>
                  <a:lnTo>
                    <a:pt x="5539" y="3874"/>
                  </a:lnTo>
                  <a:lnTo>
                    <a:pt x="5799" y="1937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937"/>
                  </a:lnTo>
                  <a:lnTo>
                    <a:pt x="228733" y="3874"/>
                  </a:lnTo>
                  <a:lnTo>
                    <a:pt x="228986" y="5812"/>
                  </a:lnTo>
                  <a:lnTo>
                    <a:pt x="229240" y="7749"/>
                  </a:lnTo>
                  <a:lnTo>
                    <a:pt x="229482" y="9686"/>
                  </a:lnTo>
                  <a:lnTo>
                    <a:pt x="229719" y="11624"/>
                  </a:lnTo>
                  <a:lnTo>
                    <a:pt x="229955" y="13561"/>
                  </a:lnTo>
                  <a:lnTo>
                    <a:pt x="230179" y="15498"/>
                  </a:lnTo>
                  <a:lnTo>
                    <a:pt x="230399" y="17436"/>
                  </a:lnTo>
                  <a:lnTo>
                    <a:pt x="230618" y="19373"/>
                  </a:lnTo>
                  <a:lnTo>
                    <a:pt x="230824" y="21311"/>
                  </a:lnTo>
                  <a:lnTo>
                    <a:pt x="231026" y="23248"/>
                  </a:lnTo>
                  <a:lnTo>
                    <a:pt x="231228" y="25185"/>
                  </a:lnTo>
                  <a:lnTo>
                    <a:pt x="231415" y="27123"/>
                  </a:lnTo>
                  <a:lnTo>
                    <a:pt x="231599" y="29060"/>
                  </a:lnTo>
                  <a:lnTo>
                    <a:pt x="231783" y="30997"/>
                  </a:lnTo>
                  <a:lnTo>
                    <a:pt x="231951" y="32935"/>
                  </a:lnTo>
                  <a:lnTo>
                    <a:pt x="232118" y="34872"/>
                  </a:lnTo>
                  <a:lnTo>
                    <a:pt x="232284" y="36810"/>
                  </a:lnTo>
                  <a:lnTo>
                    <a:pt x="232433" y="38747"/>
                  </a:lnTo>
                  <a:lnTo>
                    <a:pt x="232581" y="40684"/>
                  </a:lnTo>
                  <a:lnTo>
                    <a:pt x="232730" y="42622"/>
                  </a:lnTo>
                  <a:lnTo>
                    <a:pt x="232860" y="44559"/>
                  </a:lnTo>
                  <a:lnTo>
                    <a:pt x="232990" y="46496"/>
                  </a:lnTo>
                  <a:lnTo>
                    <a:pt x="233118" y="48434"/>
                  </a:lnTo>
                  <a:lnTo>
                    <a:pt x="233230" y="50371"/>
                  </a:lnTo>
                  <a:lnTo>
                    <a:pt x="233342" y="52309"/>
                  </a:lnTo>
                  <a:lnTo>
                    <a:pt x="233451" y="54246"/>
                  </a:lnTo>
                  <a:lnTo>
                    <a:pt x="233545" y="56183"/>
                  </a:lnTo>
                  <a:lnTo>
                    <a:pt x="233638" y="58121"/>
                  </a:lnTo>
                  <a:lnTo>
                    <a:pt x="233728" y="60058"/>
                  </a:lnTo>
                  <a:lnTo>
                    <a:pt x="233803" y="61995"/>
                  </a:lnTo>
                  <a:lnTo>
                    <a:pt x="233878" y="63933"/>
                  </a:lnTo>
                  <a:lnTo>
                    <a:pt x="233948" y="65870"/>
                  </a:lnTo>
                  <a:lnTo>
                    <a:pt x="234005" y="67808"/>
                  </a:lnTo>
                  <a:lnTo>
                    <a:pt x="234061" y="69745"/>
                  </a:lnTo>
                  <a:lnTo>
                    <a:pt x="234112" y="71682"/>
                  </a:lnTo>
                  <a:lnTo>
                    <a:pt x="234150" y="73620"/>
                  </a:lnTo>
                  <a:lnTo>
                    <a:pt x="234188" y="75557"/>
                  </a:lnTo>
                  <a:lnTo>
                    <a:pt x="234219" y="77494"/>
                  </a:lnTo>
                  <a:lnTo>
                    <a:pt x="234238" y="79432"/>
                  </a:lnTo>
                  <a:lnTo>
                    <a:pt x="234258" y="81369"/>
                  </a:lnTo>
                  <a:lnTo>
                    <a:pt x="234269" y="83307"/>
                  </a:lnTo>
                  <a:lnTo>
                    <a:pt x="234271" y="85244"/>
                  </a:lnTo>
                  <a:lnTo>
                    <a:pt x="234272" y="87181"/>
                  </a:lnTo>
                  <a:lnTo>
                    <a:pt x="234264" y="89119"/>
                  </a:lnTo>
                  <a:lnTo>
                    <a:pt x="234247" y="91056"/>
                  </a:lnTo>
                  <a:lnTo>
                    <a:pt x="234230" y="92993"/>
                  </a:lnTo>
                  <a:lnTo>
                    <a:pt x="234202" y="94931"/>
                  </a:lnTo>
                  <a:lnTo>
                    <a:pt x="234167" y="96868"/>
                  </a:lnTo>
                  <a:lnTo>
                    <a:pt x="234132" y="98806"/>
                  </a:lnTo>
                  <a:lnTo>
                    <a:pt x="234085" y="100743"/>
                  </a:lnTo>
                  <a:lnTo>
                    <a:pt x="234032" y="102680"/>
                  </a:lnTo>
                  <a:lnTo>
                    <a:pt x="233979" y="104618"/>
                  </a:lnTo>
                  <a:lnTo>
                    <a:pt x="233913" y="106555"/>
                  </a:lnTo>
                  <a:lnTo>
                    <a:pt x="233842" y="108492"/>
                  </a:lnTo>
                  <a:lnTo>
                    <a:pt x="233771" y="110430"/>
                  </a:lnTo>
                  <a:lnTo>
                    <a:pt x="233686" y="112367"/>
                  </a:lnTo>
                  <a:lnTo>
                    <a:pt x="233598" y="114305"/>
                  </a:lnTo>
                  <a:lnTo>
                    <a:pt x="233509" y="116242"/>
                  </a:lnTo>
                  <a:lnTo>
                    <a:pt x="233406" y="118179"/>
                  </a:lnTo>
                  <a:lnTo>
                    <a:pt x="233300" y="120117"/>
                  </a:lnTo>
                  <a:lnTo>
                    <a:pt x="233193" y="122054"/>
                  </a:lnTo>
                  <a:lnTo>
                    <a:pt x="233072" y="123991"/>
                  </a:lnTo>
                  <a:lnTo>
                    <a:pt x="232949" y="125929"/>
                  </a:lnTo>
                  <a:lnTo>
                    <a:pt x="232825" y="127866"/>
                  </a:lnTo>
                  <a:lnTo>
                    <a:pt x="232686" y="129804"/>
                  </a:lnTo>
                  <a:lnTo>
                    <a:pt x="232546" y="131741"/>
                  </a:lnTo>
                  <a:lnTo>
                    <a:pt x="232405" y="133678"/>
                  </a:lnTo>
                  <a:lnTo>
                    <a:pt x="232248" y="135616"/>
                  </a:lnTo>
                  <a:lnTo>
                    <a:pt x="232091" y="137553"/>
                  </a:lnTo>
                  <a:lnTo>
                    <a:pt x="231933" y="139490"/>
                  </a:lnTo>
                  <a:lnTo>
                    <a:pt x="231760" y="141428"/>
                  </a:lnTo>
                  <a:lnTo>
                    <a:pt x="231587" y="143365"/>
                  </a:lnTo>
                  <a:lnTo>
                    <a:pt x="231412" y="145303"/>
                  </a:lnTo>
                  <a:lnTo>
                    <a:pt x="231223" y="147240"/>
                  </a:lnTo>
                  <a:lnTo>
                    <a:pt x="231034" y="149177"/>
                  </a:lnTo>
                  <a:lnTo>
                    <a:pt x="230842" y="151115"/>
                  </a:lnTo>
                  <a:lnTo>
                    <a:pt x="230637" y="153052"/>
                  </a:lnTo>
                  <a:lnTo>
                    <a:pt x="230433" y="154989"/>
                  </a:lnTo>
                  <a:lnTo>
                    <a:pt x="230224" y="156927"/>
                  </a:lnTo>
                  <a:lnTo>
                    <a:pt x="230005" y="158864"/>
                  </a:lnTo>
                  <a:lnTo>
                    <a:pt x="229785" y="160802"/>
                  </a:lnTo>
                  <a:lnTo>
                    <a:pt x="229560" y="162739"/>
                  </a:lnTo>
                  <a:lnTo>
                    <a:pt x="229326" y="164676"/>
                  </a:lnTo>
                  <a:lnTo>
                    <a:pt x="229092" y="166614"/>
                  </a:lnTo>
                  <a:lnTo>
                    <a:pt x="228852" y="168551"/>
                  </a:lnTo>
                  <a:lnTo>
                    <a:pt x="228603" y="170488"/>
                  </a:lnTo>
                  <a:lnTo>
                    <a:pt x="228355" y="172426"/>
                  </a:lnTo>
                  <a:lnTo>
                    <a:pt x="228100" y="174363"/>
                  </a:lnTo>
                  <a:lnTo>
                    <a:pt x="227837" y="176301"/>
                  </a:lnTo>
                  <a:lnTo>
                    <a:pt x="227575" y="178238"/>
                  </a:lnTo>
                  <a:lnTo>
                    <a:pt x="227306" y="180175"/>
                  </a:lnTo>
                  <a:lnTo>
                    <a:pt x="227030" y="182113"/>
                  </a:lnTo>
                  <a:lnTo>
                    <a:pt x="226754" y="184050"/>
                  </a:lnTo>
                  <a:lnTo>
                    <a:pt x="226471" y="185987"/>
                  </a:lnTo>
                  <a:lnTo>
                    <a:pt x="226183" y="187925"/>
                  </a:lnTo>
                  <a:lnTo>
                    <a:pt x="225894" y="189862"/>
                  </a:lnTo>
                  <a:lnTo>
                    <a:pt x="225598" y="191800"/>
                  </a:lnTo>
                  <a:lnTo>
                    <a:pt x="225297" y="193737"/>
                  </a:lnTo>
                  <a:lnTo>
                    <a:pt x="224996" y="195674"/>
                  </a:lnTo>
                  <a:lnTo>
                    <a:pt x="224687" y="197612"/>
                  </a:lnTo>
                  <a:lnTo>
                    <a:pt x="224375" y="199549"/>
                  </a:lnTo>
                  <a:lnTo>
                    <a:pt x="224062" y="201486"/>
                  </a:lnTo>
                  <a:lnTo>
                    <a:pt x="223741" y="203424"/>
                  </a:lnTo>
                  <a:lnTo>
                    <a:pt x="223417" y="205361"/>
                  </a:lnTo>
                  <a:lnTo>
                    <a:pt x="223094" y="207299"/>
                  </a:lnTo>
                  <a:lnTo>
                    <a:pt x="222761" y="209236"/>
                  </a:lnTo>
                  <a:lnTo>
                    <a:pt x="222427" y="211173"/>
                  </a:lnTo>
                  <a:lnTo>
                    <a:pt x="222092" y="213111"/>
                  </a:lnTo>
                  <a:lnTo>
                    <a:pt x="221749" y="215048"/>
                  </a:lnTo>
                  <a:lnTo>
                    <a:pt x="221405" y="216985"/>
                  </a:lnTo>
                  <a:lnTo>
                    <a:pt x="221060" y="218923"/>
                  </a:lnTo>
                  <a:lnTo>
                    <a:pt x="220707" y="220860"/>
                  </a:lnTo>
                  <a:lnTo>
                    <a:pt x="220353" y="222798"/>
                  </a:lnTo>
                  <a:lnTo>
                    <a:pt x="219999" y="224735"/>
                  </a:lnTo>
                  <a:lnTo>
                    <a:pt x="219636" y="226672"/>
                  </a:lnTo>
                  <a:lnTo>
                    <a:pt x="219273" y="228610"/>
                  </a:lnTo>
                  <a:lnTo>
                    <a:pt x="218910" y="230547"/>
                  </a:lnTo>
                  <a:lnTo>
                    <a:pt x="218539" y="232484"/>
                  </a:lnTo>
                  <a:lnTo>
                    <a:pt x="218168" y="234422"/>
                  </a:lnTo>
                  <a:lnTo>
                    <a:pt x="217796" y="236359"/>
                  </a:lnTo>
                  <a:lnTo>
                    <a:pt x="217417" y="238297"/>
                  </a:lnTo>
                  <a:lnTo>
                    <a:pt x="217038" y="240234"/>
                  </a:lnTo>
                  <a:lnTo>
                    <a:pt x="216658" y="242171"/>
                  </a:lnTo>
                  <a:lnTo>
                    <a:pt x="216273" y="244109"/>
                  </a:lnTo>
                  <a:lnTo>
                    <a:pt x="215887" y="246046"/>
                  </a:lnTo>
                  <a:lnTo>
                    <a:pt x="215500" y="247983"/>
                  </a:lnTo>
                  <a:lnTo>
                    <a:pt x="215108" y="249921"/>
                  </a:lnTo>
                  <a:lnTo>
                    <a:pt x="214716" y="251858"/>
                  </a:lnTo>
                  <a:lnTo>
                    <a:pt x="214322" y="253796"/>
                  </a:lnTo>
                  <a:lnTo>
                    <a:pt x="213924" y="255733"/>
                  </a:lnTo>
                  <a:lnTo>
                    <a:pt x="213526" y="257670"/>
                  </a:lnTo>
                  <a:lnTo>
                    <a:pt x="213127" y="259608"/>
                  </a:lnTo>
                  <a:lnTo>
                    <a:pt x="212724" y="261545"/>
                  </a:lnTo>
                  <a:lnTo>
                    <a:pt x="212321" y="263482"/>
                  </a:lnTo>
                  <a:lnTo>
                    <a:pt x="211916" y="265420"/>
                  </a:lnTo>
                  <a:lnTo>
                    <a:pt x="211509" y="267357"/>
                  </a:lnTo>
                  <a:lnTo>
                    <a:pt x="211102" y="269295"/>
                  </a:lnTo>
                  <a:lnTo>
                    <a:pt x="210692" y="271232"/>
                  </a:lnTo>
                  <a:lnTo>
                    <a:pt x="210281" y="273169"/>
                  </a:lnTo>
                  <a:lnTo>
                    <a:pt x="209870" y="275107"/>
                  </a:lnTo>
                  <a:lnTo>
                    <a:pt x="209457" y="277044"/>
                  </a:lnTo>
                  <a:lnTo>
                    <a:pt x="209043" y="278981"/>
                  </a:lnTo>
                  <a:lnTo>
                    <a:pt x="208629" y="280919"/>
                  </a:lnTo>
                  <a:lnTo>
                    <a:pt x="208213" y="282856"/>
                  </a:lnTo>
                  <a:lnTo>
                    <a:pt x="207797" y="284794"/>
                  </a:lnTo>
                  <a:lnTo>
                    <a:pt x="207380" y="286731"/>
                  </a:lnTo>
                  <a:lnTo>
                    <a:pt x="206962" y="288668"/>
                  </a:lnTo>
                  <a:lnTo>
                    <a:pt x="206544" y="290606"/>
                  </a:lnTo>
                  <a:lnTo>
                    <a:pt x="206125" y="292543"/>
                  </a:lnTo>
                  <a:lnTo>
                    <a:pt x="205706" y="294480"/>
                  </a:lnTo>
                  <a:lnTo>
                    <a:pt x="205286" y="296418"/>
                  </a:lnTo>
                  <a:lnTo>
                    <a:pt x="204866" y="298355"/>
                  </a:lnTo>
                  <a:lnTo>
                    <a:pt x="204446" y="300292"/>
                  </a:lnTo>
                  <a:lnTo>
                    <a:pt x="204026" y="302230"/>
                  </a:lnTo>
                  <a:lnTo>
                    <a:pt x="203606" y="304167"/>
                  </a:lnTo>
                  <a:lnTo>
                    <a:pt x="203186" y="306105"/>
                  </a:lnTo>
                  <a:lnTo>
                    <a:pt x="202766" y="308042"/>
                  </a:lnTo>
                  <a:lnTo>
                    <a:pt x="202346" y="309979"/>
                  </a:lnTo>
                  <a:lnTo>
                    <a:pt x="201926" y="311917"/>
                  </a:lnTo>
                  <a:lnTo>
                    <a:pt x="201507" y="313854"/>
                  </a:lnTo>
                  <a:lnTo>
                    <a:pt x="201088" y="315791"/>
                  </a:lnTo>
                  <a:lnTo>
                    <a:pt x="200670" y="317729"/>
                  </a:lnTo>
                  <a:lnTo>
                    <a:pt x="200252" y="319666"/>
                  </a:lnTo>
                  <a:lnTo>
                    <a:pt x="199834" y="321604"/>
                  </a:lnTo>
                  <a:lnTo>
                    <a:pt x="199418" y="323541"/>
                  </a:lnTo>
                  <a:lnTo>
                    <a:pt x="199002" y="325478"/>
                  </a:lnTo>
                  <a:lnTo>
                    <a:pt x="198587" y="327416"/>
                  </a:lnTo>
                  <a:lnTo>
                    <a:pt x="198174" y="329353"/>
                  </a:lnTo>
                  <a:lnTo>
                    <a:pt x="197760" y="331290"/>
                  </a:lnTo>
                  <a:lnTo>
                    <a:pt x="197348" y="333228"/>
                  </a:lnTo>
                  <a:lnTo>
                    <a:pt x="196938" y="335165"/>
                  </a:lnTo>
                  <a:lnTo>
                    <a:pt x="196528" y="337103"/>
                  </a:lnTo>
                  <a:lnTo>
                    <a:pt x="196119" y="339040"/>
                  </a:lnTo>
                  <a:lnTo>
                    <a:pt x="195713" y="340977"/>
                  </a:lnTo>
                  <a:lnTo>
                    <a:pt x="195306" y="342915"/>
                  </a:lnTo>
                  <a:lnTo>
                    <a:pt x="194902" y="344852"/>
                  </a:lnTo>
                  <a:lnTo>
                    <a:pt x="194500" y="346789"/>
                  </a:lnTo>
                  <a:lnTo>
                    <a:pt x="194098" y="348727"/>
                  </a:lnTo>
                  <a:lnTo>
                    <a:pt x="193699" y="350664"/>
                  </a:lnTo>
                  <a:lnTo>
                    <a:pt x="193302" y="352602"/>
                  </a:lnTo>
                  <a:lnTo>
                    <a:pt x="192905" y="354539"/>
                  </a:lnTo>
                  <a:lnTo>
                    <a:pt x="192511" y="356476"/>
                  </a:lnTo>
                  <a:lnTo>
                    <a:pt x="192120" y="358414"/>
                  </a:lnTo>
                  <a:lnTo>
                    <a:pt x="191729" y="360351"/>
                  </a:lnTo>
                  <a:lnTo>
                    <a:pt x="191341" y="362288"/>
                  </a:lnTo>
                  <a:lnTo>
                    <a:pt x="190956" y="364226"/>
                  </a:lnTo>
                  <a:lnTo>
                    <a:pt x="190571" y="366163"/>
                  </a:lnTo>
                  <a:lnTo>
                    <a:pt x="190190" y="368101"/>
                  </a:lnTo>
                  <a:lnTo>
                    <a:pt x="189812" y="370038"/>
                  </a:lnTo>
                  <a:lnTo>
                    <a:pt x="189434" y="371975"/>
                  </a:lnTo>
                  <a:lnTo>
                    <a:pt x="189060" y="373913"/>
                  </a:lnTo>
                  <a:lnTo>
                    <a:pt x="188689" y="375850"/>
                  </a:lnTo>
                  <a:lnTo>
                    <a:pt x="188318" y="377787"/>
                  </a:lnTo>
                  <a:lnTo>
                    <a:pt x="187953" y="379725"/>
                  </a:lnTo>
                  <a:lnTo>
                    <a:pt x="187590" y="381662"/>
                  </a:lnTo>
                  <a:lnTo>
                    <a:pt x="187227" y="383600"/>
                  </a:lnTo>
                  <a:lnTo>
                    <a:pt x="186870" y="385537"/>
                  </a:lnTo>
                  <a:lnTo>
                    <a:pt x="186515" y="387474"/>
                  </a:lnTo>
                  <a:lnTo>
                    <a:pt x="186160" y="389412"/>
                  </a:lnTo>
                  <a:lnTo>
                    <a:pt x="185812" y="391349"/>
                  </a:lnTo>
                  <a:lnTo>
                    <a:pt x="185466" y="393286"/>
                  </a:lnTo>
                  <a:lnTo>
                    <a:pt x="185120" y="395224"/>
                  </a:lnTo>
                  <a:lnTo>
                    <a:pt x="184782" y="397161"/>
                  </a:lnTo>
                  <a:lnTo>
                    <a:pt x="184445" y="399099"/>
                  </a:lnTo>
                  <a:lnTo>
                    <a:pt x="184108" y="401036"/>
                  </a:lnTo>
                  <a:lnTo>
                    <a:pt x="183780" y="402973"/>
                  </a:lnTo>
                  <a:lnTo>
                    <a:pt x="183453" y="404911"/>
                  </a:lnTo>
                  <a:lnTo>
                    <a:pt x="183126" y="406848"/>
                  </a:lnTo>
                  <a:lnTo>
                    <a:pt x="182809" y="408785"/>
                  </a:lnTo>
                  <a:lnTo>
                    <a:pt x="182492" y="410723"/>
                  </a:lnTo>
                  <a:lnTo>
                    <a:pt x="182176" y="412660"/>
                  </a:lnTo>
                  <a:lnTo>
                    <a:pt x="181869" y="414598"/>
                  </a:lnTo>
                  <a:lnTo>
                    <a:pt x="181563" y="416535"/>
                  </a:lnTo>
                  <a:lnTo>
                    <a:pt x="181258" y="418472"/>
                  </a:lnTo>
                  <a:lnTo>
                    <a:pt x="180962" y="420410"/>
                  </a:lnTo>
                  <a:lnTo>
                    <a:pt x="180666" y="422347"/>
                  </a:lnTo>
                  <a:lnTo>
                    <a:pt x="180373" y="424284"/>
                  </a:lnTo>
                  <a:lnTo>
                    <a:pt x="180089" y="426222"/>
                  </a:lnTo>
                  <a:lnTo>
                    <a:pt x="179805" y="428159"/>
                  </a:lnTo>
                  <a:lnTo>
                    <a:pt x="179524" y="430097"/>
                  </a:lnTo>
                  <a:lnTo>
                    <a:pt x="179251" y="432034"/>
                  </a:lnTo>
                  <a:lnTo>
                    <a:pt x="178978" y="433971"/>
                  </a:lnTo>
                  <a:lnTo>
                    <a:pt x="178710" y="435909"/>
                  </a:lnTo>
                  <a:lnTo>
                    <a:pt x="178449" y="437846"/>
                  </a:lnTo>
                  <a:lnTo>
                    <a:pt x="178189" y="439783"/>
                  </a:lnTo>
                  <a:lnTo>
                    <a:pt x="177933" y="441721"/>
                  </a:lnTo>
                  <a:lnTo>
                    <a:pt x="177685" y="443658"/>
                  </a:lnTo>
                  <a:lnTo>
                    <a:pt x="177437" y="445596"/>
                  </a:lnTo>
                  <a:lnTo>
                    <a:pt x="177195" y="447533"/>
                  </a:lnTo>
                  <a:lnTo>
                    <a:pt x="176959" y="449470"/>
                  </a:lnTo>
                  <a:lnTo>
                    <a:pt x="176724" y="451408"/>
                  </a:lnTo>
                  <a:lnTo>
                    <a:pt x="176495" y="453345"/>
                  </a:lnTo>
                  <a:lnTo>
                    <a:pt x="176273" y="455282"/>
                  </a:lnTo>
                  <a:lnTo>
                    <a:pt x="176050" y="457220"/>
                  </a:lnTo>
                  <a:lnTo>
                    <a:pt x="175836" y="459157"/>
                  </a:lnTo>
                  <a:lnTo>
                    <a:pt x="175626" y="461095"/>
                  </a:lnTo>
                  <a:lnTo>
                    <a:pt x="175417" y="463032"/>
                  </a:lnTo>
                  <a:lnTo>
                    <a:pt x="175217" y="464969"/>
                  </a:lnTo>
                  <a:lnTo>
                    <a:pt x="175021" y="466907"/>
                  </a:lnTo>
                  <a:lnTo>
                    <a:pt x="174825" y="468844"/>
                  </a:lnTo>
                  <a:lnTo>
                    <a:pt x="174639" y="470781"/>
                  </a:lnTo>
                  <a:lnTo>
                    <a:pt x="174457" y="472719"/>
                  </a:lnTo>
                  <a:lnTo>
                    <a:pt x="174275" y="474656"/>
                  </a:lnTo>
                  <a:lnTo>
                    <a:pt x="174104" y="476594"/>
                  </a:lnTo>
                  <a:lnTo>
                    <a:pt x="173936" y="478531"/>
                  </a:lnTo>
                  <a:lnTo>
                    <a:pt x="173767" y="480468"/>
                  </a:lnTo>
                  <a:lnTo>
                    <a:pt x="173611" y="482406"/>
                  </a:lnTo>
                  <a:lnTo>
                    <a:pt x="173457" y="484343"/>
                  </a:lnTo>
                  <a:lnTo>
                    <a:pt x="173303" y="486280"/>
                  </a:lnTo>
                  <a:lnTo>
                    <a:pt x="173162" y="488218"/>
                  </a:lnTo>
                  <a:lnTo>
                    <a:pt x="173022" y="490155"/>
                  </a:lnTo>
                  <a:lnTo>
                    <a:pt x="172882" y="492093"/>
                  </a:lnTo>
                  <a:lnTo>
                    <a:pt x="172756" y="494030"/>
                  </a:lnTo>
                  <a:lnTo>
                    <a:pt x="172631" y="495967"/>
                  </a:lnTo>
                  <a:lnTo>
                    <a:pt x="172506" y="497905"/>
                  </a:lnTo>
                  <a:lnTo>
                    <a:pt x="172395" y="499842"/>
                  </a:lnTo>
                  <a:lnTo>
                    <a:pt x="172284" y="501779"/>
                  </a:lnTo>
                  <a:lnTo>
                    <a:pt x="172174" y="503717"/>
                  </a:lnTo>
                  <a:lnTo>
                    <a:pt x="172077" y="505654"/>
                  </a:lnTo>
                  <a:lnTo>
                    <a:pt x="171981" y="507592"/>
                  </a:lnTo>
                  <a:lnTo>
                    <a:pt x="171887" y="509529"/>
                  </a:lnTo>
                  <a:lnTo>
                    <a:pt x="171805" y="511466"/>
                  </a:lnTo>
                  <a:lnTo>
                    <a:pt x="171723" y="513404"/>
                  </a:lnTo>
                  <a:lnTo>
                    <a:pt x="171644" y="515341"/>
                  </a:lnTo>
                  <a:lnTo>
                    <a:pt x="171577" y="517278"/>
                  </a:lnTo>
                  <a:lnTo>
                    <a:pt x="171510" y="519216"/>
                  </a:lnTo>
                  <a:lnTo>
                    <a:pt x="171447" y="521153"/>
                  </a:lnTo>
                  <a:lnTo>
                    <a:pt x="171394" y="523091"/>
                  </a:lnTo>
                  <a:lnTo>
                    <a:pt x="171342" y="525028"/>
                  </a:lnTo>
                  <a:lnTo>
                    <a:pt x="171294" y="526965"/>
                  </a:lnTo>
                  <a:lnTo>
                    <a:pt x="171256" y="528903"/>
                  </a:lnTo>
                  <a:lnTo>
                    <a:pt x="171218" y="530840"/>
                  </a:lnTo>
                  <a:lnTo>
                    <a:pt x="171187" y="532777"/>
                  </a:lnTo>
                  <a:lnTo>
                    <a:pt x="171163" y="534715"/>
                  </a:lnTo>
                  <a:lnTo>
                    <a:pt x="171140" y="536652"/>
                  </a:lnTo>
                  <a:lnTo>
                    <a:pt x="171124" y="538590"/>
                  </a:lnTo>
                  <a:lnTo>
                    <a:pt x="171115" y="540527"/>
                  </a:lnTo>
                  <a:lnTo>
                    <a:pt x="171106" y="542464"/>
                  </a:lnTo>
                  <a:lnTo>
                    <a:pt x="171105" y="544402"/>
                  </a:lnTo>
                  <a:lnTo>
                    <a:pt x="171111" y="546339"/>
                  </a:lnTo>
                  <a:lnTo>
                    <a:pt x="171117" y="548276"/>
                  </a:lnTo>
                  <a:lnTo>
                    <a:pt x="171131" y="550214"/>
                  </a:lnTo>
                  <a:lnTo>
                    <a:pt x="171151" y="552151"/>
                  </a:lnTo>
                  <a:lnTo>
                    <a:pt x="171171" y="554089"/>
                  </a:lnTo>
                  <a:lnTo>
                    <a:pt x="171201" y="556026"/>
                  </a:lnTo>
                  <a:lnTo>
                    <a:pt x="171235" y="557963"/>
                  </a:lnTo>
                  <a:lnTo>
                    <a:pt x="171269" y="559901"/>
                  </a:lnTo>
                  <a:lnTo>
                    <a:pt x="171314" y="561838"/>
                  </a:lnTo>
                  <a:lnTo>
                    <a:pt x="171362" y="563775"/>
                  </a:lnTo>
                  <a:lnTo>
                    <a:pt x="171411" y="565713"/>
                  </a:lnTo>
                  <a:lnTo>
                    <a:pt x="171470" y="567650"/>
                  </a:lnTo>
                  <a:lnTo>
                    <a:pt x="171532" y="569588"/>
                  </a:lnTo>
                  <a:lnTo>
                    <a:pt x="171595" y="571525"/>
                  </a:lnTo>
                  <a:lnTo>
                    <a:pt x="171669" y="573462"/>
                  </a:lnTo>
                  <a:lnTo>
                    <a:pt x="171745" y="575400"/>
                  </a:lnTo>
                  <a:lnTo>
                    <a:pt x="171821" y="577337"/>
                  </a:lnTo>
                  <a:lnTo>
                    <a:pt x="171909" y="579274"/>
                  </a:lnTo>
                  <a:lnTo>
                    <a:pt x="171999" y="581212"/>
                  </a:lnTo>
                  <a:lnTo>
                    <a:pt x="172088" y="583149"/>
                  </a:lnTo>
                  <a:lnTo>
                    <a:pt x="172190" y="585087"/>
                  </a:lnTo>
                  <a:lnTo>
                    <a:pt x="172293" y="587024"/>
                  </a:lnTo>
                  <a:lnTo>
                    <a:pt x="172396" y="588961"/>
                  </a:lnTo>
                  <a:lnTo>
                    <a:pt x="172512" y="590899"/>
                  </a:lnTo>
                  <a:lnTo>
                    <a:pt x="172628" y="592836"/>
                  </a:lnTo>
                  <a:lnTo>
                    <a:pt x="172745" y="594773"/>
                  </a:lnTo>
                  <a:lnTo>
                    <a:pt x="172873" y="596711"/>
                  </a:lnTo>
                  <a:lnTo>
                    <a:pt x="173001" y="598648"/>
                  </a:lnTo>
                  <a:lnTo>
                    <a:pt x="173132" y="600585"/>
                  </a:lnTo>
                  <a:lnTo>
                    <a:pt x="173272" y="602523"/>
                  </a:lnTo>
                  <a:lnTo>
                    <a:pt x="173413" y="604460"/>
                  </a:lnTo>
                  <a:lnTo>
                    <a:pt x="173556" y="606398"/>
                  </a:lnTo>
                  <a:lnTo>
                    <a:pt x="173709" y="608335"/>
                  </a:lnTo>
                  <a:lnTo>
                    <a:pt x="173862" y="610272"/>
                  </a:lnTo>
                  <a:lnTo>
                    <a:pt x="174018" y="612210"/>
                  </a:lnTo>
                  <a:lnTo>
                    <a:pt x="174182" y="614147"/>
                  </a:lnTo>
                  <a:lnTo>
                    <a:pt x="174346" y="616084"/>
                  </a:lnTo>
                  <a:lnTo>
                    <a:pt x="174515" y="618022"/>
                  </a:lnTo>
                  <a:lnTo>
                    <a:pt x="174690" y="619959"/>
                  </a:lnTo>
                  <a:lnTo>
                    <a:pt x="174866" y="621897"/>
                  </a:lnTo>
                  <a:lnTo>
                    <a:pt x="175046" y="623834"/>
                  </a:lnTo>
                  <a:lnTo>
                    <a:pt x="175232" y="625771"/>
                  </a:lnTo>
                  <a:lnTo>
                    <a:pt x="175419" y="627709"/>
                  </a:lnTo>
                  <a:lnTo>
                    <a:pt x="175610" y="629646"/>
                  </a:lnTo>
                  <a:lnTo>
                    <a:pt x="175807" y="631583"/>
                  </a:lnTo>
                  <a:lnTo>
                    <a:pt x="176004" y="633521"/>
                  </a:lnTo>
                  <a:lnTo>
                    <a:pt x="176206" y="635458"/>
                  </a:lnTo>
                  <a:lnTo>
                    <a:pt x="176413" y="637396"/>
                  </a:lnTo>
                  <a:lnTo>
                    <a:pt x="176619" y="639333"/>
                  </a:lnTo>
                  <a:lnTo>
                    <a:pt x="176832" y="641270"/>
                  </a:lnTo>
                  <a:lnTo>
                    <a:pt x="177048" y="643208"/>
                  </a:lnTo>
                  <a:lnTo>
                    <a:pt x="177265" y="645145"/>
                  </a:lnTo>
                  <a:lnTo>
                    <a:pt x="177487" y="647082"/>
                  </a:lnTo>
                  <a:lnTo>
                    <a:pt x="177712" y="649020"/>
                  </a:lnTo>
                  <a:lnTo>
                    <a:pt x="177938" y="650957"/>
                  </a:lnTo>
                  <a:lnTo>
                    <a:pt x="178169" y="652895"/>
                  </a:lnTo>
                  <a:lnTo>
                    <a:pt x="178403" y="654832"/>
                  </a:lnTo>
                  <a:lnTo>
                    <a:pt x="178637" y="656769"/>
                  </a:lnTo>
                  <a:lnTo>
                    <a:pt x="178877" y="658707"/>
                  </a:lnTo>
                  <a:lnTo>
                    <a:pt x="179119" y="660644"/>
                  </a:lnTo>
                  <a:lnTo>
                    <a:pt x="179361" y="662581"/>
                  </a:lnTo>
                  <a:lnTo>
                    <a:pt x="179610" y="664519"/>
                  </a:lnTo>
                  <a:lnTo>
                    <a:pt x="179859" y="666456"/>
                  </a:lnTo>
                  <a:lnTo>
                    <a:pt x="180109" y="668394"/>
                  </a:lnTo>
                  <a:lnTo>
                    <a:pt x="180365" y="670331"/>
                  </a:lnTo>
                  <a:lnTo>
                    <a:pt x="180621" y="672268"/>
                  </a:lnTo>
                  <a:lnTo>
                    <a:pt x="180877" y="674206"/>
                  </a:lnTo>
                  <a:lnTo>
                    <a:pt x="181140" y="676143"/>
                  </a:lnTo>
                  <a:lnTo>
                    <a:pt x="181403" y="678080"/>
                  </a:lnTo>
                  <a:lnTo>
                    <a:pt x="181666" y="680018"/>
                  </a:lnTo>
                  <a:lnTo>
                    <a:pt x="181935" y="681955"/>
                  </a:lnTo>
                  <a:lnTo>
                    <a:pt x="182203" y="683893"/>
                  </a:lnTo>
                  <a:lnTo>
                    <a:pt x="182473" y="685830"/>
                  </a:lnTo>
                  <a:lnTo>
                    <a:pt x="182746" y="687767"/>
                  </a:lnTo>
                  <a:lnTo>
                    <a:pt x="183020" y="689705"/>
                  </a:lnTo>
                  <a:lnTo>
                    <a:pt x="183295" y="691642"/>
                  </a:lnTo>
                  <a:lnTo>
                    <a:pt x="183574" y="693579"/>
                  </a:lnTo>
                  <a:lnTo>
                    <a:pt x="183852" y="695517"/>
                  </a:lnTo>
                  <a:lnTo>
                    <a:pt x="184132" y="697454"/>
                  </a:lnTo>
                  <a:lnTo>
                    <a:pt x="184414" y="699392"/>
                  </a:lnTo>
                  <a:lnTo>
                    <a:pt x="184697" y="701329"/>
                  </a:lnTo>
                  <a:lnTo>
                    <a:pt x="184980" y="703266"/>
                  </a:lnTo>
                  <a:lnTo>
                    <a:pt x="185267" y="705204"/>
                  </a:lnTo>
                  <a:lnTo>
                    <a:pt x="185553" y="707141"/>
                  </a:lnTo>
                  <a:lnTo>
                    <a:pt x="185840" y="709078"/>
                  </a:lnTo>
                  <a:lnTo>
                    <a:pt x="186128" y="711016"/>
                  </a:lnTo>
                  <a:lnTo>
                    <a:pt x="186417" y="712953"/>
                  </a:lnTo>
                  <a:lnTo>
                    <a:pt x="186707" y="714891"/>
                  </a:lnTo>
                  <a:lnTo>
                    <a:pt x="186998" y="716828"/>
                  </a:lnTo>
                  <a:lnTo>
                    <a:pt x="187289" y="718765"/>
                  </a:lnTo>
                  <a:lnTo>
                    <a:pt x="187581" y="720703"/>
                  </a:lnTo>
                  <a:lnTo>
                    <a:pt x="187873" y="722640"/>
                  </a:lnTo>
                  <a:lnTo>
                    <a:pt x="188166" y="724577"/>
                  </a:lnTo>
                  <a:lnTo>
                    <a:pt x="188459" y="726515"/>
                  </a:lnTo>
                  <a:lnTo>
                    <a:pt x="188752" y="728452"/>
                  </a:lnTo>
                  <a:lnTo>
                    <a:pt x="189046" y="730390"/>
                  </a:lnTo>
                  <a:lnTo>
                    <a:pt x="189340" y="732327"/>
                  </a:lnTo>
                  <a:lnTo>
                    <a:pt x="189633" y="734264"/>
                  </a:lnTo>
                  <a:lnTo>
                    <a:pt x="189927" y="736202"/>
                  </a:lnTo>
                  <a:lnTo>
                    <a:pt x="190220" y="738139"/>
                  </a:lnTo>
                  <a:lnTo>
                    <a:pt x="190514" y="740076"/>
                  </a:lnTo>
                  <a:lnTo>
                    <a:pt x="190807" y="742014"/>
                  </a:lnTo>
                  <a:lnTo>
                    <a:pt x="191100" y="743951"/>
                  </a:lnTo>
                  <a:lnTo>
                    <a:pt x="191392" y="745889"/>
                  </a:lnTo>
                  <a:lnTo>
                    <a:pt x="191684" y="747826"/>
                  </a:lnTo>
                  <a:lnTo>
                    <a:pt x="191975" y="749763"/>
                  </a:lnTo>
                  <a:lnTo>
                    <a:pt x="192266" y="751701"/>
                  </a:lnTo>
                  <a:lnTo>
                    <a:pt x="192556" y="753638"/>
                  </a:lnTo>
                  <a:lnTo>
                    <a:pt x="192845" y="755575"/>
                  </a:lnTo>
                  <a:lnTo>
                    <a:pt x="193133" y="757513"/>
                  </a:lnTo>
                  <a:lnTo>
                    <a:pt x="193422" y="759450"/>
                  </a:lnTo>
                  <a:lnTo>
                    <a:pt x="193707" y="761388"/>
                  </a:lnTo>
                  <a:lnTo>
                    <a:pt x="193993" y="763325"/>
                  </a:lnTo>
                  <a:lnTo>
                    <a:pt x="194278" y="765262"/>
                  </a:lnTo>
                  <a:lnTo>
                    <a:pt x="194560" y="767200"/>
                  </a:lnTo>
                  <a:lnTo>
                    <a:pt x="194842" y="769137"/>
                  </a:lnTo>
                  <a:lnTo>
                    <a:pt x="195123" y="771074"/>
                  </a:lnTo>
                  <a:lnTo>
                    <a:pt x="195401" y="773012"/>
                  </a:lnTo>
                  <a:lnTo>
                    <a:pt x="195678" y="774949"/>
                  </a:lnTo>
                  <a:lnTo>
                    <a:pt x="195955" y="776887"/>
                  </a:lnTo>
                  <a:lnTo>
                    <a:pt x="196228" y="778824"/>
                  </a:lnTo>
                  <a:lnTo>
                    <a:pt x="196500" y="780761"/>
                  </a:lnTo>
                  <a:lnTo>
                    <a:pt x="196772" y="782699"/>
                  </a:lnTo>
                  <a:lnTo>
                    <a:pt x="197039" y="784636"/>
                  </a:lnTo>
                  <a:lnTo>
                    <a:pt x="197306" y="786573"/>
                  </a:lnTo>
                  <a:lnTo>
                    <a:pt x="197572" y="788511"/>
                  </a:lnTo>
                  <a:lnTo>
                    <a:pt x="197833" y="790448"/>
                  </a:lnTo>
                  <a:lnTo>
                    <a:pt x="198094" y="792386"/>
                  </a:lnTo>
                  <a:lnTo>
                    <a:pt x="198353" y="794323"/>
                  </a:lnTo>
                  <a:lnTo>
                    <a:pt x="198608" y="796260"/>
                  </a:lnTo>
                  <a:lnTo>
                    <a:pt x="198862" y="798198"/>
                  </a:lnTo>
                  <a:lnTo>
                    <a:pt x="199114" y="800135"/>
                  </a:lnTo>
                  <a:lnTo>
                    <a:pt x="199361" y="802072"/>
                  </a:lnTo>
                  <a:lnTo>
                    <a:pt x="199608" y="804010"/>
                  </a:lnTo>
                  <a:lnTo>
                    <a:pt x="199852" y="805947"/>
                  </a:lnTo>
                  <a:lnTo>
                    <a:pt x="200091" y="807885"/>
                  </a:lnTo>
                  <a:lnTo>
                    <a:pt x="200331" y="809822"/>
                  </a:lnTo>
                  <a:lnTo>
                    <a:pt x="200566" y="811759"/>
                  </a:lnTo>
                  <a:lnTo>
                    <a:pt x="200797" y="813697"/>
                  </a:lnTo>
                  <a:lnTo>
                    <a:pt x="201028" y="815634"/>
                  </a:lnTo>
                  <a:lnTo>
                    <a:pt x="201254" y="817571"/>
                  </a:lnTo>
                  <a:lnTo>
                    <a:pt x="201476" y="819509"/>
                  </a:lnTo>
                  <a:lnTo>
                    <a:pt x="201698" y="821446"/>
                  </a:lnTo>
                  <a:lnTo>
                    <a:pt x="201914" y="823384"/>
                  </a:lnTo>
                  <a:lnTo>
                    <a:pt x="202127" y="825321"/>
                  </a:lnTo>
                  <a:lnTo>
                    <a:pt x="202339" y="827258"/>
                  </a:lnTo>
                  <a:lnTo>
                    <a:pt x="202545" y="829196"/>
                  </a:lnTo>
                  <a:lnTo>
                    <a:pt x="202747" y="831133"/>
                  </a:lnTo>
                  <a:lnTo>
                    <a:pt x="202950" y="833070"/>
                  </a:lnTo>
                  <a:lnTo>
                    <a:pt x="203145" y="835008"/>
                  </a:lnTo>
                  <a:lnTo>
                    <a:pt x="203337" y="836945"/>
                  </a:lnTo>
                  <a:lnTo>
                    <a:pt x="203529" y="838883"/>
                  </a:lnTo>
                  <a:lnTo>
                    <a:pt x="203712" y="840820"/>
                  </a:lnTo>
                  <a:lnTo>
                    <a:pt x="203894" y="842757"/>
                  </a:lnTo>
                  <a:lnTo>
                    <a:pt x="204075" y="844695"/>
                  </a:lnTo>
                  <a:lnTo>
                    <a:pt x="204246" y="846632"/>
                  </a:lnTo>
                  <a:lnTo>
                    <a:pt x="204416" y="848569"/>
                  </a:lnTo>
                  <a:lnTo>
                    <a:pt x="204586" y="850507"/>
                  </a:lnTo>
                  <a:lnTo>
                    <a:pt x="204745" y="852444"/>
                  </a:lnTo>
                  <a:lnTo>
                    <a:pt x="204903" y="854382"/>
                  </a:lnTo>
                  <a:lnTo>
                    <a:pt x="205061" y="856319"/>
                  </a:lnTo>
                  <a:lnTo>
                    <a:pt x="205207" y="858256"/>
                  </a:lnTo>
                  <a:lnTo>
                    <a:pt x="205352" y="860194"/>
                  </a:lnTo>
                  <a:lnTo>
                    <a:pt x="205498" y="862131"/>
                  </a:lnTo>
                  <a:lnTo>
                    <a:pt x="205631" y="864068"/>
                  </a:lnTo>
                  <a:lnTo>
                    <a:pt x="205764" y="866006"/>
                  </a:lnTo>
                  <a:lnTo>
                    <a:pt x="205896" y="867943"/>
                  </a:lnTo>
                  <a:lnTo>
                    <a:pt x="206016" y="869881"/>
                  </a:lnTo>
                  <a:lnTo>
                    <a:pt x="206136" y="871818"/>
                  </a:lnTo>
                  <a:lnTo>
                    <a:pt x="206254" y="873755"/>
                  </a:lnTo>
                  <a:lnTo>
                    <a:pt x="206361" y="875693"/>
                  </a:lnTo>
                  <a:lnTo>
                    <a:pt x="206468" y="877630"/>
                  </a:lnTo>
                  <a:lnTo>
                    <a:pt x="206572" y="879567"/>
                  </a:lnTo>
                  <a:lnTo>
                    <a:pt x="206665" y="881505"/>
                  </a:lnTo>
                  <a:lnTo>
                    <a:pt x="206759" y="883442"/>
                  </a:lnTo>
                  <a:lnTo>
                    <a:pt x="206848" y="885380"/>
                  </a:lnTo>
                  <a:lnTo>
                    <a:pt x="206928" y="887317"/>
                  </a:lnTo>
                  <a:lnTo>
                    <a:pt x="207007" y="889254"/>
                  </a:lnTo>
                  <a:lnTo>
                    <a:pt x="207082" y="891192"/>
                  </a:lnTo>
                  <a:lnTo>
                    <a:pt x="207147" y="893129"/>
                  </a:lnTo>
                  <a:lnTo>
                    <a:pt x="207212" y="895066"/>
                  </a:lnTo>
                  <a:lnTo>
                    <a:pt x="207272" y="897004"/>
                  </a:lnTo>
                  <a:lnTo>
                    <a:pt x="207323" y="898941"/>
                  </a:lnTo>
                  <a:lnTo>
                    <a:pt x="207374" y="900878"/>
                  </a:lnTo>
                  <a:lnTo>
                    <a:pt x="207418" y="902816"/>
                  </a:lnTo>
                  <a:lnTo>
                    <a:pt x="207455" y="904753"/>
                  </a:lnTo>
                  <a:lnTo>
                    <a:pt x="207491" y="906691"/>
                  </a:lnTo>
                  <a:lnTo>
                    <a:pt x="207520" y="908628"/>
                  </a:lnTo>
                  <a:lnTo>
                    <a:pt x="207542" y="910565"/>
                  </a:lnTo>
                  <a:lnTo>
                    <a:pt x="207563" y="912503"/>
                  </a:lnTo>
                  <a:lnTo>
                    <a:pt x="207576" y="914440"/>
                  </a:lnTo>
                  <a:lnTo>
                    <a:pt x="207583" y="916377"/>
                  </a:lnTo>
                  <a:lnTo>
                    <a:pt x="207590" y="918315"/>
                  </a:lnTo>
                  <a:lnTo>
                    <a:pt x="207587" y="920252"/>
                  </a:lnTo>
                  <a:lnTo>
                    <a:pt x="207579" y="922190"/>
                  </a:lnTo>
                  <a:lnTo>
                    <a:pt x="207571" y="924127"/>
                  </a:lnTo>
                  <a:lnTo>
                    <a:pt x="207552" y="926064"/>
                  </a:lnTo>
                  <a:lnTo>
                    <a:pt x="207529" y="928002"/>
                  </a:lnTo>
                  <a:lnTo>
                    <a:pt x="207506" y="929939"/>
                  </a:lnTo>
                  <a:lnTo>
                    <a:pt x="207471" y="931876"/>
                  </a:lnTo>
                  <a:lnTo>
                    <a:pt x="207433" y="933814"/>
                  </a:lnTo>
                  <a:lnTo>
                    <a:pt x="207395" y="935751"/>
                  </a:lnTo>
                  <a:lnTo>
                    <a:pt x="207344" y="937689"/>
                  </a:lnTo>
                  <a:lnTo>
                    <a:pt x="207290" y="939626"/>
                  </a:lnTo>
                  <a:lnTo>
                    <a:pt x="207237" y="941563"/>
                  </a:lnTo>
                  <a:lnTo>
                    <a:pt x="207170" y="943501"/>
                  </a:lnTo>
                  <a:lnTo>
                    <a:pt x="207102" y="945438"/>
                  </a:lnTo>
                  <a:lnTo>
                    <a:pt x="207033" y="947375"/>
                  </a:lnTo>
                  <a:lnTo>
                    <a:pt x="206950" y="949313"/>
                  </a:lnTo>
                  <a:lnTo>
                    <a:pt x="206866" y="951250"/>
                  </a:lnTo>
                  <a:lnTo>
                    <a:pt x="206782" y="953188"/>
                  </a:lnTo>
                  <a:lnTo>
                    <a:pt x="206684" y="955125"/>
                  </a:lnTo>
                  <a:lnTo>
                    <a:pt x="206585" y="957062"/>
                  </a:lnTo>
                  <a:lnTo>
                    <a:pt x="206485" y="959000"/>
                  </a:lnTo>
                  <a:lnTo>
                    <a:pt x="206371" y="960937"/>
                  </a:lnTo>
                  <a:lnTo>
                    <a:pt x="206258" y="962874"/>
                  </a:lnTo>
                  <a:lnTo>
                    <a:pt x="206142" y="964812"/>
                  </a:lnTo>
                  <a:lnTo>
                    <a:pt x="206013" y="966749"/>
                  </a:lnTo>
                  <a:lnTo>
                    <a:pt x="205885" y="968687"/>
                  </a:lnTo>
                  <a:lnTo>
                    <a:pt x="205753" y="970624"/>
                  </a:lnTo>
                  <a:lnTo>
                    <a:pt x="205610" y="972561"/>
                  </a:lnTo>
                  <a:lnTo>
                    <a:pt x="205467" y="974499"/>
                  </a:lnTo>
                  <a:lnTo>
                    <a:pt x="205319" y="976436"/>
                  </a:lnTo>
                  <a:lnTo>
                    <a:pt x="205162" y="978373"/>
                  </a:lnTo>
                  <a:lnTo>
                    <a:pt x="205004" y="980311"/>
                  </a:lnTo>
                  <a:lnTo>
                    <a:pt x="204841" y="982248"/>
                  </a:lnTo>
                  <a:lnTo>
                    <a:pt x="204669" y="984186"/>
                  </a:lnTo>
                  <a:lnTo>
                    <a:pt x="204497" y="986123"/>
                  </a:lnTo>
                  <a:lnTo>
                    <a:pt x="204319" y="988060"/>
                  </a:lnTo>
                  <a:lnTo>
                    <a:pt x="204133" y="98999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13213" y="2175096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21522" y="2053185"/>
              <a:ext cx="234271" cy="42808"/>
            </a:xfrm>
            <a:custGeom>
              <a:avLst/>
              <a:pathLst>
                <a:path w="234271" h="42808">
                  <a:moveTo>
                    <a:pt x="1609" y="40546"/>
                  </a:moveTo>
                  <a:lnTo>
                    <a:pt x="1741" y="40462"/>
                  </a:lnTo>
                  <a:lnTo>
                    <a:pt x="1873" y="40379"/>
                  </a:lnTo>
                  <a:lnTo>
                    <a:pt x="2005" y="40295"/>
                  </a:lnTo>
                  <a:lnTo>
                    <a:pt x="2151" y="40211"/>
                  </a:lnTo>
                  <a:lnTo>
                    <a:pt x="2298" y="40127"/>
                  </a:lnTo>
                  <a:lnTo>
                    <a:pt x="2446" y="40044"/>
                  </a:lnTo>
                  <a:lnTo>
                    <a:pt x="2602" y="39960"/>
                  </a:lnTo>
                  <a:lnTo>
                    <a:pt x="2764" y="39876"/>
                  </a:lnTo>
                  <a:lnTo>
                    <a:pt x="2927" y="39792"/>
                  </a:lnTo>
                  <a:lnTo>
                    <a:pt x="3093" y="39708"/>
                  </a:lnTo>
                  <a:lnTo>
                    <a:pt x="3271" y="39625"/>
                  </a:lnTo>
                  <a:lnTo>
                    <a:pt x="3448" y="39541"/>
                  </a:lnTo>
                  <a:lnTo>
                    <a:pt x="3626" y="39457"/>
                  </a:lnTo>
                  <a:lnTo>
                    <a:pt x="3816" y="39373"/>
                  </a:lnTo>
                  <a:lnTo>
                    <a:pt x="4008" y="39290"/>
                  </a:lnTo>
                  <a:lnTo>
                    <a:pt x="4200" y="39206"/>
                  </a:lnTo>
                  <a:lnTo>
                    <a:pt x="4400" y="39122"/>
                  </a:lnTo>
                  <a:lnTo>
                    <a:pt x="4606" y="39038"/>
                  </a:lnTo>
                  <a:lnTo>
                    <a:pt x="4812" y="38955"/>
                  </a:lnTo>
                  <a:lnTo>
                    <a:pt x="5021" y="38871"/>
                  </a:lnTo>
                  <a:lnTo>
                    <a:pt x="5241" y="38787"/>
                  </a:lnTo>
                  <a:lnTo>
                    <a:pt x="5461" y="38703"/>
                  </a:lnTo>
                  <a:lnTo>
                    <a:pt x="5681" y="38619"/>
                  </a:lnTo>
                  <a:lnTo>
                    <a:pt x="5913" y="38536"/>
                  </a:lnTo>
                  <a:lnTo>
                    <a:pt x="6146" y="38452"/>
                  </a:lnTo>
                  <a:lnTo>
                    <a:pt x="6379" y="38368"/>
                  </a:lnTo>
                  <a:lnTo>
                    <a:pt x="6619" y="38284"/>
                  </a:lnTo>
                  <a:lnTo>
                    <a:pt x="6866" y="38201"/>
                  </a:lnTo>
                  <a:lnTo>
                    <a:pt x="7112" y="38117"/>
                  </a:lnTo>
                  <a:lnTo>
                    <a:pt x="7360" y="38033"/>
                  </a:lnTo>
                  <a:lnTo>
                    <a:pt x="7619" y="37949"/>
                  </a:lnTo>
                  <a:lnTo>
                    <a:pt x="7878" y="37865"/>
                  </a:lnTo>
                  <a:lnTo>
                    <a:pt x="8137" y="37782"/>
                  </a:lnTo>
                  <a:lnTo>
                    <a:pt x="8405" y="37698"/>
                  </a:lnTo>
                  <a:lnTo>
                    <a:pt x="8676" y="37614"/>
                  </a:lnTo>
                  <a:lnTo>
                    <a:pt x="8947" y="37530"/>
                  </a:lnTo>
                  <a:lnTo>
                    <a:pt x="9223" y="37447"/>
                  </a:lnTo>
                  <a:lnTo>
                    <a:pt x="9505" y="37363"/>
                  </a:lnTo>
                  <a:lnTo>
                    <a:pt x="9787" y="37279"/>
                  </a:lnTo>
                  <a:lnTo>
                    <a:pt x="10071" y="37195"/>
                  </a:lnTo>
                  <a:lnTo>
                    <a:pt x="10364" y="37111"/>
                  </a:lnTo>
                  <a:lnTo>
                    <a:pt x="10658" y="37028"/>
                  </a:lnTo>
                  <a:lnTo>
                    <a:pt x="10951" y="36944"/>
                  </a:lnTo>
                  <a:lnTo>
                    <a:pt x="11253" y="36860"/>
                  </a:lnTo>
                  <a:lnTo>
                    <a:pt x="11556" y="36776"/>
                  </a:lnTo>
                  <a:lnTo>
                    <a:pt x="11860" y="36693"/>
                  </a:lnTo>
                  <a:lnTo>
                    <a:pt x="12168" y="36609"/>
                  </a:lnTo>
                  <a:lnTo>
                    <a:pt x="12482" y="36525"/>
                  </a:lnTo>
                  <a:lnTo>
                    <a:pt x="12795" y="36441"/>
                  </a:lnTo>
                  <a:lnTo>
                    <a:pt x="13110" y="36358"/>
                  </a:lnTo>
                  <a:lnTo>
                    <a:pt x="13433" y="36274"/>
                  </a:lnTo>
                  <a:lnTo>
                    <a:pt x="13756" y="36190"/>
                  </a:lnTo>
                  <a:lnTo>
                    <a:pt x="14078" y="36106"/>
                  </a:lnTo>
                  <a:lnTo>
                    <a:pt x="14408" y="36022"/>
                  </a:lnTo>
                  <a:lnTo>
                    <a:pt x="14740" y="35939"/>
                  </a:lnTo>
                  <a:lnTo>
                    <a:pt x="15071" y="35855"/>
                  </a:lnTo>
                  <a:lnTo>
                    <a:pt x="15407" y="35771"/>
                  </a:lnTo>
                  <a:lnTo>
                    <a:pt x="15746" y="35687"/>
                  </a:lnTo>
                  <a:lnTo>
                    <a:pt x="16086" y="35604"/>
                  </a:lnTo>
                  <a:lnTo>
                    <a:pt x="16427" y="35520"/>
                  </a:lnTo>
                  <a:lnTo>
                    <a:pt x="16774" y="35436"/>
                  </a:lnTo>
                  <a:lnTo>
                    <a:pt x="17121" y="35352"/>
                  </a:lnTo>
                  <a:lnTo>
                    <a:pt x="17469" y="35268"/>
                  </a:lnTo>
                  <a:lnTo>
                    <a:pt x="17821" y="35185"/>
                  </a:lnTo>
                  <a:lnTo>
                    <a:pt x="18176" y="35101"/>
                  </a:lnTo>
                  <a:lnTo>
                    <a:pt x="18530" y="35017"/>
                  </a:lnTo>
                  <a:lnTo>
                    <a:pt x="18887" y="34933"/>
                  </a:lnTo>
                  <a:lnTo>
                    <a:pt x="19248" y="34850"/>
                  </a:lnTo>
                  <a:lnTo>
                    <a:pt x="19608" y="34766"/>
                  </a:lnTo>
                  <a:lnTo>
                    <a:pt x="19969" y="34682"/>
                  </a:lnTo>
                  <a:lnTo>
                    <a:pt x="20335" y="34598"/>
                  </a:lnTo>
                  <a:lnTo>
                    <a:pt x="20702" y="34514"/>
                  </a:lnTo>
                  <a:lnTo>
                    <a:pt x="21068" y="34431"/>
                  </a:lnTo>
                  <a:lnTo>
                    <a:pt x="21438" y="34347"/>
                  </a:lnTo>
                  <a:lnTo>
                    <a:pt x="21809" y="34263"/>
                  </a:lnTo>
                  <a:lnTo>
                    <a:pt x="22181" y="34179"/>
                  </a:lnTo>
                  <a:lnTo>
                    <a:pt x="22554" y="34096"/>
                  </a:lnTo>
                  <a:lnTo>
                    <a:pt x="22930" y="34012"/>
                  </a:lnTo>
                  <a:lnTo>
                    <a:pt x="23305" y="33928"/>
                  </a:lnTo>
                  <a:lnTo>
                    <a:pt x="23681" y="33844"/>
                  </a:lnTo>
                  <a:lnTo>
                    <a:pt x="24061" y="33761"/>
                  </a:lnTo>
                  <a:lnTo>
                    <a:pt x="24440" y="33677"/>
                  </a:lnTo>
                  <a:lnTo>
                    <a:pt x="24820" y="33593"/>
                  </a:lnTo>
                  <a:lnTo>
                    <a:pt x="25201" y="33509"/>
                  </a:lnTo>
                  <a:lnTo>
                    <a:pt x="25584" y="33425"/>
                  </a:lnTo>
                  <a:lnTo>
                    <a:pt x="25966" y="33342"/>
                  </a:lnTo>
                  <a:lnTo>
                    <a:pt x="26350" y="33258"/>
                  </a:lnTo>
                  <a:lnTo>
                    <a:pt x="26735" y="33174"/>
                  </a:lnTo>
                  <a:lnTo>
                    <a:pt x="27120" y="33090"/>
                  </a:lnTo>
                  <a:lnTo>
                    <a:pt x="27505" y="33007"/>
                  </a:lnTo>
                  <a:lnTo>
                    <a:pt x="27892" y="32923"/>
                  </a:lnTo>
                  <a:lnTo>
                    <a:pt x="28278" y="32839"/>
                  </a:lnTo>
                  <a:lnTo>
                    <a:pt x="28665" y="32755"/>
                  </a:lnTo>
                  <a:lnTo>
                    <a:pt x="29053" y="32671"/>
                  </a:lnTo>
                  <a:lnTo>
                    <a:pt x="29441" y="32588"/>
                  </a:lnTo>
                  <a:lnTo>
                    <a:pt x="29828" y="32504"/>
                  </a:lnTo>
                  <a:lnTo>
                    <a:pt x="30216" y="32420"/>
                  </a:lnTo>
                  <a:lnTo>
                    <a:pt x="30605" y="32336"/>
                  </a:lnTo>
                  <a:lnTo>
                    <a:pt x="30993" y="32253"/>
                  </a:lnTo>
                  <a:lnTo>
                    <a:pt x="31381" y="32169"/>
                  </a:lnTo>
                  <a:lnTo>
                    <a:pt x="31769" y="32085"/>
                  </a:lnTo>
                  <a:lnTo>
                    <a:pt x="32158" y="32001"/>
                  </a:lnTo>
                  <a:lnTo>
                    <a:pt x="32546" y="31917"/>
                  </a:lnTo>
                  <a:lnTo>
                    <a:pt x="32933" y="31834"/>
                  </a:lnTo>
                  <a:lnTo>
                    <a:pt x="33320" y="31750"/>
                  </a:lnTo>
                  <a:lnTo>
                    <a:pt x="33708" y="31666"/>
                  </a:lnTo>
                  <a:lnTo>
                    <a:pt x="34094" y="31582"/>
                  </a:lnTo>
                  <a:lnTo>
                    <a:pt x="34480" y="31499"/>
                  </a:lnTo>
                  <a:lnTo>
                    <a:pt x="34866" y="31415"/>
                  </a:lnTo>
                  <a:lnTo>
                    <a:pt x="35251" y="31331"/>
                  </a:lnTo>
                  <a:lnTo>
                    <a:pt x="35635" y="31247"/>
                  </a:lnTo>
                  <a:lnTo>
                    <a:pt x="36018" y="31164"/>
                  </a:lnTo>
                  <a:lnTo>
                    <a:pt x="36402" y="31080"/>
                  </a:lnTo>
                  <a:lnTo>
                    <a:pt x="36784" y="30996"/>
                  </a:lnTo>
                  <a:lnTo>
                    <a:pt x="37164" y="30912"/>
                  </a:lnTo>
                  <a:lnTo>
                    <a:pt x="37545" y="30828"/>
                  </a:lnTo>
                  <a:lnTo>
                    <a:pt x="37925" y="30745"/>
                  </a:lnTo>
                  <a:lnTo>
                    <a:pt x="38302" y="30661"/>
                  </a:lnTo>
                  <a:lnTo>
                    <a:pt x="38679" y="30577"/>
                  </a:lnTo>
                  <a:lnTo>
                    <a:pt x="39056" y="30493"/>
                  </a:lnTo>
                  <a:lnTo>
                    <a:pt x="39429" y="30410"/>
                  </a:lnTo>
                  <a:lnTo>
                    <a:pt x="39803" y="30326"/>
                  </a:lnTo>
                  <a:lnTo>
                    <a:pt x="40176" y="30242"/>
                  </a:lnTo>
                  <a:lnTo>
                    <a:pt x="40546" y="30158"/>
                  </a:lnTo>
                  <a:lnTo>
                    <a:pt x="40914" y="30074"/>
                  </a:lnTo>
                  <a:lnTo>
                    <a:pt x="41283" y="29991"/>
                  </a:lnTo>
                  <a:lnTo>
                    <a:pt x="41650" y="29907"/>
                  </a:lnTo>
                  <a:lnTo>
                    <a:pt x="42013" y="29823"/>
                  </a:lnTo>
                  <a:lnTo>
                    <a:pt x="42376" y="29739"/>
                  </a:lnTo>
                  <a:lnTo>
                    <a:pt x="42739" y="29656"/>
                  </a:lnTo>
                  <a:lnTo>
                    <a:pt x="43097" y="29572"/>
                  </a:lnTo>
                  <a:lnTo>
                    <a:pt x="43454" y="29488"/>
                  </a:lnTo>
                  <a:lnTo>
                    <a:pt x="43811" y="29404"/>
                  </a:lnTo>
                  <a:lnTo>
                    <a:pt x="44164" y="29320"/>
                  </a:lnTo>
                  <a:lnTo>
                    <a:pt x="44515" y="29237"/>
                  </a:lnTo>
                  <a:lnTo>
                    <a:pt x="44866" y="29153"/>
                  </a:lnTo>
                  <a:lnTo>
                    <a:pt x="45215" y="29069"/>
                  </a:lnTo>
                  <a:lnTo>
                    <a:pt x="45558" y="28985"/>
                  </a:lnTo>
                  <a:lnTo>
                    <a:pt x="45902" y="28902"/>
                  </a:lnTo>
                  <a:lnTo>
                    <a:pt x="46246" y="28818"/>
                  </a:lnTo>
                  <a:lnTo>
                    <a:pt x="46582" y="28734"/>
                  </a:lnTo>
                  <a:lnTo>
                    <a:pt x="46918" y="28650"/>
                  </a:lnTo>
                  <a:lnTo>
                    <a:pt x="47254" y="28567"/>
                  </a:lnTo>
                  <a:lnTo>
                    <a:pt x="47585" y="28483"/>
                  </a:lnTo>
                  <a:lnTo>
                    <a:pt x="47913" y="28399"/>
                  </a:lnTo>
                  <a:lnTo>
                    <a:pt x="48241" y="28315"/>
                  </a:lnTo>
                  <a:lnTo>
                    <a:pt x="48567" y="28231"/>
                  </a:lnTo>
                  <a:lnTo>
                    <a:pt x="48886" y="28148"/>
                  </a:lnTo>
                  <a:lnTo>
                    <a:pt x="49205" y="28064"/>
                  </a:lnTo>
                  <a:lnTo>
                    <a:pt x="49524" y="27980"/>
                  </a:lnTo>
                  <a:lnTo>
                    <a:pt x="49835" y="27896"/>
                  </a:lnTo>
                  <a:lnTo>
                    <a:pt x="50145" y="27813"/>
                  </a:lnTo>
                  <a:lnTo>
                    <a:pt x="50455" y="27729"/>
                  </a:lnTo>
                  <a:lnTo>
                    <a:pt x="50759" y="27645"/>
                  </a:lnTo>
                  <a:lnTo>
                    <a:pt x="51059" y="27561"/>
                  </a:lnTo>
                  <a:lnTo>
                    <a:pt x="51360" y="27477"/>
                  </a:lnTo>
                  <a:lnTo>
                    <a:pt x="51657" y="27394"/>
                  </a:lnTo>
                  <a:lnTo>
                    <a:pt x="51947" y="27310"/>
                  </a:lnTo>
                  <a:lnTo>
                    <a:pt x="52237" y="27226"/>
                  </a:lnTo>
                  <a:lnTo>
                    <a:pt x="52527" y="27142"/>
                  </a:lnTo>
                  <a:lnTo>
                    <a:pt x="52807" y="27059"/>
                  </a:lnTo>
                  <a:lnTo>
                    <a:pt x="53087" y="26975"/>
                  </a:lnTo>
                  <a:lnTo>
                    <a:pt x="53366" y="26891"/>
                  </a:lnTo>
                  <a:lnTo>
                    <a:pt x="53639" y="26807"/>
                  </a:lnTo>
                  <a:lnTo>
                    <a:pt x="53907" y="26723"/>
                  </a:lnTo>
                  <a:lnTo>
                    <a:pt x="54176" y="26640"/>
                  </a:lnTo>
                  <a:lnTo>
                    <a:pt x="54441" y="26556"/>
                  </a:lnTo>
                  <a:lnTo>
                    <a:pt x="54698" y="26472"/>
                  </a:lnTo>
                  <a:lnTo>
                    <a:pt x="54955" y="26388"/>
                  </a:lnTo>
                  <a:lnTo>
                    <a:pt x="55211" y="26305"/>
                  </a:lnTo>
                  <a:lnTo>
                    <a:pt x="55457" y="26221"/>
                  </a:lnTo>
                  <a:lnTo>
                    <a:pt x="55702" y="26137"/>
                  </a:lnTo>
                  <a:lnTo>
                    <a:pt x="55947" y="26053"/>
                  </a:lnTo>
                  <a:lnTo>
                    <a:pt x="56185" y="25970"/>
                  </a:lnTo>
                  <a:lnTo>
                    <a:pt x="56417" y="25886"/>
                  </a:lnTo>
                  <a:lnTo>
                    <a:pt x="56650" y="25802"/>
                  </a:lnTo>
                  <a:lnTo>
                    <a:pt x="56879" y="25718"/>
                  </a:lnTo>
                  <a:lnTo>
                    <a:pt x="57099" y="25634"/>
                  </a:lnTo>
                  <a:lnTo>
                    <a:pt x="57318" y="25551"/>
                  </a:lnTo>
                  <a:lnTo>
                    <a:pt x="57538" y="25467"/>
                  </a:lnTo>
                  <a:lnTo>
                    <a:pt x="57746" y="25383"/>
                  </a:lnTo>
                  <a:lnTo>
                    <a:pt x="57953" y="25299"/>
                  </a:lnTo>
                  <a:lnTo>
                    <a:pt x="58160" y="25216"/>
                  </a:lnTo>
                  <a:lnTo>
                    <a:pt x="58359" y="25132"/>
                  </a:lnTo>
                  <a:lnTo>
                    <a:pt x="58552" y="25048"/>
                  </a:lnTo>
                  <a:lnTo>
                    <a:pt x="58746" y="24964"/>
                  </a:lnTo>
                  <a:lnTo>
                    <a:pt x="58936" y="24880"/>
                  </a:lnTo>
                  <a:lnTo>
                    <a:pt x="59115" y="24797"/>
                  </a:lnTo>
                  <a:lnTo>
                    <a:pt x="59295" y="24713"/>
                  </a:lnTo>
                  <a:lnTo>
                    <a:pt x="59475" y="24629"/>
                  </a:lnTo>
                  <a:lnTo>
                    <a:pt x="59642" y="24545"/>
                  </a:lnTo>
                  <a:lnTo>
                    <a:pt x="59808" y="24462"/>
                  </a:lnTo>
                  <a:lnTo>
                    <a:pt x="59973" y="24378"/>
                  </a:lnTo>
                  <a:lnTo>
                    <a:pt x="60131" y="24294"/>
                  </a:lnTo>
                  <a:lnTo>
                    <a:pt x="60283" y="24210"/>
                  </a:lnTo>
                  <a:lnTo>
                    <a:pt x="60434" y="24126"/>
                  </a:lnTo>
                  <a:lnTo>
                    <a:pt x="60583" y="24043"/>
                  </a:lnTo>
                  <a:lnTo>
                    <a:pt x="60720" y="23959"/>
                  </a:lnTo>
                  <a:lnTo>
                    <a:pt x="60857" y="23875"/>
                  </a:lnTo>
                  <a:lnTo>
                    <a:pt x="60994" y="19016"/>
                  </a:lnTo>
                  <a:lnTo>
                    <a:pt x="60857" y="18932"/>
                  </a:lnTo>
                  <a:lnTo>
                    <a:pt x="60720" y="18849"/>
                  </a:lnTo>
                  <a:lnTo>
                    <a:pt x="60583" y="18765"/>
                  </a:lnTo>
                  <a:lnTo>
                    <a:pt x="60434" y="18681"/>
                  </a:lnTo>
                  <a:lnTo>
                    <a:pt x="60283" y="18597"/>
                  </a:lnTo>
                  <a:lnTo>
                    <a:pt x="60131" y="18514"/>
                  </a:lnTo>
                  <a:lnTo>
                    <a:pt x="59973" y="18430"/>
                  </a:lnTo>
                  <a:lnTo>
                    <a:pt x="59808" y="18346"/>
                  </a:lnTo>
                  <a:lnTo>
                    <a:pt x="59642" y="18262"/>
                  </a:lnTo>
                  <a:lnTo>
                    <a:pt x="59475" y="18179"/>
                  </a:lnTo>
                  <a:lnTo>
                    <a:pt x="59295" y="18095"/>
                  </a:lnTo>
                  <a:lnTo>
                    <a:pt x="59115" y="18011"/>
                  </a:lnTo>
                  <a:lnTo>
                    <a:pt x="58936" y="17927"/>
                  </a:lnTo>
                  <a:lnTo>
                    <a:pt x="58746" y="17843"/>
                  </a:lnTo>
                  <a:lnTo>
                    <a:pt x="58552" y="17760"/>
                  </a:lnTo>
                  <a:lnTo>
                    <a:pt x="58359" y="17676"/>
                  </a:lnTo>
                  <a:lnTo>
                    <a:pt x="58160" y="17592"/>
                  </a:lnTo>
                  <a:lnTo>
                    <a:pt x="57953" y="17508"/>
                  </a:lnTo>
                  <a:lnTo>
                    <a:pt x="57746" y="17425"/>
                  </a:lnTo>
                  <a:lnTo>
                    <a:pt x="57538" y="17341"/>
                  </a:lnTo>
                  <a:lnTo>
                    <a:pt x="57318" y="17257"/>
                  </a:lnTo>
                  <a:lnTo>
                    <a:pt x="57099" y="17173"/>
                  </a:lnTo>
                  <a:lnTo>
                    <a:pt x="56879" y="17089"/>
                  </a:lnTo>
                  <a:lnTo>
                    <a:pt x="56650" y="17006"/>
                  </a:lnTo>
                  <a:lnTo>
                    <a:pt x="56417" y="16922"/>
                  </a:lnTo>
                  <a:lnTo>
                    <a:pt x="56185" y="16838"/>
                  </a:lnTo>
                  <a:lnTo>
                    <a:pt x="55947" y="16754"/>
                  </a:lnTo>
                  <a:lnTo>
                    <a:pt x="55702" y="16671"/>
                  </a:lnTo>
                  <a:lnTo>
                    <a:pt x="55457" y="16587"/>
                  </a:lnTo>
                  <a:lnTo>
                    <a:pt x="55211" y="16503"/>
                  </a:lnTo>
                  <a:lnTo>
                    <a:pt x="54955" y="16419"/>
                  </a:lnTo>
                  <a:lnTo>
                    <a:pt x="54698" y="16335"/>
                  </a:lnTo>
                  <a:lnTo>
                    <a:pt x="54441" y="16252"/>
                  </a:lnTo>
                  <a:lnTo>
                    <a:pt x="54176" y="16168"/>
                  </a:lnTo>
                  <a:lnTo>
                    <a:pt x="53907" y="16084"/>
                  </a:lnTo>
                  <a:lnTo>
                    <a:pt x="53639" y="16000"/>
                  </a:lnTo>
                  <a:lnTo>
                    <a:pt x="53366" y="15917"/>
                  </a:lnTo>
                  <a:lnTo>
                    <a:pt x="53087" y="15833"/>
                  </a:lnTo>
                  <a:lnTo>
                    <a:pt x="52807" y="15749"/>
                  </a:lnTo>
                  <a:lnTo>
                    <a:pt x="52527" y="15665"/>
                  </a:lnTo>
                  <a:lnTo>
                    <a:pt x="52237" y="15582"/>
                  </a:lnTo>
                  <a:lnTo>
                    <a:pt x="51947" y="15498"/>
                  </a:lnTo>
                  <a:lnTo>
                    <a:pt x="51657" y="15414"/>
                  </a:lnTo>
                  <a:lnTo>
                    <a:pt x="51360" y="15330"/>
                  </a:lnTo>
                  <a:lnTo>
                    <a:pt x="51059" y="15246"/>
                  </a:lnTo>
                  <a:lnTo>
                    <a:pt x="50759" y="15163"/>
                  </a:lnTo>
                  <a:lnTo>
                    <a:pt x="50455" y="15079"/>
                  </a:lnTo>
                  <a:lnTo>
                    <a:pt x="50145" y="14995"/>
                  </a:lnTo>
                  <a:lnTo>
                    <a:pt x="49835" y="14911"/>
                  </a:lnTo>
                  <a:lnTo>
                    <a:pt x="49524" y="14828"/>
                  </a:lnTo>
                  <a:lnTo>
                    <a:pt x="49205" y="14744"/>
                  </a:lnTo>
                  <a:lnTo>
                    <a:pt x="48886" y="14660"/>
                  </a:lnTo>
                  <a:lnTo>
                    <a:pt x="48567" y="14576"/>
                  </a:lnTo>
                  <a:lnTo>
                    <a:pt x="48241" y="14492"/>
                  </a:lnTo>
                  <a:lnTo>
                    <a:pt x="47913" y="14409"/>
                  </a:lnTo>
                  <a:lnTo>
                    <a:pt x="47585" y="14325"/>
                  </a:lnTo>
                  <a:lnTo>
                    <a:pt x="47254" y="14241"/>
                  </a:lnTo>
                  <a:lnTo>
                    <a:pt x="46918" y="14157"/>
                  </a:lnTo>
                  <a:lnTo>
                    <a:pt x="46582" y="14074"/>
                  </a:lnTo>
                  <a:lnTo>
                    <a:pt x="46246" y="13990"/>
                  </a:lnTo>
                  <a:lnTo>
                    <a:pt x="45902" y="13906"/>
                  </a:lnTo>
                  <a:lnTo>
                    <a:pt x="45558" y="13822"/>
                  </a:lnTo>
                  <a:lnTo>
                    <a:pt x="45215" y="13738"/>
                  </a:lnTo>
                  <a:lnTo>
                    <a:pt x="44866" y="13655"/>
                  </a:lnTo>
                  <a:lnTo>
                    <a:pt x="44515" y="13571"/>
                  </a:lnTo>
                  <a:lnTo>
                    <a:pt x="44164" y="13487"/>
                  </a:lnTo>
                  <a:lnTo>
                    <a:pt x="43811" y="13403"/>
                  </a:lnTo>
                  <a:lnTo>
                    <a:pt x="43454" y="13320"/>
                  </a:lnTo>
                  <a:lnTo>
                    <a:pt x="43097" y="13236"/>
                  </a:lnTo>
                  <a:lnTo>
                    <a:pt x="42739" y="13152"/>
                  </a:lnTo>
                  <a:lnTo>
                    <a:pt x="42376" y="13068"/>
                  </a:lnTo>
                  <a:lnTo>
                    <a:pt x="42013" y="12985"/>
                  </a:lnTo>
                  <a:lnTo>
                    <a:pt x="41650" y="12901"/>
                  </a:lnTo>
                  <a:lnTo>
                    <a:pt x="41283" y="12817"/>
                  </a:lnTo>
                  <a:lnTo>
                    <a:pt x="40914" y="12733"/>
                  </a:lnTo>
                  <a:lnTo>
                    <a:pt x="40546" y="12649"/>
                  </a:lnTo>
                  <a:lnTo>
                    <a:pt x="40176" y="12566"/>
                  </a:lnTo>
                  <a:lnTo>
                    <a:pt x="39803" y="12482"/>
                  </a:lnTo>
                  <a:lnTo>
                    <a:pt x="39429" y="12398"/>
                  </a:lnTo>
                  <a:lnTo>
                    <a:pt x="39056" y="12314"/>
                  </a:lnTo>
                  <a:lnTo>
                    <a:pt x="38679" y="12231"/>
                  </a:lnTo>
                  <a:lnTo>
                    <a:pt x="38302" y="12147"/>
                  </a:lnTo>
                  <a:lnTo>
                    <a:pt x="37925" y="12063"/>
                  </a:lnTo>
                  <a:lnTo>
                    <a:pt x="37545" y="11979"/>
                  </a:lnTo>
                  <a:lnTo>
                    <a:pt x="37164" y="11895"/>
                  </a:lnTo>
                  <a:lnTo>
                    <a:pt x="36784" y="11812"/>
                  </a:lnTo>
                  <a:lnTo>
                    <a:pt x="36402" y="11728"/>
                  </a:lnTo>
                  <a:lnTo>
                    <a:pt x="36018" y="11644"/>
                  </a:lnTo>
                  <a:lnTo>
                    <a:pt x="35635" y="11560"/>
                  </a:lnTo>
                  <a:lnTo>
                    <a:pt x="35251" y="11477"/>
                  </a:lnTo>
                  <a:lnTo>
                    <a:pt x="34866" y="11393"/>
                  </a:lnTo>
                  <a:lnTo>
                    <a:pt x="34480" y="11309"/>
                  </a:lnTo>
                  <a:lnTo>
                    <a:pt x="34094" y="11225"/>
                  </a:lnTo>
                  <a:lnTo>
                    <a:pt x="33708" y="11141"/>
                  </a:lnTo>
                  <a:lnTo>
                    <a:pt x="33320" y="11058"/>
                  </a:lnTo>
                  <a:lnTo>
                    <a:pt x="32933" y="10974"/>
                  </a:lnTo>
                  <a:lnTo>
                    <a:pt x="32546" y="10890"/>
                  </a:lnTo>
                  <a:lnTo>
                    <a:pt x="32158" y="10806"/>
                  </a:lnTo>
                  <a:lnTo>
                    <a:pt x="31769" y="10723"/>
                  </a:lnTo>
                  <a:lnTo>
                    <a:pt x="31381" y="10639"/>
                  </a:lnTo>
                  <a:lnTo>
                    <a:pt x="30993" y="10555"/>
                  </a:lnTo>
                  <a:lnTo>
                    <a:pt x="30605" y="10471"/>
                  </a:lnTo>
                  <a:lnTo>
                    <a:pt x="30216" y="10388"/>
                  </a:lnTo>
                  <a:lnTo>
                    <a:pt x="29828" y="10304"/>
                  </a:lnTo>
                  <a:lnTo>
                    <a:pt x="29441" y="10220"/>
                  </a:lnTo>
                  <a:lnTo>
                    <a:pt x="29053" y="10136"/>
                  </a:lnTo>
                  <a:lnTo>
                    <a:pt x="28665" y="10052"/>
                  </a:lnTo>
                  <a:lnTo>
                    <a:pt x="28278" y="9969"/>
                  </a:lnTo>
                  <a:lnTo>
                    <a:pt x="27892" y="9885"/>
                  </a:lnTo>
                  <a:lnTo>
                    <a:pt x="27505" y="9801"/>
                  </a:lnTo>
                  <a:lnTo>
                    <a:pt x="27120" y="9717"/>
                  </a:lnTo>
                  <a:lnTo>
                    <a:pt x="26735" y="9634"/>
                  </a:lnTo>
                  <a:lnTo>
                    <a:pt x="26350" y="9550"/>
                  </a:lnTo>
                  <a:lnTo>
                    <a:pt x="25966" y="9466"/>
                  </a:lnTo>
                  <a:lnTo>
                    <a:pt x="25584" y="9382"/>
                  </a:lnTo>
                  <a:lnTo>
                    <a:pt x="25201" y="9298"/>
                  </a:lnTo>
                  <a:lnTo>
                    <a:pt x="24820" y="9215"/>
                  </a:lnTo>
                  <a:lnTo>
                    <a:pt x="24440" y="9131"/>
                  </a:lnTo>
                  <a:lnTo>
                    <a:pt x="24061" y="9047"/>
                  </a:lnTo>
                  <a:lnTo>
                    <a:pt x="23681" y="8963"/>
                  </a:lnTo>
                  <a:lnTo>
                    <a:pt x="23305" y="8880"/>
                  </a:lnTo>
                  <a:lnTo>
                    <a:pt x="22930" y="8796"/>
                  </a:lnTo>
                  <a:lnTo>
                    <a:pt x="22554" y="8712"/>
                  </a:lnTo>
                  <a:lnTo>
                    <a:pt x="22181" y="8628"/>
                  </a:lnTo>
                  <a:lnTo>
                    <a:pt x="21809" y="8544"/>
                  </a:lnTo>
                  <a:lnTo>
                    <a:pt x="21438" y="8461"/>
                  </a:lnTo>
                  <a:lnTo>
                    <a:pt x="21068" y="8377"/>
                  </a:lnTo>
                  <a:lnTo>
                    <a:pt x="20702" y="8293"/>
                  </a:lnTo>
                  <a:lnTo>
                    <a:pt x="20335" y="8209"/>
                  </a:lnTo>
                  <a:lnTo>
                    <a:pt x="19969" y="8126"/>
                  </a:lnTo>
                  <a:lnTo>
                    <a:pt x="19608" y="8042"/>
                  </a:lnTo>
                  <a:lnTo>
                    <a:pt x="19248" y="7958"/>
                  </a:lnTo>
                  <a:lnTo>
                    <a:pt x="18887" y="7874"/>
                  </a:lnTo>
                  <a:lnTo>
                    <a:pt x="18530" y="7791"/>
                  </a:lnTo>
                  <a:lnTo>
                    <a:pt x="18176" y="7707"/>
                  </a:lnTo>
                  <a:lnTo>
                    <a:pt x="17821" y="7623"/>
                  </a:lnTo>
                  <a:lnTo>
                    <a:pt x="17469" y="7539"/>
                  </a:lnTo>
                  <a:lnTo>
                    <a:pt x="17121" y="7455"/>
                  </a:lnTo>
                  <a:lnTo>
                    <a:pt x="16774" y="7372"/>
                  </a:lnTo>
                  <a:lnTo>
                    <a:pt x="16427" y="7288"/>
                  </a:lnTo>
                  <a:lnTo>
                    <a:pt x="16086" y="7204"/>
                  </a:lnTo>
                  <a:lnTo>
                    <a:pt x="15746" y="7120"/>
                  </a:lnTo>
                  <a:lnTo>
                    <a:pt x="15407" y="7037"/>
                  </a:lnTo>
                  <a:lnTo>
                    <a:pt x="15071" y="6953"/>
                  </a:lnTo>
                  <a:lnTo>
                    <a:pt x="14740" y="6869"/>
                  </a:lnTo>
                  <a:lnTo>
                    <a:pt x="14408" y="6785"/>
                  </a:lnTo>
                  <a:lnTo>
                    <a:pt x="14078" y="6701"/>
                  </a:lnTo>
                  <a:lnTo>
                    <a:pt x="13756" y="6618"/>
                  </a:lnTo>
                  <a:lnTo>
                    <a:pt x="13433" y="6534"/>
                  </a:lnTo>
                  <a:lnTo>
                    <a:pt x="13110" y="6450"/>
                  </a:lnTo>
                  <a:lnTo>
                    <a:pt x="12795" y="6366"/>
                  </a:lnTo>
                  <a:lnTo>
                    <a:pt x="12482" y="6283"/>
                  </a:lnTo>
                  <a:lnTo>
                    <a:pt x="12168" y="6199"/>
                  </a:lnTo>
                  <a:lnTo>
                    <a:pt x="11860" y="6115"/>
                  </a:lnTo>
                  <a:lnTo>
                    <a:pt x="11556" y="6031"/>
                  </a:lnTo>
                  <a:lnTo>
                    <a:pt x="11253" y="5947"/>
                  </a:lnTo>
                  <a:lnTo>
                    <a:pt x="10951" y="5864"/>
                  </a:lnTo>
                  <a:lnTo>
                    <a:pt x="10658" y="5780"/>
                  </a:lnTo>
                  <a:lnTo>
                    <a:pt x="10364" y="5696"/>
                  </a:lnTo>
                  <a:lnTo>
                    <a:pt x="10071" y="5612"/>
                  </a:lnTo>
                  <a:lnTo>
                    <a:pt x="9787" y="5529"/>
                  </a:lnTo>
                  <a:lnTo>
                    <a:pt x="9505" y="5445"/>
                  </a:lnTo>
                  <a:lnTo>
                    <a:pt x="9223" y="5361"/>
                  </a:lnTo>
                  <a:lnTo>
                    <a:pt x="8947" y="5277"/>
                  </a:lnTo>
                  <a:lnTo>
                    <a:pt x="8676" y="5194"/>
                  </a:lnTo>
                  <a:lnTo>
                    <a:pt x="8405" y="5110"/>
                  </a:lnTo>
                  <a:lnTo>
                    <a:pt x="8137" y="5026"/>
                  </a:lnTo>
                  <a:lnTo>
                    <a:pt x="7878" y="4942"/>
                  </a:lnTo>
                  <a:lnTo>
                    <a:pt x="7619" y="4858"/>
                  </a:lnTo>
                  <a:lnTo>
                    <a:pt x="7360" y="4775"/>
                  </a:lnTo>
                  <a:lnTo>
                    <a:pt x="7112" y="4691"/>
                  </a:lnTo>
                  <a:lnTo>
                    <a:pt x="6866" y="4607"/>
                  </a:lnTo>
                  <a:lnTo>
                    <a:pt x="6619" y="4523"/>
                  </a:lnTo>
                  <a:lnTo>
                    <a:pt x="6379" y="4440"/>
                  </a:lnTo>
                  <a:lnTo>
                    <a:pt x="6146" y="4356"/>
                  </a:lnTo>
                  <a:lnTo>
                    <a:pt x="5913" y="4272"/>
                  </a:lnTo>
                  <a:lnTo>
                    <a:pt x="5681" y="4188"/>
                  </a:lnTo>
                  <a:lnTo>
                    <a:pt x="5461" y="4104"/>
                  </a:lnTo>
                  <a:lnTo>
                    <a:pt x="5241" y="4021"/>
                  </a:lnTo>
                  <a:lnTo>
                    <a:pt x="5021" y="3937"/>
                  </a:lnTo>
                  <a:lnTo>
                    <a:pt x="4812" y="3853"/>
                  </a:lnTo>
                  <a:lnTo>
                    <a:pt x="4606" y="3769"/>
                  </a:lnTo>
                  <a:lnTo>
                    <a:pt x="4400" y="3686"/>
                  </a:lnTo>
                  <a:lnTo>
                    <a:pt x="4200" y="3602"/>
                  </a:lnTo>
                  <a:lnTo>
                    <a:pt x="4008" y="3518"/>
                  </a:lnTo>
                  <a:lnTo>
                    <a:pt x="3816" y="3434"/>
                  </a:lnTo>
                  <a:lnTo>
                    <a:pt x="3626" y="3350"/>
                  </a:lnTo>
                  <a:lnTo>
                    <a:pt x="3448" y="3267"/>
                  </a:lnTo>
                  <a:lnTo>
                    <a:pt x="3271" y="3183"/>
                  </a:lnTo>
                  <a:lnTo>
                    <a:pt x="3093" y="3099"/>
                  </a:lnTo>
                  <a:lnTo>
                    <a:pt x="2927" y="3015"/>
                  </a:lnTo>
                  <a:lnTo>
                    <a:pt x="2764" y="2932"/>
                  </a:lnTo>
                  <a:lnTo>
                    <a:pt x="2602" y="2848"/>
                  </a:lnTo>
                  <a:lnTo>
                    <a:pt x="2446" y="2764"/>
                  </a:lnTo>
                  <a:lnTo>
                    <a:pt x="2298" y="2680"/>
                  </a:lnTo>
                  <a:lnTo>
                    <a:pt x="2151" y="2597"/>
                  </a:lnTo>
                  <a:lnTo>
                    <a:pt x="2005" y="2513"/>
                  </a:lnTo>
                  <a:lnTo>
                    <a:pt x="1873" y="2429"/>
                  </a:lnTo>
                  <a:lnTo>
                    <a:pt x="1741" y="2345"/>
                  </a:lnTo>
                  <a:lnTo>
                    <a:pt x="0" y="0"/>
                  </a:lnTo>
                  <a:lnTo>
                    <a:pt x="232662" y="2261"/>
                  </a:lnTo>
                  <a:lnTo>
                    <a:pt x="232530" y="2345"/>
                  </a:lnTo>
                  <a:lnTo>
                    <a:pt x="232398" y="2429"/>
                  </a:lnTo>
                  <a:lnTo>
                    <a:pt x="232266" y="2513"/>
                  </a:lnTo>
                  <a:lnTo>
                    <a:pt x="232120" y="2597"/>
                  </a:lnTo>
                  <a:lnTo>
                    <a:pt x="231973" y="2680"/>
                  </a:lnTo>
                  <a:lnTo>
                    <a:pt x="231825" y="2764"/>
                  </a:lnTo>
                  <a:lnTo>
                    <a:pt x="231669" y="2848"/>
                  </a:lnTo>
                  <a:lnTo>
                    <a:pt x="231506" y="2932"/>
                  </a:lnTo>
                  <a:lnTo>
                    <a:pt x="231344" y="3015"/>
                  </a:lnTo>
                  <a:lnTo>
                    <a:pt x="231178" y="3099"/>
                  </a:lnTo>
                  <a:lnTo>
                    <a:pt x="231000" y="3183"/>
                  </a:lnTo>
                  <a:lnTo>
                    <a:pt x="230823" y="3267"/>
                  </a:lnTo>
                  <a:lnTo>
                    <a:pt x="230645" y="3350"/>
                  </a:lnTo>
                  <a:lnTo>
                    <a:pt x="230455" y="3434"/>
                  </a:lnTo>
                  <a:lnTo>
                    <a:pt x="230263" y="3518"/>
                  </a:lnTo>
                  <a:lnTo>
                    <a:pt x="230071" y="3602"/>
                  </a:lnTo>
                  <a:lnTo>
                    <a:pt x="229871" y="3686"/>
                  </a:lnTo>
                  <a:lnTo>
                    <a:pt x="229665" y="3769"/>
                  </a:lnTo>
                  <a:lnTo>
                    <a:pt x="229459" y="3853"/>
                  </a:lnTo>
                  <a:lnTo>
                    <a:pt x="229250" y="3937"/>
                  </a:lnTo>
                  <a:lnTo>
                    <a:pt x="229030" y="4021"/>
                  </a:lnTo>
                  <a:lnTo>
                    <a:pt x="228810" y="4104"/>
                  </a:lnTo>
                  <a:lnTo>
                    <a:pt x="228590" y="4188"/>
                  </a:lnTo>
                  <a:lnTo>
                    <a:pt x="228358" y="4272"/>
                  </a:lnTo>
                  <a:lnTo>
                    <a:pt x="228125" y="4356"/>
                  </a:lnTo>
                  <a:lnTo>
                    <a:pt x="227891" y="4440"/>
                  </a:lnTo>
                  <a:lnTo>
                    <a:pt x="227652" y="4523"/>
                  </a:lnTo>
                  <a:lnTo>
                    <a:pt x="227405" y="4607"/>
                  </a:lnTo>
                  <a:lnTo>
                    <a:pt x="227159" y="4691"/>
                  </a:lnTo>
                  <a:lnTo>
                    <a:pt x="226911" y="4775"/>
                  </a:lnTo>
                  <a:lnTo>
                    <a:pt x="226652" y="4858"/>
                  </a:lnTo>
                  <a:lnTo>
                    <a:pt x="226393" y="4942"/>
                  </a:lnTo>
                  <a:lnTo>
                    <a:pt x="226134" y="5026"/>
                  </a:lnTo>
                  <a:lnTo>
                    <a:pt x="225866" y="5110"/>
                  </a:lnTo>
                  <a:lnTo>
                    <a:pt x="225595" y="5194"/>
                  </a:lnTo>
                  <a:lnTo>
                    <a:pt x="225324" y="5277"/>
                  </a:lnTo>
                  <a:lnTo>
                    <a:pt x="225048" y="5361"/>
                  </a:lnTo>
                  <a:lnTo>
                    <a:pt x="224766" y="5445"/>
                  </a:lnTo>
                  <a:lnTo>
                    <a:pt x="224483" y="5529"/>
                  </a:lnTo>
                  <a:lnTo>
                    <a:pt x="224200" y="5612"/>
                  </a:lnTo>
                  <a:lnTo>
                    <a:pt x="223906" y="5696"/>
                  </a:lnTo>
                  <a:lnTo>
                    <a:pt x="223613" y="5780"/>
                  </a:lnTo>
                  <a:lnTo>
                    <a:pt x="223320" y="5864"/>
                  </a:lnTo>
                  <a:lnTo>
                    <a:pt x="223018" y="5947"/>
                  </a:lnTo>
                  <a:lnTo>
                    <a:pt x="222715" y="6031"/>
                  </a:lnTo>
                  <a:lnTo>
                    <a:pt x="222411" y="6115"/>
                  </a:lnTo>
                  <a:lnTo>
                    <a:pt x="222103" y="6199"/>
                  </a:lnTo>
                  <a:lnTo>
                    <a:pt x="221789" y="6283"/>
                  </a:lnTo>
                  <a:lnTo>
                    <a:pt x="221476" y="6366"/>
                  </a:lnTo>
                  <a:lnTo>
                    <a:pt x="221161" y="6450"/>
                  </a:lnTo>
                  <a:lnTo>
                    <a:pt x="220838" y="6534"/>
                  </a:lnTo>
                  <a:lnTo>
                    <a:pt x="220515" y="6618"/>
                  </a:lnTo>
                  <a:lnTo>
                    <a:pt x="220192" y="6701"/>
                  </a:lnTo>
                  <a:lnTo>
                    <a:pt x="219863" y="6785"/>
                  </a:lnTo>
                  <a:lnTo>
                    <a:pt x="219531" y="6869"/>
                  </a:lnTo>
                  <a:lnTo>
                    <a:pt x="219199" y="6953"/>
                  </a:lnTo>
                  <a:lnTo>
                    <a:pt x="218864" y="7037"/>
                  </a:lnTo>
                  <a:lnTo>
                    <a:pt x="218524" y="7120"/>
                  </a:lnTo>
                  <a:lnTo>
                    <a:pt x="218185" y="7204"/>
                  </a:lnTo>
                  <a:lnTo>
                    <a:pt x="217844" y="7288"/>
                  </a:lnTo>
                  <a:lnTo>
                    <a:pt x="217497" y="7372"/>
                  </a:lnTo>
                  <a:lnTo>
                    <a:pt x="217149" y="7455"/>
                  </a:lnTo>
                  <a:lnTo>
                    <a:pt x="216802" y="7539"/>
                  </a:lnTo>
                  <a:lnTo>
                    <a:pt x="216449" y="7623"/>
                  </a:lnTo>
                  <a:lnTo>
                    <a:pt x="216095" y="7707"/>
                  </a:lnTo>
                  <a:lnTo>
                    <a:pt x="215741" y="7791"/>
                  </a:lnTo>
                  <a:lnTo>
                    <a:pt x="215384" y="7874"/>
                  </a:lnTo>
                  <a:lnTo>
                    <a:pt x="215023" y="7958"/>
                  </a:lnTo>
                  <a:lnTo>
                    <a:pt x="214663" y="8042"/>
                  </a:lnTo>
                  <a:lnTo>
                    <a:pt x="214302" y="8126"/>
                  </a:lnTo>
                  <a:lnTo>
                    <a:pt x="213935" y="8209"/>
                  </a:lnTo>
                  <a:lnTo>
                    <a:pt x="213569" y="8293"/>
                  </a:lnTo>
                  <a:lnTo>
                    <a:pt x="213203" y="8377"/>
                  </a:lnTo>
                  <a:lnTo>
                    <a:pt x="212833" y="8461"/>
                  </a:lnTo>
                  <a:lnTo>
                    <a:pt x="212461" y="8544"/>
                  </a:lnTo>
                  <a:lnTo>
                    <a:pt x="212090" y="8628"/>
                  </a:lnTo>
                  <a:lnTo>
                    <a:pt x="211717" y="8712"/>
                  </a:lnTo>
                  <a:lnTo>
                    <a:pt x="211341" y="8796"/>
                  </a:lnTo>
                  <a:lnTo>
                    <a:pt x="210966" y="8880"/>
                  </a:lnTo>
                  <a:lnTo>
                    <a:pt x="210590" y="8963"/>
                  </a:lnTo>
                  <a:lnTo>
                    <a:pt x="210210" y="9047"/>
                  </a:lnTo>
                  <a:lnTo>
                    <a:pt x="209831" y="9131"/>
                  </a:lnTo>
                  <a:lnTo>
                    <a:pt x="209451" y="9215"/>
                  </a:lnTo>
                  <a:lnTo>
                    <a:pt x="209070" y="9298"/>
                  </a:lnTo>
                  <a:lnTo>
                    <a:pt x="208687" y="9382"/>
                  </a:lnTo>
                  <a:lnTo>
                    <a:pt x="208304" y="9466"/>
                  </a:lnTo>
                  <a:lnTo>
                    <a:pt x="207921" y="9550"/>
                  </a:lnTo>
                  <a:lnTo>
                    <a:pt x="207536" y="9634"/>
                  </a:lnTo>
                  <a:lnTo>
                    <a:pt x="207151" y="9717"/>
                  </a:lnTo>
                  <a:lnTo>
                    <a:pt x="206766" y="9801"/>
                  </a:lnTo>
                  <a:lnTo>
                    <a:pt x="206379" y="9885"/>
                  </a:lnTo>
                  <a:lnTo>
                    <a:pt x="205992" y="9969"/>
                  </a:lnTo>
                  <a:lnTo>
                    <a:pt x="205606" y="10052"/>
                  </a:lnTo>
                  <a:lnTo>
                    <a:pt x="205218" y="10136"/>
                  </a:lnTo>
                  <a:lnTo>
                    <a:pt x="204830" y="10220"/>
                  </a:lnTo>
                  <a:lnTo>
                    <a:pt x="204442" y="10304"/>
                  </a:lnTo>
                  <a:lnTo>
                    <a:pt x="204054" y="10388"/>
                  </a:lnTo>
                  <a:lnTo>
                    <a:pt x="203666" y="10471"/>
                  </a:lnTo>
                  <a:lnTo>
                    <a:pt x="203278" y="10555"/>
                  </a:lnTo>
                  <a:lnTo>
                    <a:pt x="202889" y="10639"/>
                  </a:lnTo>
                  <a:lnTo>
                    <a:pt x="202501" y="10723"/>
                  </a:lnTo>
                  <a:lnTo>
                    <a:pt x="202113" y="10806"/>
                  </a:lnTo>
                  <a:lnTo>
                    <a:pt x="201725" y="10890"/>
                  </a:lnTo>
                  <a:lnTo>
                    <a:pt x="201338" y="10974"/>
                  </a:lnTo>
                  <a:lnTo>
                    <a:pt x="200950" y="11058"/>
                  </a:lnTo>
                  <a:lnTo>
                    <a:pt x="200563" y="11141"/>
                  </a:lnTo>
                  <a:lnTo>
                    <a:pt x="200177" y="11225"/>
                  </a:lnTo>
                  <a:lnTo>
                    <a:pt x="199791" y="11309"/>
                  </a:lnTo>
                  <a:lnTo>
                    <a:pt x="199405" y="11393"/>
                  </a:lnTo>
                  <a:lnTo>
                    <a:pt x="199020" y="11477"/>
                  </a:lnTo>
                  <a:lnTo>
                    <a:pt x="198636" y="11560"/>
                  </a:lnTo>
                  <a:lnTo>
                    <a:pt x="198252" y="11644"/>
                  </a:lnTo>
                  <a:lnTo>
                    <a:pt x="197869" y="11728"/>
                  </a:lnTo>
                  <a:lnTo>
                    <a:pt x="197487" y="11812"/>
                  </a:lnTo>
                  <a:lnTo>
                    <a:pt x="197107" y="11895"/>
                  </a:lnTo>
                  <a:lnTo>
                    <a:pt x="196726" y="11979"/>
                  </a:lnTo>
                  <a:lnTo>
                    <a:pt x="196346" y="12063"/>
                  </a:lnTo>
                  <a:lnTo>
                    <a:pt x="195969" y="12147"/>
                  </a:lnTo>
                  <a:lnTo>
                    <a:pt x="195592" y="12231"/>
                  </a:lnTo>
                  <a:lnTo>
                    <a:pt x="195215" y="12314"/>
                  </a:lnTo>
                  <a:lnTo>
                    <a:pt x="194841" y="12398"/>
                  </a:lnTo>
                  <a:lnTo>
                    <a:pt x="194468" y="12482"/>
                  </a:lnTo>
                  <a:lnTo>
                    <a:pt x="194095" y="12566"/>
                  </a:lnTo>
                  <a:lnTo>
                    <a:pt x="193725" y="12649"/>
                  </a:lnTo>
                  <a:lnTo>
                    <a:pt x="193356" y="12733"/>
                  </a:lnTo>
                  <a:lnTo>
                    <a:pt x="192988" y="12817"/>
                  </a:lnTo>
                  <a:lnTo>
                    <a:pt x="192621" y="12901"/>
                  </a:lnTo>
                  <a:lnTo>
                    <a:pt x="192258" y="12985"/>
                  </a:lnTo>
                  <a:lnTo>
                    <a:pt x="191895" y="13068"/>
                  </a:lnTo>
                  <a:lnTo>
                    <a:pt x="191532" y="13152"/>
                  </a:lnTo>
                  <a:lnTo>
                    <a:pt x="191174" y="13236"/>
                  </a:lnTo>
                  <a:lnTo>
                    <a:pt x="190817" y="13320"/>
                  </a:lnTo>
                  <a:lnTo>
                    <a:pt x="190460" y="13403"/>
                  </a:lnTo>
                  <a:lnTo>
                    <a:pt x="190107" y="13487"/>
                  </a:lnTo>
                  <a:lnTo>
                    <a:pt x="189756" y="13571"/>
                  </a:lnTo>
                  <a:lnTo>
                    <a:pt x="189405" y="13655"/>
                  </a:lnTo>
                  <a:lnTo>
                    <a:pt x="189056" y="13738"/>
                  </a:lnTo>
                  <a:lnTo>
                    <a:pt x="188713" y="13822"/>
                  </a:lnTo>
                  <a:lnTo>
                    <a:pt x="188369" y="13906"/>
                  </a:lnTo>
                  <a:lnTo>
                    <a:pt x="188025" y="13990"/>
                  </a:lnTo>
                  <a:lnTo>
                    <a:pt x="187689" y="14074"/>
                  </a:lnTo>
                  <a:lnTo>
                    <a:pt x="187353" y="14157"/>
                  </a:lnTo>
                  <a:lnTo>
                    <a:pt x="187016" y="14241"/>
                  </a:lnTo>
                  <a:lnTo>
                    <a:pt x="186686" y="14325"/>
                  </a:lnTo>
                  <a:lnTo>
                    <a:pt x="186358" y="14409"/>
                  </a:lnTo>
                  <a:lnTo>
                    <a:pt x="186030" y="14492"/>
                  </a:lnTo>
                  <a:lnTo>
                    <a:pt x="185704" y="14576"/>
                  </a:lnTo>
                  <a:lnTo>
                    <a:pt x="185385" y="14660"/>
                  </a:lnTo>
                  <a:lnTo>
                    <a:pt x="185066" y="14744"/>
                  </a:lnTo>
                  <a:lnTo>
                    <a:pt x="184746" y="14828"/>
                  </a:lnTo>
                  <a:lnTo>
                    <a:pt x="184436" y="14911"/>
                  </a:lnTo>
                  <a:lnTo>
                    <a:pt x="184126" y="14995"/>
                  </a:lnTo>
                  <a:lnTo>
                    <a:pt x="183816" y="15079"/>
                  </a:lnTo>
                  <a:lnTo>
                    <a:pt x="183512" y="15163"/>
                  </a:lnTo>
                  <a:lnTo>
                    <a:pt x="183212" y="15246"/>
                  </a:lnTo>
                  <a:lnTo>
                    <a:pt x="182911" y="15330"/>
                  </a:lnTo>
                  <a:lnTo>
                    <a:pt x="182614" y="15414"/>
                  </a:lnTo>
                  <a:lnTo>
                    <a:pt x="182324" y="15498"/>
                  </a:lnTo>
                  <a:lnTo>
                    <a:pt x="182034" y="15582"/>
                  </a:lnTo>
                  <a:lnTo>
                    <a:pt x="181743" y="15665"/>
                  </a:lnTo>
                  <a:lnTo>
                    <a:pt x="181463" y="15749"/>
                  </a:lnTo>
                  <a:lnTo>
                    <a:pt x="181184" y="15833"/>
                  </a:lnTo>
                  <a:lnTo>
                    <a:pt x="180904" y="15917"/>
                  </a:lnTo>
                  <a:lnTo>
                    <a:pt x="180632" y="16000"/>
                  </a:lnTo>
                  <a:lnTo>
                    <a:pt x="180363" y="16084"/>
                  </a:lnTo>
                  <a:lnTo>
                    <a:pt x="180095" y="16168"/>
                  </a:lnTo>
                  <a:lnTo>
                    <a:pt x="179830" y="16252"/>
                  </a:lnTo>
                  <a:lnTo>
                    <a:pt x="179573" y="16335"/>
                  </a:lnTo>
                  <a:lnTo>
                    <a:pt x="179316" y="16419"/>
                  </a:lnTo>
                  <a:lnTo>
                    <a:pt x="179059" y="16503"/>
                  </a:lnTo>
                  <a:lnTo>
                    <a:pt x="178814" y="16587"/>
                  </a:lnTo>
                  <a:lnTo>
                    <a:pt x="178569" y="16671"/>
                  </a:lnTo>
                  <a:lnTo>
                    <a:pt x="178324" y="16754"/>
                  </a:lnTo>
                  <a:lnTo>
                    <a:pt x="178086" y="16838"/>
                  </a:lnTo>
                  <a:lnTo>
                    <a:pt x="177854" y="16922"/>
                  </a:lnTo>
                  <a:lnTo>
                    <a:pt x="177621" y="17006"/>
                  </a:lnTo>
                  <a:lnTo>
                    <a:pt x="177392" y="17089"/>
                  </a:lnTo>
                  <a:lnTo>
                    <a:pt x="177172" y="17173"/>
                  </a:lnTo>
                  <a:lnTo>
                    <a:pt x="176952" y="17257"/>
                  </a:lnTo>
                  <a:lnTo>
                    <a:pt x="176733" y="17341"/>
                  </a:lnTo>
                  <a:lnTo>
                    <a:pt x="176525" y="17425"/>
                  </a:lnTo>
                  <a:lnTo>
                    <a:pt x="176318" y="17508"/>
                  </a:lnTo>
                  <a:lnTo>
                    <a:pt x="176111" y="17592"/>
                  </a:lnTo>
                  <a:lnTo>
                    <a:pt x="175912" y="17676"/>
                  </a:lnTo>
                  <a:lnTo>
                    <a:pt x="175719" y="17760"/>
                  </a:lnTo>
                  <a:lnTo>
                    <a:pt x="175525" y="17843"/>
                  </a:lnTo>
                  <a:lnTo>
                    <a:pt x="175335" y="17927"/>
                  </a:lnTo>
                  <a:lnTo>
                    <a:pt x="175155" y="18011"/>
                  </a:lnTo>
                  <a:lnTo>
                    <a:pt x="174976" y="18095"/>
                  </a:lnTo>
                  <a:lnTo>
                    <a:pt x="174796" y="18179"/>
                  </a:lnTo>
                  <a:lnTo>
                    <a:pt x="174629" y="18262"/>
                  </a:lnTo>
                  <a:lnTo>
                    <a:pt x="174463" y="18346"/>
                  </a:lnTo>
                  <a:lnTo>
                    <a:pt x="174297" y="18430"/>
                  </a:lnTo>
                  <a:lnTo>
                    <a:pt x="174140" y="18514"/>
                  </a:lnTo>
                  <a:lnTo>
                    <a:pt x="173988" y="18597"/>
                  </a:lnTo>
                  <a:lnTo>
                    <a:pt x="173837" y="18681"/>
                  </a:lnTo>
                  <a:lnTo>
                    <a:pt x="173688" y="18765"/>
                  </a:lnTo>
                  <a:lnTo>
                    <a:pt x="173551" y="18849"/>
                  </a:lnTo>
                  <a:lnTo>
                    <a:pt x="173414" y="18932"/>
                  </a:lnTo>
                  <a:lnTo>
                    <a:pt x="173277" y="23791"/>
                  </a:lnTo>
                  <a:lnTo>
                    <a:pt x="173414" y="23875"/>
                  </a:lnTo>
                  <a:lnTo>
                    <a:pt x="173551" y="23959"/>
                  </a:lnTo>
                  <a:lnTo>
                    <a:pt x="173688" y="24043"/>
                  </a:lnTo>
                  <a:lnTo>
                    <a:pt x="173837" y="24126"/>
                  </a:lnTo>
                  <a:lnTo>
                    <a:pt x="173988" y="24210"/>
                  </a:lnTo>
                  <a:lnTo>
                    <a:pt x="174140" y="24294"/>
                  </a:lnTo>
                  <a:lnTo>
                    <a:pt x="174297" y="24378"/>
                  </a:lnTo>
                  <a:lnTo>
                    <a:pt x="174463" y="24462"/>
                  </a:lnTo>
                  <a:lnTo>
                    <a:pt x="174629" y="24545"/>
                  </a:lnTo>
                  <a:lnTo>
                    <a:pt x="174796" y="24629"/>
                  </a:lnTo>
                  <a:lnTo>
                    <a:pt x="174976" y="24713"/>
                  </a:lnTo>
                  <a:lnTo>
                    <a:pt x="175155" y="24797"/>
                  </a:lnTo>
                  <a:lnTo>
                    <a:pt x="175335" y="24880"/>
                  </a:lnTo>
                  <a:lnTo>
                    <a:pt x="175525" y="24964"/>
                  </a:lnTo>
                  <a:lnTo>
                    <a:pt x="175719" y="25048"/>
                  </a:lnTo>
                  <a:lnTo>
                    <a:pt x="175912" y="25132"/>
                  </a:lnTo>
                  <a:lnTo>
                    <a:pt x="176111" y="25216"/>
                  </a:lnTo>
                  <a:lnTo>
                    <a:pt x="176318" y="25299"/>
                  </a:lnTo>
                  <a:lnTo>
                    <a:pt x="176525" y="25383"/>
                  </a:lnTo>
                  <a:lnTo>
                    <a:pt x="176733" y="25467"/>
                  </a:lnTo>
                  <a:lnTo>
                    <a:pt x="176952" y="25551"/>
                  </a:lnTo>
                  <a:lnTo>
                    <a:pt x="177172" y="25634"/>
                  </a:lnTo>
                  <a:lnTo>
                    <a:pt x="177392" y="25718"/>
                  </a:lnTo>
                  <a:lnTo>
                    <a:pt x="177621" y="25802"/>
                  </a:lnTo>
                  <a:lnTo>
                    <a:pt x="177854" y="25886"/>
                  </a:lnTo>
                  <a:lnTo>
                    <a:pt x="178086" y="25970"/>
                  </a:lnTo>
                  <a:lnTo>
                    <a:pt x="178324" y="26053"/>
                  </a:lnTo>
                  <a:lnTo>
                    <a:pt x="178569" y="26137"/>
                  </a:lnTo>
                  <a:lnTo>
                    <a:pt x="178814" y="26221"/>
                  </a:lnTo>
                  <a:lnTo>
                    <a:pt x="179059" y="26305"/>
                  </a:lnTo>
                  <a:lnTo>
                    <a:pt x="179316" y="26388"/>
                  </a:lnTo>
                  <a:lnTo>
                    <a:pt x="179573" y="26472"/>
                  </a:lnTo>
                  <a:lnTo>
                    <a:pt x="179830" y="26556"/>
                  </a:lnTo>
                  <a:lnTo>
                    <a:pt x="180095" y="26640"/>
                  </a:lnTo>
                  <a:lnTo>
                    <a:pt x="180363" y="26723"/>
                  </a:lnTo>
                  <a:lnTo>
                    <a:pt x="180632" y="26807"/>
                  </a:lnTo>
                  <a:lnTo>
                    <a:pt x="180904" y="26891"/>
                  </a:lnTo>
                  <a:lnTo>
                    <a:pt x="181184" y="26975"/>
                  </a:lnTo>
                  <a:lnTo>
                    <a:pt x="181463" y="27059"/>
                  </a:lnTo>
                  <a:lnTo>
                    <a:pt x="181743" y="27142"/>
                  </a:lnTo>
                  <a:lnTo>
                    <a:pt x="182034" y="27226"/>
                  </a:lnTo>
                  <a:lnTo>
                    <a:pt x="182324" y="27310"/>
                  </a:lnTo>
                  <a:lnTo>
                    <a:pt x="182614" y="27394"/>
                  </a:lnTo>
                  <a:lnTo>
                    <a:pt x="182911" y="27477"/>
                  </a:lnTo>
                  <a:lnTo>
                    <a:pt x="183212" y="27561"/>
                  </a:lnTo>
                  <a:lnTo>
                    <a:pt x="183512" y="27645"/>
                  </a:lnTo>
                  <a:lnTo>
                    <a:pt x="183816" y="27729"/>
                  </a:lnTo>
                  <a:lnTo>
                    <a:pt x="184126" y="27813"/>
                  </a:lnTo>
                  <a:lnTo>
                    <a:pt x="184436" y="27896"/>
                  </a:lnTo>
                  <a:lnTo>
                    <a:pt x="184746" y="27980"/>
                  </a:lnTo>
                  <a:lnTo>
                    <a:pt x="185066" y="28064"/>
                  </a:lnTo>
                  <a:lnTo>
                    <a:pt x="185385" y="28148"/>
                  </a:lnTo>
                  <a:lnTo>
                    <a:pt x="185704" y="28231"/>
                  </a:lnTo>
                  <a:lnTo>
                    <a:pt x="186030" y="28315"/>
                  </a:lnTo>
                  <a:lnTo>
                    <a:pt x="186358" y="28399"/>
                  </a:lnTo>
                  <a:lnTo>
                    <a:pt x="186686" y="28483"/>
                  </a:lnTo>
                  <a:lnTo>
                    <a:pt x="187016" y="28567"/>
                  </a:lnTo>
                  <a:lnTo>
                    <a:pt x="187353" y="28650"/>
                  </a:lnTo>
                  <a:lnTo>
                    <a:pt x="187689" y="28734"/>
                  </a:lnTo>
                  <a:lnTo>
                    <a:pt x="188025" y="28818"/>
                  </a:lnTo>
                  <a:lnTo>
                    <a:pt x="188369" y="28902"/>
                  </a:lnTo>
                  <a:lnTo>
                    <a:pt x="188713" y="28985"/>
                  </a:lnTo>
                  <a:lnTo>
                    <a:pt x="189056" y="29069"/>
                  </a:lnTo>
                  <a:lnTo>
                    <a:pt x="189405" y="29153"/>
                  </a:lnTo>
                  <a:lnTo>
                    <a:pt x="189756" y="29237"/>
                  </a:lnTo>
                  <a:lnTo>
                    <a:pt x="190107" y="29320"/>
                  </a:lnTo>
                  <a:lnTo>
                    <a:pt x="190460" y="29404"/>
                  </a:lnTo>
                  <a:lnTo>
                    <a:pt x="190817" y="29488"/>
                  </a:lnTo>
                  <a:lnTo>
                    <a:pt x="191174" y="29572"/>
                  </a:lnTo>
                  <a:lnTo>
                    <a:pt x="191532" y="29656"/>
                  </a:lnTo>
                  <a:lnTo>
                    <a:pt x="191895" y="29739"/>
                  </a:lnTo>
                  <a:lnTo>
                    <a:pt x="192258" y="29823"/>
                  </a:lnTo>
                  <a:lnTo>
                    <a:pt x="192621" y="29907"/>
                  </a:lnTo>
                  <a:lnTo>
                    <a:pt x="192988" y="29991"/>
                  </a:lnTo>
                  <a:lnTo>
                    <a:pt x="193356" y="30074"/>
                  </a:lnTo>
                  <a:lnTo>
                    <a:pt x="193725" y="30158"/>
                  </a:lnTo>
                  <a:lnTo>
                    <a:pt x="194095" y="30242"/>
                  </a:lnTo>
                  <a:lnTo>
                    <a:pt x="194468" y="30326"/>
                  </a:lnTo>
                  <a:lnTo>
                    <a:pt x="194841" y="30410"/>
                  </a:lnTo>
                  <a:lnTo>
                    <a:pt x="195215" y="30493"/>
                  </a:lnTo>
                  <a:lnTo>
                    <a:pt x="195592" y="30577"/>
                  </a:lnTo>
                  <a:lnTo>
                    <a:pt x="195969" y="30661"/>
                  </a:lnTo>
                  <a:lnTo>
                    <a:pt x="196346" y="30745"/>
                  </a:lnTo>
                  <a:lnTo>
                    <a:pt x="196726" y="30828"/>
                  </a:lnTo>
                  <a:lnTo>
                    <a:pt x="197107" y="30912"/>
                  </a:lnTo>
                  <a:lnTo>
                    <a:pt x="197487" y="30996"/>
                  </a:lnTo>
                  <a:lnTo>
                    <a:pt x="197869" y="31080"/>
                  </a:lnTo>
                  <a:lnTo>
                    <a:pt x="198252" y="31164"/>
                  </a:lnTo>
                  <a:lnTo>
                    <a:pt x="198636" y="31247"/>
                  </a:lnTo>
                  <a:lnTo>
                    <a:pt x="199020" y="31331"/>
                  </a:lnTo>
                  <a:lnTo>
                    <a:pt x="199405" y="31415"/>
                  </a:lnTo>
                  <a:lnTo>
                    <a:pt x="199791" y="31499"/>
                  </a:lnTo>
                  <a:lnTo>
                    <a:pt x="200177" y="31582"/>
                  </a:lnTo>
                  <a:lnTo>
                    <a:pt x="200563" y="31666"/>
                  </a:lnTo>
                  <a:lnTo>
                    <a:pt x="200950" y="31750"/>
                  </a:lnTo>
                  <a:lnTo>
                    <a:pt x="201338" y="31834"/>
                  </a:lnTo>
                  <a:lnTo>
                    <a:pt x="201725" y="31917"/>
                  </a:lnTo>
                  <a:lnTo>
                    <a:pt x="202113" y="32001"/>
                  </a:lnTo>
                  <a:lnTo>
                    <a:pt x="202501" y="32085"/>
                  </a:lnTo>
                  <a:lnTo>
                    <a:pt x="202889" y="32169"/>
                  </a:lnTo>
                  <a:lnTo>
                    <a:pt x="203278" y="32253"/>
                  </a:lnTo>
                  <a:lnTo>
                    <a:pt x="203666" y="32336"/>
                  </a:lnTo>
                  <a:lnTo>
                    <a:pt x="204054" y="32420"/>
                  </a:lnTo>
                  <a:lnTo>
                    <a:pt x="204442" y="32504"/>
                  </a:lnTo>
                  <a:lnTo>
                    <a:pt x="204830" y="32588"/>
                  </a:lnTo>
                  <a:lnTo>
                    <a:pt x="205218" y="32671"/>
                  </a:lnTo>
                  <a:lnTo>
                    <a:pt x="205606" y="32755"/>
                  </a:lnTo>
                  <a:lnTo>
                    <a:pt x="205992" y="32839"/>
                  </a:lnTo>
                  <a:lnTo>
                    <a:pt x="206379" y="32923"/>
                  </a:lnTo>
                  <a:lnTo>
                    <a:pt x="206766" y="33007"/>
                  </a:lnTo>
                  <a:lnTo>
                    <a:pt x="207151" y="33090"/>
                  </a:lnTo>
                  <a:lnTo>
                    <a:pt x="207536" y="33174"/>
                  </a:lnTo>
                  <a:lnTo>
                    <a:pt x="207921" y="33258"/>
                  </a:lnTo>
                  <a:lnTo>
                    <a:pt x="208304" y="33342"/>
                  </a:lnTo>
                  <a:lnTo>
                    <a:pt x="208687" y="33425"/>
                  </a:lnTo>
                  <a:lnTo>
                    <a:pt x="209070" y="33509"/>
                  </a:lnTo>
                  <a:lnTo>
                    <a:pt x="209451" y="33593"/>
                  </a:lnTo>
                  <a:lnTo>
                    <a:pt x="209831" y="33677"/>
                  </a:lnTo>
                  <a:lnTo>
                    <a:pt x="210210" y="33761"/>
                  </a:lnTo>
                  <a:lnTo>
                    <a:pt x="210590" y="33844"/>
                  </a:lnTo>
                  <a:lnTo>
                    <a:pt x="210966" y="33928"/>
                  </a:lnTo>
                  <a:lnTo>
                    <a:pt x="211341" y="34012"/>
                  </a:lnTo>
                  <a:lnTo>
                    <a:pt x="211717" y="34096"/>
                  </a:lnTo>
                  <a:lnTo>
                    <a:pt x="212090" y="34179"/>
                  </a:lnTo>
                  <a:lnTo>
                    <a:pt x="212461" y="34263"/>
                  </a:lnTo>
                  <a:lnTo>
                    <a:pt x="212833" y="34347"/>
                  </a:lnTo>
                  <a:lnTo>
                    <a:pt x="213203" y="34431"/>
                  </a:lnTo>
                  <a:lnTo>
                    <a:pt x="213569" y="34514"/>
                  </a:lnTo>
                  <a:lnTo>
                    <a:pt x="213935" y="34598"/>
                  </a:lnTo>
                  <a:lnTo>
                    <a:pt x="214302" y="34682"/>
                  </a:lnTo>
                  <a:lnTo>
                    <a:pt x="214663" y="34766"/>
                  </a:lnTo>
                  <a:lnTo>
                    <a:pt x="215023" y="34850"/>
                  </a:lnTo>
                  <a:lnTo>
                    <a:pt x="215384" y="34933"/>
                  </a:lnTo>
                  <a:lnTo>
                    <a:pt x="215741" y="35017"/>
                  </a:lnTo>
                  <a:lnTo>
                    <a:pt x="216095" y="35101"/>
                  </a:lnTo>
                  <a:lnTo>
                    <a:pt x="216449" y="35185"/>
                  </a:lnTo>
                  <a:lnTo>
                    <a:pt x="216802" y="35268"/>
                  </a:lnTo>
                  <a:lnTo>
                    <a:pt x="217149" y="35352"/>
                  </a:lnTo>
                  <a:lnTo>
                    <a:pt x="217497" y="35436"/>
                  </a:lnTo>
                  <a:lnTo>
                    <a:pt x="217844" y="35520"/>
                  </a:lnTo>
                  <a:lnTo>
                    <a:pt x="218185" y="35604"/>
                  </a:lnTo>
                  <a:lnTo>
                    <a:pt x="218524" y="35687"/>
                  </a:lnTo>
                  <a:lnTo>
                    <a:pt x="218864" y="35771"/>
                  </a:lnTo>
                  <a:lnTo>
                    <a:pt x="219199" y="35855"/>
                  </a:lnTo>
                  <a:lnTo>
                    <a:pt x="219531" y="35939"/>
                  </a:lnTo>
                  <a:lnTo>
                    <a:pt x="219863" y="36022"/>
                  </a:lnTo>
                  <a:lnTo>
                    <a:pt x="220192" y="36106"/>
                  </a:lnTo>
                  <a:lnTo>
                    <a:pt x="220515" y="36190"/>
                  </a:lnTo>
                  <a:lnTo>
                    <a:pt x="220838" y="36274"/>
                  </a:lnTo>
                  <a:lnTo>
                    <a:pt x="221161" y="36358"/>
                  </a:lnTo>
                  <a:lnTo>
                    <a:pt x="221476" y="36441"/>
                  </a:lnTo>
                  <a:lnTo>
                    <a:pt x="221789" y="36525"/>
                  </a:lnTo>
                  <a:lnTo>
                    <a:pt x="222103" y="36609"/>
                  </a:lnTo>
                  <a:lnTo>
                    <a:pt x="222411" y="36693"/>
                  </a:lnTo>
                  <a:lnTo>
                    <a:pt x="222715" y="36776"/>
                  </a:lnTo>
                  <a:lnTo>
                    <a:pt x="223018" y="36860"/>
                  </a:lnTo>
                  <a:lnTo>
                    <a:pt x="223320" y="36944"/>
                  </a:lnTo>
                  <a:lnTo>
                    <a:pt x="223613" y="37028"/>
                  </a:lnTo>
                  <a:lnTo>
                    <a:pt x="223906" y="37111"/>
                  </a:lnTo>
                  <a:lnTo>
                    <a:pt x="224200" y="37195"/>
                  </a:lnTo>
                  <a:lnTo>
                    <a:pt x="224483" y="37279"/>
                  </a:lnTo>
                  <a:lnTo>
                    <a:pt x="224766" y="37363"/>
                  </a:lnTo>
                  <a:lnTo>
                    <a:pt x="225048" y="37447"/>
                  </a:lnTo>
                  <a:lnTo>
                    <a:pt x="225324" y="37530"/>
                  </a:lnTo>
                  <a:lnTo>
                    <a:pt x="225595" y="37614"/>
                  </a:lnTo>
                  <a:lnTo>
                    <a:pt x="225866" y="37698"/>
                  </a:lnTo>
                  <a:lnTo>
                    <a:pt x="226134" y="37782"/>
                  </a:lnTo>
                  <a:lnTo>
                    <a:pt x="226393" y="37865"/>
                  </a:lnTo>
                  <a:lnTo>
                    <a:pt x="226652" y="37949"/>
                  </a:lnTo>
                  <a:lnTo>
                    <a:pt x="226911" y="38033"/>
                  </a:lnTo>
                  <a:lnTo>
                    <a:pt x="227159" y="38117"/>
                  </a:lnTo>
                  <a:lnTo>
                    <a:pt x="227405" y="38201"/>
                  </a:lnTo>
                  <a:lnTo>
                    <a:pt x="227652" y="38284"/>
                  </a:lnTo>
                  <a:lnTo>
                    <a:pt x="227891" y="38368"/>
                  </a:lnTo>
                  <a:lnTo>
                    <a:pt x="228125" y="38452"/>
                  </a:lnTo>
                  <a:lnTo>
                    <a:pt x="228358" y="38536"/>
                  </a:lnTo>
                  <a:lnTo>
                    <a:pt x="228590" y="38619"/>
                  </a:lnTo>
                  <a:lnTo>
                    <a:pt x="228810" y="38703"/>
                  </a:lnTo>
                  <a:lnTo>
                    <a:pt x="229030" y="38787"/>
                  </a:lnTo>
                  <a:lnTo>
                    <a:pt x="229250" y="38871"/>
                  </a:lnTo>
                  <a:lnTo>
                    <a:pt x="229459" y="38955"/>
                  </a:lnTo>
                  <a:lnTo>
                    <a:pt x="229665" y="39038"/>
                  </a:lnTo>
                  <a:lnTo>
                    <a:pt x="229871" y="39122"/>
                  </a:lnTo>
                  <a:lnTo>
                    <a:pt x="230071" y="39206"/>
                  </a:lnTo>
                  <a:lnTo>
                    <a:pt x="230263" y="39290"/>
                  </a:lnTo>
                  <a:lnTo>
                    <a:pt x="230455" y="39373"/>
                  </a:lnTo>
                  <a:lnTo>
                    <a:pt x="230645" y="39457"/>
                  </a:lnTo>
                  <a:lnTo>
                    <a:pt x="230823" y="39541"/>
                  </a:lnTo>
                  <a:lnTo>
                    <a:pt x="231000" y="39625"/>
                  </a:lnTo>
                  <a:lnTo>
                    <a:pt x="231178" y="39708"/>
                  </a:lnTo>
                  <a:lnTo>
                    <a:pt x="231344" y="39792"/>
                  </a:lnTo>
                  <a:lnTo>
                    <a:pt x="231506" y="39876"/>
                  </a:lnTo>
                  <a:lnTo>
                    <a:pt x="231669" y="39960"/>
                  </a:lnTo>
                  <a:lnTo>
                    <a:pt x="231825" y="40044"/>
                  </a:lnTo>
                  <a:lnTo>
                    <a:pt x="231973" y="40127"/>
                  </a:lnTo>
                  <a:lnTo>
                    <a:pt x="232120" y="40211"/>
                  </a:lnTo>
                  <a:lnTo>
                    <a:pt x="232266" y="40295"/>
                  </a:lnTo>
                  <a:lnTo>
                    <a:pt x="232398" y="40379"/>
                  </a:lnTo>
                  <a:lnTo>
                    <a:pt x="232530" y="40462"/>
                  </a:lnTo>
                  <a:lnTo>
                    <a:pt x="234271" y="4280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84384" y="2074632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81824" y="1949648"/>
              <a:ext cx="234272" cy="803408"/>
            </a:xfrm>
            <a:custGeom>
              <a:avLst/>
              <a:pathLst>
                <a:path w="234272" h="803408">
                  <a:moveTo>
                    <a:pt x="0" y="803408"/>
                  </a:moveTo>
                  <a:lnTo>
                    <a:pt x="0" y="801836"/>
                  </a:lnTo>
                  <a:lnTo>
                    <a:pt x="1" y="800264"/>
                  </a:lnTo>
                  <a:lnTo>
                    <a:pt x="2" y="798691"/>
                  </a:lnTo>
                  <a:lnTo>
                    <a:pt x="13" y="797119"/>
                  </a:lnTo>
                  <a:lnTo>
                    <a:pt x="30" y="795547"/>
                  </a:lnTo>
                  <a:lnTo>
                    <a:pt x="48" y="793975"/>
                  </a:lnTo>
                  <a:lnTo>
                    <a:pt x="70" y="792402"/>
                  </a:lnTo>
                  <a:lnTo>
                    <a:pt x="105" y="790830"/>
                  </a:lnTo>
                  <a:lnTo>
                    <a:pt x="140" y="789258"/>
                  </a:lnTo>
                  <a:lnTo>
                    <a:pt x="174" y="787686"/>
                  </a:lnTo>
                  <a:lnTo>
                    <a:pt x="224" y="786114"/>
                  </a:lnTo>
                  <a:lnTo>
                    <a:pt x="275" y="784541"/>
                  </a:lnTo>
                  <a:lnTo>
                    <a:pt x="327" y="782969"/>
                  </a:lnTo>
                  <a:lnTo>
                    <a:pt x="388" y="781397"/>
                  </a:lnTo>
                  <a:lnTo>
                    <a:pt x="455" y="779825"/>
                  </a:lnTo>
                  <a:lnTo>
                    <a:pt x="523" y="778252"/>
                  </a:lnTo>
                  <a:lnTo>
                    <a:pt x="595" y="776680"/>
                  </a:lnTo>
                  <a:lnTo>
                    <a:pt x="679" y="775108"/>
                  </a:lnTo>
                  <a:lnTo>
                    <a:pt x="763" y="773536"/>
                  </a:lnTo>
                  <a:lnTo>
                    <a:pt x="848" y="771963"/>
                  </a:lnTo>
                  <a:lnTo>
                    <a:pt x="946" y="770391"/>
                  </a:lnTo>
                  <a:lnTo>
                    <a:pt x="1047" y="768819"/>
                  </a:lnTo>
                  <a:lnTo>
                    <a:pt x="1147" y="767247"/>
                  </a:lnTo>
                  <a:lnTo>
                    <a:pt x="1256" y="765675"/>
                  </a:lnTo>
                  <a:lnTo>
                    <a:pt x="1373" y="764102"/>
                  </a:lnTo>
                  <a:lnTo>
                    <a:pt x="1489" y="762530"/>
                  </a:lnTo>
                  <a:lnTo>
                    <a:pt x="1609" y="760958"/>
                  </a:lnTo>
                  <a:lnTo>
                    <a:pt x="1741" y="759386"/>
                  </a:lnTo>
                  <a:lnTo>
                    <a:pt x="1873" y="757813"/>
                  </a:lnTo>
                  <a:lnTo>
                    <a:pt x="2005" y="756241"/>
                  </a:lnTo>
                  <a:lnTo>
                    <a:pt x="2151" y="754669"/>
                  </a:lnTo>
                  <a:lnTo>
                    <a:pt x="2299" y="753097"/>
                  </a:lnTo>
                  <a:lnTo>
                    <a:pt x="2446" y="751524"/>
                  </a:lnTo>
                  <a:lnTo>
                    <a:pt x="2602" y="749952"/>
                  </a:lnTo>
                  <a:lnTo>
                    <a:pt x="2765" y="748380"/>
                  </a:lnTo>
                  <a:lnTo>
                    <a:pt x="2928" y="746808"/>
                  </a:lnTo>
                  <a:lnTo>
                    <a:pt x="3093" y="745236"/>
                  </a:lnTo>
                  <a:lnTo>
                    <a:pt x="3271" y="743663"/>
                  </a:lnTo>
                  <a:lnTo>
                    <a:pt x="3449" y="742091"/>
                  </a:lnTo>
                  <a:lnTo>
                    <a:pt x="3626" y="740519"/>
                  </a:lnTo>
                  <a:lnTo>
                    <a:pt x="3816" y="738947"/>
                  </a:lnTo>
                  <a:lnTo>
                    <a:pt x="4008" y="737374"/>
                  </a:lnTo>
                  <a:lnTo>
                    <a:pt x="4201" y="735802"/>
                  </a:lnTo>
                  <a:lnTo>
                    <a:pt x="4400" y="734230"/>
                  </a:lnTo>
                  <a:lnTo>
                    <a:pt x="4606" y="732658"/>
                  </a:lnTo>
                  <a:lnTo>
                    <a:pt x="4813" y="731086"/>
                  </a:lnTo>
                  <a:lnTo>
                    <a:pt x="5021" y="729513"/>
                  </a:lnTo>
                  <a:lnTo>
                    <a:pt x="5241" y="727941"/>
                  </a:lnTo>
                  <a:lnTo>
                    <a:pt x="5462" y="726369"/>
                  </a:lnTo>
                  <a:lnTo>
                    <a:pt x="5682" y="724797"/>
                  </a:lnTo>
                  <a:lnTo>
                    <a:pt x="5913" y="723224"/>
                  </a:lnTo>
                  <a:lnTo>
                    <a:pt x="6146" y="721652"/>
                  </a:lnTo>
                  <a:lnTo>
                    <a:pt x="6380" y="720080"/>
                  </a:lnTo>
                  <a:lnTo>
                    <a:pt x="6620" y="718508"/>
                  </a:lnTo>
                  <a:lnTo>
                    <a:pt x="6866" y="716935"/>
                  </a:lnTo>
                  <a:lnTo>
                    <a:pt x="7112" y="715363"/>
                  </a:lnTo>
                  <a:lnTo>
                    <a:pt x="7361" y="713791"/>
                  </a:lnTo>
                  <a:lnTo>
                    <a:pt x="7619" y="712219"/>
                  </a:lnTo>
                  <a:lnTo>
                    <a:pt x="7878" y="710647"/>
                  </a:lnTo>
                  <a:lnTo>
                    <a:pt x="8137" y="709074"/>
                  </a:lnTo>
                  <a:lnTo>
                    <a:pt x="8405" y="707502"/>
                  </a:lnTo>
                  <a:lnTo>
                    <a:pt x="8676" y="705930"/>
                  </a:lnTo>
                  <a:lnTo>
                    <a:pt x="8947" y="704358"/>
                  </a:lnTo>
                  <a:lnTo>
                    <a:pt x="9223" y="702785"/>
                  </a:lnTo>
                  <a:lnTo>
                    <a:pt x="9506" y="701213"/>
                  </a:lnTo>
                  <a:lnTo>
                    <a:pt x="9788" y="699641"/>
                  </a:lnTo>
                  <a:lnTo>
                    <a:pt x="10072" y="698069"/>
                  </a:lnTo>
                  <a:lnTo>
                    <a:pt x="10365" y="696497"/>
                  </a:lnTo>
                  <a:lnTo>
                    <a:pt x="10658" y="694924"/>
                  </a:lnTo>
                  <a:lnTo>
                    <a:pt x="10951" y="693352"/>
                  </a:lnTo>
                  <a:lnTo>
                    <a:pt x="11253" y="691780"/>
                  </a:lnTo>
                  <a:lnTo>
                    <a:pt x="11556" y="690208"/>
                  </a:lnTo>
                  <a:lnTo>
                    <a:pt x="11860" y="688635"/>
                  </a:lnTo>
                  <a:lnTo>
                    <a:pt x="12168" y="687063"/>
                  </a:lnTo>
                  <a:lnTo>
                    <a:pt x="12482" y="685491"/>
                  </a:lnTo>
                  <a:lnTo>
                    <a:pt x="12795" y="683919"/>
                  </a:lnTo>
                  <a:lnTo>
                    <a:pt x="13110" y="682346"/>
                  </a:lnTo>
                  <a:lnTo>
                    <a:pt x="13433" y="680774"/>
                  </a:lnTo>
                  <a:lnTo>
                    <a:pt x="13756" y="679202"/>
                  </a:lnTo>
                  <a:lnTo>
                    <a:pt x="14079" y="677630"/>
                  </a:lnTo>
                  <a:lnTo>
                    <a:pt x="14408" y="676058"/>
                  </a:lnTo>
                  <a:lnTo>
                    <a:pt x="14740" y="674485"/>
                  </a:lnTo>
                  <a:lnTo>
                    <a:pt x="15072" y="672913"/>
                  </a:lnTo>
                  <a:lnTo>
                    <a:pt x="15407" y="671341"/>
                  </a:lnTo>
                  <a:lnTo>
                    <a:pt x="15747" y="669769"/>
                  </a:lnTo>
                  <a:lnTo>
                    <a:pt x="16086" y="668196"/>
                  </a:lnTo>
                  <a:lnTo>
                    <a:pt x="16427" y="666624"/>
                  </a:lnTo>
                  <a:lnTo>
                    <a:pt x="16774" y="665052"/>
                  </a:lnTo>
                  <a:lnTo>
                    <a:pt x="17122" y="663480"/>
                  </a:lnTo>
                  <a:lnTo>
                    <a:pt x="17469" y="661907"/>
                  </a:lnTo>
                  <a:lnTo>
                    <a:pt x="17822" y="660335"/>
                  </a:lnTo>
                  <a:lnTo>
                    <a:pt x="18176" y="658763"/>
                  </a:lnTo>
                  <a:lnTo>
                    <a:pt x="18530" y="657191"/>
                  </a:lnTo>
                  <a:lnTo>
                    <a:pt x="18887" y="655619"/>
                  </a:lnTo>
                  <a:lnTo>
                    <a:pt x="19248" y="654046"/>
                  </a:lnTo>
                  <a:lnTo>
                    <a:pt x="19608" y="652474"/>
                  </a:lnTo>
                  <a:lnTo>
                    <a:pt x="19970" y="650902"/>
                  </a:lnTo>
                  <a:lnTo>
                    <a:pt x="20336" y="649330"/>
                  </a:lnTo>
                  <a:lnTo>
                    <a:pt x="20702" y="647757"/>
                  </a:lnTo>
                  <a:lnTo>
                    <a:pt x="21068" y="646185"/>
                  </a:lnTo>
                  <a:lnTo>
                    <a:pt x="21438" y="644613"/>
                  </a:lnTo>
                  <a:lnTo>
                    <a:pt x="21810" y="643041"/>
                  </a:lnTo>
                  <a:lnTo>
                    <a:pt x="22181" y="641469"/>
                  </a:lnTo>
                  <a:lnTo>
                    <a:pt x="22554" y="639896"/>
                  </a:lnTo>
                  <a:lnTo>
                    <a:pt x="22930" y="638324"/>
                  </a:lnTo>
                  <a:lnTo>
                    <a:pt x="23306" y="636752"/>
                  </a:lnTo>
                  <a:lnTo>
                    <a:pt x="23682" y="635180"/>
                  </a:lnTo>
                  <a:lnTo>
                    <a:pt x="24061" y="633607"/>
                  </a:lnTo>
                  <a:lnTo>
                    <a:pt x="24440" y="632035"/>
                  </a:lnTo>
                  <a:lnTo>
                    <a:pt x="24820" y="630463"/>
                  </a:lnTo>
                  <a:lnTo>
                    <a:pt x="25202" y="628891"/>
                  </a:lnTo>
                  <a:lnTo>
                    <a:pt x="25584" y="627318"/>
                  </a:lnTo>
                  <a:lnTo>
                    <a:pt x="25967" y="625746"/>
                  </a:lnTo>
                  <a:lnTo>
                    <a:pt x="26350" y="624174"/>
                  </a:lnTo>
                  <a:lnTo>
                    <a:pt x="26735" y="622602"/>
                  </a:lnTo>
                  <a:lnTo>
                    <a:pt x="27120" y="621030"/>
                  </a:lnTo>
                  <a:lnTo>
                    <a:pt x="27505" y="619457"/>
                  </a:lnTo>
                  <a:lnTo>
                    <a:pt x="27892" y="617885"/>
                  </a:lnTo>
                  <a:lnTo>
                    <a:pt x="28279" y="616313"/>
                  </a:lnTo>
                  <a:lnTo>
                    <a:pt x="28666" y="614741"/>
                  </a:lnTo>
                  <a:lnTo>
                    <a:pt x="29053" y="613168"/>
                  </a:lnTo>
                  <a:lnTo>
                    <a:pt x="29441" y="611596"/>
                  </a:lnTo>
                  <a:lnTo>
                    <a:pt x="29829" y="610024"/>
                  </a:lnTo>
                  <a:lnTo>
                    <a:pt x="30217" y="608452"/>
                  </a:lnTo>
                  <a:lnTo>
                    <a:pt x="30605" y="606880"/>
                  </a:lnTo>
                  <a:lnTo>
                    <a:pt x="30993" y="605307"/>
                  </a:lnTo>
                  <a:lnTo>
                    <a:pt x="31382" y="603735"/>
                  </a:lnTo>
                  <a:lnTo>
                    <a:pt x="31770" y="602163"/>
                  </a:lnTo>
                  <a:lnTo>
                    <a:pt x="32158" y="600591"/>
                  </a:lnTo>
                  <a:lnTo>
                    <a:pt x="32546" y="599018"/>
                  </a:lnTo>
                  <a:lnTo>
                    <a:pt x="32933" y="597446"/>
                  </a:lnTo>
                  <a:lnTo>
                    <a:pt x="33321" y="595874"/>
                  </a:lnTo>
                  <a:lnTo>
                    <a:pt x="33708" y="594302"/>
                  </a:lnTo>
                  <a:lnTo>
                    <a:pt x="34095" y="592729"/>
                  </a:lnTo>
                  <a:lnTo>
                    <a:pt x="34480" y="591157"/>
                  </a:lnTo>
                  <a:lnTo>
                    <a:pt x="34866" y="589585"/>
                  </a:lnTo>
                  <a:lnTo>
                    <a:pt x="35252" y="588013"/>
                  </a:lnTo>
                  <a:lnTo>
                    <a:pt x="35635" y="586441"/>
                  </a:lnTo>
                  <a:lnTo>
                    <a:pt x="36019" y="584868"/>
                  </a:lnTo>
                  <a:lnTo>
                    <a:pt x="36402" y="583296"/>
                  </a:lnTo>
                  <a:lnTo>
                    <a:pt x="36784" y="581724"/>
                  </a:lnTo>
                  <a:lnTo>
                    <a:pt x="37165" y="580152"/>
                  </a:lnTo>
                  <a:lnTo>
                    <a:pt x="37545" y="578579"/>
                  </a:lnTo>
                  <a:lnTo>
                    <a:pt x="37925" y="577007"/>
                  </a:lnTo>
                  <a:lnTo>
                    <a:pt x="38302" y="575435"/>
                  </a:lnTo>
                  <a:lnTo>
                    <a:pt x="38679" y="573863"/>
                  </a:lnTo>
                  <a:lnTo>
                    <a:pt x="39057" y="572291"/>
                  </a:lnTo>
                  <a:lnTo>
                    <a:pt x="39430" y="570718"/>
                  </a:lnTo>
                  <a:lnTo>
                    <a:pt x="39803" y="569146"/>
                  </a:lnTo>
                  <a:lnTo>
                    <a:pt x="40176" y="567574"/>
                  </a:lnTo>
                  <a:lnTo>
                    <a:pt x="40546" y="566002"/>
                  </a:lnTo>
                  <a:lnTo>
                    <a:pt x="40915" y="564429"/>
                  </a:lnTo>
                  <a:lnTo>
                    <a:pt x="41283" y="562857"/>
                  </a:lnTo>
                  <a:lnTo>
                    <a:pt x="41650" y="561285"/>
                  </a:lnTo>
                  <a:lnTo>
                    <a:pt x="42013" y="559713"/>
                  </a:lnTo>
                  <a:lnTo>
                    <a:pt x="42376" y="558140"/>
                  </a:lnTo>
                  <a:lnTo>
                    <a:pt x="42740" y="556568"/>
                  </a:lnTo>
                  <a:lnTo>
                    <a:pt x="43097" y="554996"/>
                  </a:lnTo>
                  <a:lnTo>
                    <a:pt x="43454" y="553424"/>
                  </a:lnTo>
                  <a:lnTo>
                    <a:pt x="43812" y="551852"/>
                  </a:lnTo>
                  <a:lnTo>
                    <a:pt x="44165" y="550279"/>
                  </a:lnTo>
                  <a:lnTo>
                    <a:pt x="44515" y="548707"/>
                  </a:lnTo>
                  <a:lnTo>
                    <a:pt x="44866" y="547135"/>
                  </a:lnTo>
                  <a:lnTo>
                    <a:pt x="45215" y="545563"/>
                  </a:lnTo>
                  <a:lnTo>
                    <a:pt x="45559" y="543990"/>
                  </a:lnTo>
                  <a:lnTo>
                    <a:pt x="45902" y="542418"/>
                  </a:lnTo>
                  <a:lnTo>
                    <a:pt x="46246" y="540846"/>
                  </a:lnTo>
                  <a:lnTo>
                    <a:pt x="46582" y="539274"/>
                  </a:lnTo>
                  <a:lnTo>
                    <a:pt x="46919" y="537701"/>
                  </a:lnTo>
                  <a:lnTo>
                    <a:pt x="47255" y="536129"/>
                  </a:lnTo>
                  <a:lnTo>
                    <a:pt x="47586" y="534557"/>
                  </a:lnTo>
                  <a:lnTo>
                    <a:pt x="47914" y="532985"/>
                  </a:lnTo>
                  <a:lnTo>
                    <a:pt x="48242" y="531413"/>
                  </a:lnTo>
                  <a:lnTo>
                    <a:pt x="48567" y="529840"/>
                  </a:lnTo>
                  <a:lnTo>
                    <a:pt x="48886" y="528268"/>
                  </a:lnTo>
                  <a:lnTo>
                    <a:pt x="49205" y="526696"/>
                  </a:lnTo>
                  <a:lnTo>
                    <a:pt x="49525" y="525124"/>
                  </a:lnTo>
                  <a:lnTo>
                    <a:pt x="49835" y="523551"/>
                  </a:lnTo>
                  <a:lnTo>
                    <a:pt x="50145" y="521979"/>
                  </a:lnTo>
                  <a:lnTo>
                    <a:pt x="50455" y="520407"/>
                  </a:lnTo>
                  <a:lnTo>
                    <a:pt x="50759" y="518835"/>
                  </a:lnTo>
                  <a:lnTo>
                    <a:pt x="51060" y="517263"/>
                  </a:lnTo>
                  <a:lnTo>
                    <a:pt x="51360" y="515690"/>
                  </a:lnTo>
                  <a:lnTo>
                    <a:pt x="51657" y="514118"/>
                  </a:lnTo>
                  <a:lnTo>
                    <a:pt x="51947" y="512546"/>
                  </a:lnTo>
                  <a:lnTo>
                    <a:pt x="52238" y="510974"/>
                  </a:lnTo>
                  <a:lnTo>
                    <a:pt x="52528" y="509401"/>
                  </a:lnTo>
                  <a:lnTo>
                    <a:pt x="52808" y="507829"/>
                  </a:lnTo>
                  <a:lnTo>
                    <a:pt x="53087" y="506257"/>
                  </a:lnTo>
                  <a:lnTo>
                    <a:pt x="53367" y="504685"/>
                  </a:lnTo>
                  <a:lnTo>
                    <a:pt x="53639" y="503112"/>
                  </a:lnTo>
                  <a:lnTo>
                    <a:pt x="53908" y="501540"/>
                  </a:lnTo>
                  <a:lnTo>
                    <a:pt x="54176" y="499968"/>
                  </a:lnTo>
                  <a:lnTo>
                    <a:pt x="54441" y="498396"/>
                  </a:lnTo>
                  <a:lnTo>
                    <a:pt x="54698" y="496824"/>
                  </a:lnTo>
                  <a:lnTo>
                    <a:pt x="54955" y="495251"/>
                  </a:lnTo>
                  <a:lnTo>
                    <a:pt x="55212" y="493679"/>
                  </a:lnTo>
                  <a:lnTo>
                    <a:pt x="55458" y="492107"/>
                  </a:lnTo>
                  <a:lnTo>
                    <a:pt x="55702" y="490535"/>
                  </a:lnTo>
                  <a:lnTo>
                    <a:pt x="55947" y="488962"/>
                  </a:lnTo>
                  <a:lnTo>
                    <a:pt x="56185" y="487390"/>
                  </a:lnTo>
                  <a:lnTo>
                    <a:pt x="56417" y="485818"/>
                  </a:lnTo>
                  <a:lnTo>
                    <a:pt x="56650" y="484246"/>
                  </a:lnTo>
                  <a:lnTo>
                    <a:pt x="56879" y="482674"/>
                  </a:lnTo>
                  <a:lnTo>
                    <a:pt x="57099" y="481101"/>
                  </a:lnTo>
                  <a:lnTo>
                    <a:pt x="57319" y="479529"/>
                  </a:lnTo>
                  <a:lnTo>
                    <a:pt x="57539" y="477957"/>
                  </a:lnTo>
                  <a:lnTo>
                    <a:pt x="57747" y="476385"/>
                  </a:lnTo>
                  <a:lnTo>
                    <a:pt x="57953" y="474812"/>
                  </a:lnTo>
                  <a:lnTo>
                    <a:pt x="58160" y="473240"/>
                  </a:lnTo>
                  <a:lnTo>
                    <a:pt x="58359" y="471668"/>
                  </a:lnTo>
                  <a:lnTo>
                    <a:pt x="58552" y="470096"/>
                  </a:lnTo>
                  <a:lnTo>
                    <a:pt x="58746" y="468523"/>
                  </a:lnTo>
                  <a:lnTo>
                    <a:pt x="58936" y="466951"/>
                  </a:lnTo>
                  <a:lnTo>
                    <a:pt x="59116" y="465379"/>
                  </a:lnTo>
                  <a:lnTo>
                    <a:pt x="59295" y="463807"/>
                  </a:lnTo>
                  <a:lnTo>
                    <a:pt x="59475" y="462235"/>
                  </a:lnTo>
                  <a:lnTo>
                    <a:pt x="59642" y="460662"/>
                  </a:lnTo>
                  <a:lnTo>
                    <a:pt x="59808" y="459090"/>
                  </a:lnTo>
                  <a:lnTo>
                    <a:pt x="59974" y="457518"/>
                  </a:lnTo>
                  <a:lnTo>
                    <a:pt x="60132" y="455946"/>
                  </a:lnTo>
                  <a:lnTo>
                    <a:pt x="60283" y="454373"/>
                  </a:lnTo>
                  <a:lnTo>
                    <a:pt x="60435" y="452801"/>
                  </a:lnTo>
                  <a:lnTo>
                    <a:pt x="60583" y="451229"/>
                  </a:lnTo>
                  <a:lnTo>
                    <a:pt x="60720" y="449657"/>
                  </a:lnTo>
                  <a:lnTo>
                    <a:pt x="60857" y="448084"/>
                  </a:lnTo>
                  <a:lnTo>
                    <a:pt x="60994" y="446512"/>
                  </a:lnTo>
                  <a:lnTo>
                    <a:pt x="61118" y="444940"/>
                  </a:lnTo>
                  <a:lnTo>
                    <a:pt x="61240" y="443368"/>
                  </a:lnTo>
                  <a:lnTo>
                    <a:pt x="61363" y="441796"/>
                  </a:lnTo>
                  <a:lnTo>
                    <a:pt x="61477" y="440223"/>
                  </a:lnTo>
                  <a:lnTo>
                    <a:pt x="61584" y="438651"/>
                  </a:lnTo>
                  <a:lnTo>
                    <a:pt x="61692" y="437079"/>
                  </a:lnTo>
                  <a:lnTo>
                    <a:pt x="61796" y="435507"/>
                  </a:lnTo>
                  <a:lnTo>
                    <a:pt x="61889" y="433934"/>
                  </a:lnTo>
                  <a:lnTo>
                    <a:pt x="61981" y="432362"/>
                  </a:lnTo>
                  <a:lnTo>
                    <a:pt x="62074" y="430790"/>
                  </a:lnTo>
                  <a:lnTo>
                    <a:pt x="62153" y="429218"/>
                  </a:lnTo>
                  <a:lnTo>
                    <a:pt x="62230" y="427646"/>
                  </a:lnTo>
                  <a:lnTo>
                    <a:pt x="62308" y="426073"/>
                  </a:lnTo>
                  <a:lnTo>
                    <a:pt x="62377" y="424501"/>
                  </a:lnTo>
                  <a:lnTo>
                    <a:pt x="62439" y="422929"/>
                  </a:lnTo>
                  <a:lnTo>
                    <a:pt x="62501" y="421357"/>
                  </a:lnTo>
                  <a:lnTo>
                    <a:pt x="62560" y="419784"/>
                  </a:lnTo>
                  <a:lnTo>
                    <a:pt x="62606" y="418212"/>
                  </a:lnTo>
                  <a:lnTo>
                    <a:pt x="62653" y="416640"/>
                  </a:lnTo>
                  <a:lnTo>
                    <a:pt x="62699" y="415068"/>
                  </a:lnTo>
                  <a:lnTo>
                    <a:pt x="62733" y="413495"/>
                  </a:lnTo>
                  <a:lnTo>
                    <a:pt x="62764" y="411923"/>
                  </a:lnTo>
                  <a:lnTo>
                    <a:pt x="62795" y="410351"/>
                  </a:lnTo>
                  <a:lnTo>
                    <a:pt x="62818" y="408779"/>
                  </a:lnTo>
                  <a:lnTo>
                    <a:pt x="62834" y="407207"/>
                  </a:lnTo>
                  <a:lnTo>
                    <a:pt x="62849" y="405634"/>
                  </a:lnTo>
                  <a:lnTo>
                    <a:pt x="62862" y="404062"/>
                  </a:lnTo>
                  <a:lnTo>
                    <a:pt x="62862" y="402490"/>
                  </a:lnTo>
                  <a:lnTo>
                    <a:pt x="62862" y="400918"/>
                  </a:lnTo>
                  <a:lnTo>
                    <a:pt x="62862" y="399345"/>
                  </a:lnTo>
                  <a:lnTo>
                    <a:pt x="62849" y="397773"/>
                  </a:lnTo>
                  <a:lnTo>
                    <a:pt x="62834" y="396201"/>
                  </a:lnTo>
                  <a:lnTo>
                    <a:pt x="62818" y="394629"/>
                  </a:lnTo>
                  <a:lnTo>
                    <a:pt x="62795" y="393057"/>
                  </a:lnTo>
                  <a:lnTo>
                    <a:pt x="62764" y="391484"/>
                  </a:lnTo>
                  <a:lnTo>
                    <a:pt x="62733" y="389912"/>
                  </a:lnTo>
                  <a:lnTo>
                    <a:pt x="62699" y="388340"/>
                  </a:lnTo>
                  <a:lnTo>
                    <a:pt x="62653" y="386768"/>
                  </a:lnTo>
                  <a:lnTo>
                    <a:pt x="62606" y="385195"/>
                  </a:lnTo>
                  <a:lnTo>
                    <a:pt x="62560" y="383623"/>
                  </a:lnTo>
                  <a:lnTo>
                    <a:pt x="62501" y="382051"/>
                  </a:lnTo>
                  <a:lnTo>
                    <a:pt x="62439" y="380479"/>
                  </a:lnTo>
                  <a:lnTo>
                    <a:pt x="62377" y="378906"/>
                  </a:lnTo>
                  <a:lnTo>
                    <a:pt x="62308" y="377334"/>
                  </a:lnTo>
                  <a:lnTo>
                    <a:pt x="62230" y="375762"/>
                  </a:lnTo>
                  <a:lnTo>
                    <a:pt x="62153" y="374190"/>
                  </a:lnTo>
                  <a:lnTo>
                    <a:pt x="62074" y="372618"/>
                  </a:lnTo>
                  <a:lnTo>
                    <a:pt x="61981" y="371045"/>
                  </a:lnTo>
                  <a:lnTo>
                    <a:pt x="61889" y="369473"/>
                  </a:lnTo>
                  <a:lnTo>
                    <a:pt x="61796" y="367901"/>
                  </a:lnTo>
                  <a:lnTo>
                    <a:pt x="61692" y="366329"/>
                  </a:lnTo>
                  <a:lnTo>
                    <a:pt x="61584" y="364756"/>
                  </a:lnTo>
                  <a:lnTo>
                    <a:pt x="61477" y="363184"/>
                  </a:lnTo>
                  <a:lnTo>
                    <a:pt x="61363" y="361612"/>
                  </a:lnTo>
                  <a:lnTo>
                    <a:pt x="61240" y="360040"/>
                  </a:lnTo>
                  <a:lnTo>
                    <a:pt x="61118" y="358467"/>
                  </a:lnTo>
                  <a:lnTo>
                    <a:pt x="60994" y="356895"/>
                  </a:lnTo>
                  <a:lnTo>
                    <a:pt x="60857" y="355323"/>
                  </a:lnTo>
                  <a:lnTo>
                    <a:pt x="60720" y="353751"/>
                  </a:lnTo>
                  <a:lnTo>
                    <a:pt x="60583" y="352179"/>
                  </a:lnTo>
                  <a:lnTo>
                    <a:pt x="60435" y="350606"/>
                  </a:lnTo>
                  <a:lnTo>
                    <a:pt x="60283" y="349034"/>
                  </a:lnTo>
                  <a:lnTo>
                    <a:pt x="60132" y="347462"/>
                  </a:lnTo>
                  <a:lnTo>
                    <a:pt x="59974" y="345890"/>
                  </a:lnTo>
                  <a:lnTo>
                    <a:pt x="59808" y="344317"/>
                  </a:lnTo>
                  <a:lnTo>
                    <a:pt x="59642" y="342745"/>
                  </a:lnTo>
                  <a:lnTo>
                    <a:pt x="59475" y="341173"/>
                  </a:lnTo>
                  <a:lnTo>
                    <a:pt x="59295" y="339601"/>
                  </a:lnTo>
                  <a:lnTo>
                    <a:pt x="59116" y="338029"/>
                  </a:lnTo>
                  <a:lnTo>
                    <a:pt x="58936" y="336456"/>
                  </a:lnTo>
                  <a:lnTo>
                    <a:pt x="58746" y="334884"/>
                  </a:lnTo>
                  <a:lnTo>
                    <a:pt x="58552" y="333312"/>
                  </a:lnTo>
                  <a:lnTo>
                    <a:pt x="58359" y="331740"/>
                  </a:lnTo>
                  <a:lnTo>
                    <a:pt x="58160" y="330167"/>
                  </a:lnTo>
                  <a:lnTo>
                    <a:pt x="57953" y="328595"/>
                  </a:lnTo>
                  <a:lnTo>
                    <a:pt x="57747" y="327023"/>
                  </a:lnTo>
                  <a:lnTo>
                    <a:pt x="57539" y="325451"/>
                  </a:lnTo>
                  <a:lnTo>
                    <a:pt x="57319" y="323878"/>
                  </a:lnTo>
                  <a:lnTo>
                    <a:pt x="57099" y="322306"/>
                  </a:lnTo>
                  <a:lnTo>
                    <a:pt x="56879" y="320734"/>
                  </a:lnTo>
                  <a:lnTo>
                    <a:pt x="56650" y="319162"/>
                  </a:lnTo>
                  <a:lnTo>
                    <a:pt x="56417" y="317590"/>
                  </a:lnTo>
                  <a:lnTo>
                    <a:pt x="56185" y="316017"/>
                  </a:lnTo>
                  <a:lnTo>
                    <a:pt x="55947" y="314445"/>
                  </a:lnTo>
                  <a:lnTo>
                    <a:pt x="55702" y="312873"/>
                  </a:lnTo>
                  <a:lnTo>
                    <a:pt x="55458" y="311301"/>
                  </a:lnTo>
                  <a:lnTo>
                    <a:pt x="55212" y="309728"/>
                  </a:lnTo>
                  <a:lnTo>
                    <a:pt x="54955" y="308156"/>
                  </a:lnTo>
                  <a:lnTo>
                    <a:pt x="54698" y="306584"/>
                  </a:lnTo>
                  <a:lnTo>
                    <a:pt x="54441" y="305012"/>
                  </a:lnTo>
                  <a:lnTo>
                    <a:pt x="54176" y="303440"/>
                  </a:lnTo>
                  <a:lnTo>
                    <a:pt x="53908" y="301867"/>
                  </a:lnTo>
                  <a:lnTo>
                    <a:pt x="53639" y="300295"/>
                  </a:lnTo>
                  <a:lnTo>
                    <a:pt x="53367" y="298723"/>
                  </a:lnTo>
                  <a:lnTo>
                    <a:pt x="53087" y="297151"/>
                  </a:lnTo>
                  <a:lnTo>
                    <a:pt x="52808" y="295578"/>
                  </a:lnTo>
                  <a:lnTo>
                    <a:pt x="52528" y="294006"/>
                  </a:lnTo>
                  <a:lnTo>
                    <a:pt x="52238" y="292434"/>
                  </a:lnTo>
                  <a:lnTo>
                    <a:pt x="51947" y="290862"/>
                  </a:lnTo>
                  <a:lnTo>
                    <a:pt x="51657" y="289289"/>
                  </a:lnTo>
                  <a:lnTo>
                    <a:pt x="51360" y="287717"/>
                  </a:lnTo>
                  <a:lnTo>
                    <a:pt x="51060" y="286145"/>
                  </a:lnTo>
                  <a:lnTo>
                    <a:pt x="50759" y="284573"/>
                  </a:lnTo>
                  <a:lnTo>
                    <a:pt x="50455" y="283001"/>
                  </a:lnTo>
                  <a:lnTo>
                    <a:pt x="50145" y="281428"/>
                  </a:lnTo>
                  <a:lnTo>
                    <a:pt x="49835" y="279856"/>
                  </a:lnTo>
                  <a:lnTo>
                    <a:pt x="49525" y="278284"/>
                  </a:lnTo>
                  <a:lnTo>
                    <a:pt x="49205" y="276712"/>
                  </a:lnTo>
                  <a:lnTo>
                    <a:pt x="48886" y="275139"/>
                  </a:lnTo>
                  <a:lnTo>
                    <a:pt x="48567" y="273567"/>
                  </a:lnTo>
                  <a:lnTo>
                    <a:pt x="48242" y="271995"/>
                  </a:lnTo>
                  <a:lnTo>
                    <a:pt x="47914" y="270423"/>
                  </a:lnTo>
                  <a:lnTo>
                    <a:pt x="47586" y="268850"/>
                  </a:lnTo>
                  <a:lnTo>
                    <a:pt x="47255" y="267278"/>
                  </a:lnTo>
                  <a:lnTo>
                    <a:pt x="46919" y="265706"/>
                  </a:lnTo>
                  <a:lnTo>
                    <a:pt x="46582" y="264134"/>
                  </a:lnTo>
                  <a:lnTo>
                    <a:pt x="46246" y="262562"/>
                  </a:lnTo>
                  <a:lnTo>
                    <a:pt x="45902" y="260989"/>
                  </a:lnTo>
                  <a:lnTo>
                    <a:pt x="45559" y="259417"/>
                  </a:lnTo>
                  <a:lnTo>
                    <a:pt x="45215" y="257845"/>
                  </a:lnTo>
                  <a:lnTo>
                    <a:pt x="44866" y="256273"/>
                  </a:lnTo>
                  <a:lnTo>
                    <a:pt x="44515" y="254700"/>
                  </a:lnTo>
                  <a:lnTo>
                    <a:pt x="44165" y="253128"/>
                  </a:lnTo>
                  <a:lnTo>
                    <a:pt x="43812" y="251556"/>
                  </a:lnTo>
                  <a:lnTo>
                    <a:pt x="43454" y="249984"/>
                  </a:lnTo>
                  <a:lnTo>
                    <a:pt x="43097" y="248412"/>
                  </a:lnTo>
                  <a:lnTo>
                    <a:pt x="42740" y="246839"/>
                  </a:lnTo>
                  <a:lnTo>
                    <a:pt x="42376" y="245267"/>
                  </a:lnTo>
                  <a:lnTo>
                    <a:pt x="42013" y="243695"/>
                  </a:lnTo>
                  <a:lnTo>
                    <a:pt x="41650" y="242123"/>
                  </a:lnTo>
                  <a:lnTo>
                    <a:pt x="41283" y="240550"/>
                  </a:lnTo>
                  <a:lnTo>
                    <a:pt x="40915" y="238978"/>
                  </a:lnTo>
                  <a:lnTo>
                    <a:pt x="40546" y="237406"/>
                  </a:lnTo>
                  <a:lnTo>
                    <a:pt x="40176" y="235834"/>
                  </a:lnTo>
                  <a:lnTo>
                    <a:pt x="39803" y="234261"/>
                  </a:lnTo>
                  <a:lnTo>
                    <a:pt x="39430" y="232689"/>
                  </a:lnTo>
                  <a:lnTo>
                    <a:pt x="39057" y="231117"/>
                  </a:lnTo>
                  <a:lnTo>
                    <a:pt x="38679" y="229545"/>
                  </a:lnTo>
                  <a:lnTo>
                    <a:pt x="38302" y="227973"/>
                  </a:lnTo>
                  <a:lnTo>
                    <a:pt x="37925" y="226400"/>
                  </a:lnTo>
                  <a:lnTo>
                    <a:pt x="37545" y="224828"/>
                  </a:lnTo>
                  <a:lnTo>
                    <a:pt x="37165" y="223256"/>
                  </a:lnTo>
                  <a:lnTo>
                    <a:pt x="36784" y="221684"/>
                  </a:lnTo>
                  <a:lnTo>
                    <a:pt x="36402" y="220111"/>
                  </a:lnTo>
                  <a:lnTo>
                    <a:pt x="36019" y="218539"/>
                  </a:lnTo>
                  <a:lnTo>
                    <a:pt x="35635" y="216967"/>
                  </a:lnTo>
                  <a:lnTo>
                    <a:pt x="35252" y="215395"/>
                  </a:lnTo>
                  <a:lnTo>
                    <a:pt x="34866" y="213823"/>
                  </a:lnTo>
                  <a:lnTo>
                    <a:pt x="34480" y="212250"/>
                  </a:lnTo>
                  <a:lnTo>
                    <a:pt x="34095" y="210678"/>
                  </a:lnTo>
                  <a:lnTo>
                    <a:pt x="33708" y="209106"/>
                  </a:lnTo>
                  <a:lnTo>
                    <a:pt x="33321" y="207534"/>
                  </a:lnTo>
                  <a:lnTo>
                    <a:pt x="32933" y="205961"/>
                  </a:lnTo>
                  <a:lnTo>
                    <a:pt x="32546" y="204389"/>
                  </a:lnTo>
                  <a:lnTo>
                    <a:pt x="32158" y="202817"/>
                  </a:lnTo>
                  <a:lnTo>
                    <a:pt x="31770" y="201245"/>
                  </a:lnTo>
                  <a:lnTo>
                    <a:pt x="31382" y="199672"/>
                  </a:lnTo>
                  <a:lnTo>
                    <a:pt x="30993" y="198100"/>
                  </a:lnTo>
                  <a:lnTo>
                    <a:pt x="30605" y="196528"/>
                  </a:lnTo>
                  <a:lnTo>
                    <a:pt x="30217" y="194956"/>
                  </a:lnTo>
                  <a:lnTo>
                    <a:pt x="29829" y="193384"/>
                  </a:lnTo>
                  <a:lnTo>
                    <a:pt x="29441" y="191811"/>
                  </a:lnTo>
                  <a:lnTo>
                    <a:pt x="29053" y="190239"/>
                  </a:lnTo>
                  <a:lnTo>
                    <a:pt x="28666" y="188667"/>
                  </a:lnTo>
                  <a:lnTo>
                    <a:pt x="28279" y="187095"/>
                  </a:lnTo>
                  <a:lnTo>
                    <a:pt x="27892" y="185522"/>
                  </a:lnTo>
                  <a:lnTo>
                    <a:pt x="27505" y="183950"/>
                  </a:lnTo>
                  <a:lnTo>
                    <a:pt x="27120" y="182378"/>
                  </a:lnTo>
                  <a:lnTo>
                    <a:pt x="26735" y="180806"/>
                  </a:lnTo>
                  <a:lnTo>
                    <a:pt x="26350" y="179233"/>
                  </a:lnTo>
                  <a:lnTo>
                    <a:pt x="25967" y="177661"/>
                  </a:lnTo>
                  <a:lnTo>
                    <a:pt x="25584" y="176089"/>
                  </a:lnTo>
                  <a:lnTo>
                    <a:pt x="25202" y="174517"/>
                  </a:lnTo>
                  <a:lnTo>
                    <a:pt x="24820" y="172945"/>
                  </a:lnTo>
                  <a:lnTo>
                    <a:pt x="24440" y="171372"/>
                  </a:lnTo>
                  <a:lnTo>
                    <a:pt x="24061" y="169800"/>
                  </a:lnTo>
                  <a:lnTo>
                    <a:pt x="23682" y="168228"/>
                  </a:lnTo>
                  <a:lnTo>
                    <a:pt x="23306" y="166656"/>
                  </a:lnTo>
                  <a:lnTo>
                    <a:pt x="22930" y="165083"/>
                  </a:lnTo>
                  <a:lnTo>
                    <a:pt x="22554" y="163511"/>
                  </a:lnTo>
                  <a:lnTo>
                    <a:pt x="22181" y="161939"/>
                  </a:lnTo>
                  <a:lnTo>
                    <a:pt x="21810" y="160367"/>
                  </a:lnTo>
                  <a:lnTo>
                    <a:pt x="21438" y="158795"/>
                  </a:lnTo>
                  <a:lnTo>
                    <a:pt x="21068" y="157222"/>
                  </a:lnTo>
                  <a:lnTo>
                    <a:pt x="20702" y="155650"/>
                  </a:lnTo>
                  <a:lnTo>
                    <a:pt x="20336" y="154078"/>
                  </a:lnTo>
                  <a:lnTo>
                    <a:pt x="19970" y="152506"/>
                  </a:lnTo>
                  <a:lnTo>
                    <a:pt x="19608" y="150933"/>
                  </a:lnTo>
                  <a:lnTo>
                    <a:pt x="19248" y="149361"/>
                  </a:lnTo>
                  <a:lnTo>
                    <a:pt x="18887" y="147789"/>
                  </a:lnTo>
                  <a:lnTo>
                    <a:pt x="18530" y="146217"/>
                  </a:lnTo>
                  <a:lnTo>
                    <a:pt x="18176" y="144644"/>
                  </a:lnTo>
                  <a:lnTo>
                    <a:pt x="17822" y="143072"/>
                  </a:lnTo>
                  <a:lnTo>
                    <a:pt x="17469" y="141500"/>
                  </a:lnTo>
                  <a:lnTo>
                    <a:pt x="17122" y="139928"/>
                  </a:lnTo>
                  <a:lnTo>
                    <a:pt x="16774" y="138356"/>
                  </a:lnTo>
                  <a:lnTo>
                    <a:pt x="16427" y="136783"/>
                  </a:lnTo>
                  <a:lnTo>
                    <a:pt x="16086" y="135211"/>
                  </a:lnTo>
                  <a:lnTo>
                    <a:pt x="15747" y="133639"/>
                  </a:lnTo>
                  <a:lnTo>
                    <a:pt x="15407" y="132067"/>
                  </a:lnTo>
                  <a:lnTo>
                    <a:pt x="15072" y="130494"/>
                  </a:lnTo>
                  <a:lnTo>
                    <a:pt x="14740" y="128922"/>
                  </a:lnTo>
                  <a:lnTo>
                    <a:pt x="14408" y="127350"/>
                  </a:lnTo>
                  <a:lnTo>
                    <a:pt x="14079" y="125778"/>
                  </a:lnTo>
                  <a:lnTo>
                    <a:pt x="13756" y="124206"/>
                  </a:lnTo>
                  <a:lnTo>
                    <a:pt x="13433" y="122633"/>
                  </a:lnTo>
                  <a:lnTo>
                    <a:pt x="13110" y="121061"/>
                  </a:lnTo>
                  <a:lnTo>
                    <a:pt x="12795" y="119489"/>
                  </a:lnTo>
                  <a:lnTo>
                    <a:pt x="12482" y="117917"/>
                  </a:lnTo>
                  <a:lnTo>
                    <a:pt x="12168" y="116344"/>
                  </a:lnTo>
                  <a:lnTo>
                    <a:pt x="11860" y="114772"/>
                  </a:lnTo>
                  <a:lnTo>
                    <a:pt x="11556" y="113200"/>
                  </a:lnTo>
                  <a:lnTo>
                    <a:pt x="11253" y="111628"/>
                  </a:lnTo>
                  <a:lnTo>
                    <a:pt x="10951" y="110055"/>
                  </a:lnTo>
                  <a:lnTo>
                    <a:pt x="10658" y="108483"/>
                  </a:lnTo>
                  <a:lnTo>
                    <a:pt x="10365" y="106911"/>
                  </a:lnTo>
                  <a:lnTo>
                    <a:pt x="10072" y="105339"/>
                  </a:lnTo>
                  <a:lnTo>
                    <a:pt x="9788" y="103767"/>
                  </a:lnTo>
                  <a:lnTo>
                    <a:pt x="9506" y="102194"/>
                  </a:lnTo>
                  <a:lnTo>
                    <a:pt x="9223" y="100622"/>
                  </a:lnTo>
                  <a:lnTo>
                    <a:pt x="8947" y="99050"/>
                  </a:lnTo>
                  <a:lnTo>
                    <a:pt x="8676" y="97478"/>
                  </a:lnTo>
                  <a:lnTo>
                    <a:pt x="8405" y="95905"/>
                  </a:lnTo>
                  <a:lnTo>
                    <a:pt x="8137" y="94333"/>
                  </a:lnTo>
                  <a:lnTo>
                    <a:pt x="7878" y="92761"/>
                  </a:lnTo>
                  <a:lnTo>
                    <a:pt x="7619" y="91189"/>
                  </a:lnTo>
                  <a:lnTo>
                    <a:pt x="7361" y="89616"/>
                  </a:lnTo>
                  <a:lnTo>
                    <a:pt x="7112" y="88044"/>
                  </a:lnTo>
                  <a:lnTo>
                    <a:pt x="6866" y="86472"/>
                  </a:lnTo>
                  <a:lnTo>
                    <a:pt x="6620" y="84900"/>
                  </a:lnTo>
                  <a:lnTo>
                    <a:pt x="6380" y="83328"/>
                  </a:lnTo>
                  <a:lnTo>
                    <a:pt x="6146" y="81755"/>
                  </a:lnTo>
                  <a:lnTo>
                    <a:pt x="5913" y="80183"/>
                  </a:lnTo>
                  <a:lnTo>
                    <a:pt x="5682" y="78611"/>
                  </a:lnTo>
                  <a:lnTo>
                    <a:pt x="5462" y="77039"/>
                  </a:lnTo>
                  <a:lnTo>
                    <a:pt x="5241" y="75466"/>
                  </a:lnTo>
                  <a:lnTo>
                    <a:pt x="5021" y="73894"/>
                  </a:lnTo>
                  <a:lnTo>
                    <a:pt x="4813" y="72322"/>
                  </a:lnTo>
                  <a:lnTo>
                    <a:pt x="4606" y="70750"/>
                  </a:lnTo>
                  <a:lnTo>
                    <a:pt x="4400" y="69178"/>
                  </a:lnTo>
                  <a:lnTo>
                    <a:pt x="4201" y="67605"/>
                  </a:lnTo>
                  <a:lnTo>
                    <a:pt x="4008" y="66033"/>
                  </a:lnTo>
                  <a:lnTo>
                    <a:pt x="3816" y="64461"/>
                  </a:lnTo>
                  <a:lnTo>
                    <a:pt x="3626" y="62889"/>
                  </a:lnTo>
                  <a:lnTo>
                    <a:pt x="3449" y="61316"/>
                  </a:lnTo>
                  <a:lnTo>
                    <a:pt x="3271" y="59744"/>
                  </a:lnTo>
                  <a:lnTo>
                    <a:pt x="3093" y="58172"/>
                  </a:lnTo>
                  <a:lnTo>
                    <a:pt x="2928" y="56600"/>
                  </a:lnTo>
                  <a:lnTo>
                    <a:pt x="2765" y="55027"/>
                  </a:lnTo>
                  <a:lnTo>
                    <a:pt x="2602" y="53455"/>
                  </a:lnTo>
                  <a:lnTo>
                    <a:pt x="2446" y="51883"/>
                  </a:lnTo>
                  <a:lnTo>
                    <a:pt x="2299" y="50311"/>
                  </a:lnTo>
                  <a:lnTo>
                    <a:pt x="2151" y="48739"/>
                  </a:lnTo>
                  <a:lnTo>
                    <a:pt x="2005" y="47166"/>
                  </a:lnTo>
                  <a:lnTo>
                    <a:pt x="1873" y="45594"/>
                  </a:lnTo>
                  <a:lnTo>
                    <a:pt x="1741" y="44022"/>
                  </a:lnTo>
                  <a:lnTo>
                    <a:pt x="1609" y="42450"/>
                  </a:lnTo>
                  <a:lnTo>
                    <a:pt x="1489" y="40877"/>
                  </a:lnTo>
                  <a:lnTo>
                    <a:pt x="1373" y="39305"/>
                  </a:lnTo>
                  <a:lnTo>
                    <a:pt x="1256" y="37733"/>
                  </a:lnTo>
                  <a:lnTo>
                    <a:pt x="1147" y="36161"/>
                  </a:lnTo>
                  <a:lnTo>
                    <a:pt x="1047" y="34589"/>
                  </a:lnTo>
                  <a:lnTo>
                    <a:pt x="946" y="33016"/>
                  </a:lnTo>
                  <a:lnTo>
                    <a:pt x="848" y="31444"/>
                  </a:lnTo>
                  <a:lnTo>
                    <a:pt x="763" y="29872"/>
                  </a:lnTo>
                  <a:lnTo>
                    <a:pt x="679" y="28300"/>
                  </a:lnTo>
                  <a:lnTo>
                    <a:pt x="595" y="26727"/>
                  </a:lnTo>
                  <a:lnTo>
                    <a:pt x="523" y="25155"/>
                  </a:lnTo>
                  <a:lnTo>
                    <a:pt x="455" y="23583"/>
                  </a:lnTo>
                  <a:lnTo>
                    <a:pt x="388" y="22011"/>
                  </a:lnTo>
                  <a:lnTo>
                    <a:pt x="327" y="20438"/>
                  </a:lnTo>
                  <a:lnTo>
                    <a:pt x="275" y="18866"/>
                  </a:lnTo>
                  <a:lnTo>
                    <a:pt x="224" y="17294"/>
                  </a:lnTo>
                  <a:lnTo>
                    <a:pt x="174" y="15722"/>
                  </a:lnTo>
                  <a:lnTo>
                    <a:pt x="140" y="14150"/>
                  </a:lnTo>
                  <a:lnTo>
                    <a:pt x="105" y="12577"/>
                  </a:lnTo>
                  <a:lnTo>
                    <a:pt x="70" y="11005"/>
                  </a:lnTo>
                  <a:lnTo>
                    <a:pt x="48" y="9433"/>
                  </a:lnTo>
                  <a:lnTo>
                    <a:pt x="30" y="7861"/>
                  </a:lnTo>
                  <a:lnTo>
                    <a:pt x="13" y="6288"/>
                  </a:lnTo>
                  <a:lnTo>
                    <a:pt x="2" y="4716"/>
                  </a:lnTo>
                  <a:lnTo>
                    <a:pt x="1" y="3144"/>
                  </a:lnTo>
                  <a:lnTo>
                    <a:pt x="0" y="1572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572"/>
                  </a:lnTo>
                  <a:lnTo>
                    <a:pt x="234271" y="3144"/>
                  </a:lnTo>
                  <a:lnTo>
                    <a:pt x="234270" y="4716"/>
                  </a:lnTo>
                  <a:lnTo>
                    <a:pt x="234259" y="6288"/>
                  </a:lnTo>
                  <a:lnTo>
                    <a:pt x="234241" y="7861"/>
                  </a:lnTo>
                  <a:lnTo>
                    <a:pt x="234223" y="9433"/>
                  </a:lnTo>
                  <a:lnTo>
                    <a:pt x="234201" y="11005"/>
                  </a:lnTo>
                  <a:lnTo>
                    <a:pt x="234166" y="12577"/>
                  </a:lnTo>
                  <a:lnTo>
                    <a:pt x="234132" y="14150"/>
                  </a:lnTo>
                  <a:lnTo>
                    <a:pt x="234097" y="15722"/>
                  </a:lnTo>
                  <a:lnTo>
                    <a:pt x="234047" y="17294"/>
                  </a:lnTo>
                  <a:lnTo>
                    <a:pt x="233996" y="18866"/>
                  </a:lnTo>
                  <a:lnTo>
                    <a:pt x="233945" y="20438"/>
                  </a:lnTo>
                  <a:lnTo>
                    <a:pt x="233884" y="22011"/>
                  </a:lnTo>
                  <a:lnTo>
                    <a:pt x="233816" y="23583"/>
                  </a:lnTo>
                  <a:lnTo>
                    <a:pt x="233748" y="25155"/>
                  </a:lnTo>
                  <a:lnTo>
                    <a:pt x="233677" y="26727"/>
                  </a:lnTo>
                  <a:lnTo>
                    <a:pt x="233592" y="28300"/>
                  </a:lnTo>
                  <a:lnTo>
                    <a:pt x="233508" y="29872"/>
                  </a:lnTo>
                  <a:lnTo>
                    <a:pt x="233424" y="31444"/>
                  </a:lnTo>
                  <a:lnTo>
                    <a:pt x="233325" y="33016"/>
                  </a:lnTo>
                  <a:lnTo>
                    <a:pt x="233225" y="34589"/>
                  </a:lnTo>
                  <a:lnTo>
                    <a:pt x="233124" y="36161"/>
                  </a:lnTo>
                  <a:lnTo>
                    <a:pt x="233015" y="37733"/>
                  </a:lnTo>
                  <a:lnTo>
                    <a:pt x="232899" y="39305"/>
                  </a:lnTo>
                  <a:lnTo>
                    <a:pt x="232782" y="40877"/>
                  </a:lnTo>
                  <a:lnTo>
                    <a:pt x="232663" y="42450"/>
                  </a:lnTo>
                  <a:lnTo>
                    <a:pt x="232530" y="44022"/>
                  </a:lnTo>
                  <a:lnTo>
                    <a:pt x="232398" y="45594"/>
                  </a:lnTo>
                  <a:lnTo>
                    <a:pt x="232266" y="47166"/>
                  </a:lnTo>
                  <a:lnTo>
                    <a:pt x="232120" y="48739"/>
                  </a:lnTo>
                  <a:lnTo>
                    <a:pt x="231973" y="50311"/>
                  </a:lnTo>
                  <a:lnTo>
                    <a:pt x="231825" y="51883"/>
                  </a:lnTo>
                  <a:lnTo>
                    <a:pt x="231670" y="53455"/>
                  </a:lnTo>
                  <a:lnTo>
                    <a:pt x="231507" y="55027"/>
                  </a:lnTo>
                  <a:lnTo>
                    <a:pt x="231344" y="56600"/>
                  </a:lnTo>
                  <a:lnTo>
                    <a:pt x="231178" y="58172"/>
                  </a:lnTo>
                  <a:lnTo>
                    <a:pt x="231001" y="59744"/>
                  </a:lnTo>
                  <a:lnTo>
                    <a:pt x="230823" y="61316"/>
                  </a:lnTo>
                  <a:lnTo>
                    <a:pt x="230645" y="62889"/>
                  </a:lnTo>
                  <a:lnTo>
                    <a:pt x="230455" y="64461"/>
                  </a:lnTo>
                  <a:lnTo>
                    <a:pt x="230263" y="66033"/>
                  </a:lnTo>
                  <a:lnTo>
                    <a:pt x="230071" y="67605"/>
                  </a:lnTo>
                  <a:lnTo>
                    <a:pt x="229871" y="69178"/>
                  </a:lnTo>
                  <a:lnTo>
                    <a:pt x="229665" y="70750"/>
                  </a:lnTo>
                  <a:lnTo>
                    <a:pt x="229459" y="72322"/>
                  </a:lnTo>
                  <a:lnTo>
                    <a:pt x="229250" y="73894"/>
                  </a:lnTo>
                  <a:lnTo>
                    <a:pt x="229030" y="75466"/>
                  </a:lnTo>
                  <a:lnTo>
                    <a:pt x="228810" y="77039"/>
                  </a:lnTo>
                  <a:lnTo>
                    <a:pt x="228590" y="78611"/>
                  </a:lnTo>
                  <a:lnTo>
                    <a:pt x="228359" y="80183"/>
                  </a:lnTo>
                  <a:lnTo>
                    <a:pt x="228125" y="81755"/>
                  </a:lnTo>
                  <a:lnTo>
                    <a:pt x="227892" y="83328"/>
                  </a:lnTo>
                  <a:lnTo>
                    <a:pt x="227652" y="84900"/>
                  </a:lnTo>
                  <a:lnTo>
                    <a:pt x="227406" y="86472"/>
                  </a:lnTo>
                  <a:lnTo>
                    <a:pt x="227159" y="88044"/>
                  </a:lnTo>
                  <a:lnTo>
                    <a:pt x="226911" y="89616"/>
                  </a:lnTo>
                  <a:lnTo>
                    <a:pt x="226652" y="91189"/>
                  </a:lnTo>
                  <a:lnTo>
                    <a:pt x="226393" y="92761"/>
                  </a:lnTo>
                  <a:lnTo>
                    <a:pt x="226135" y="94333"/>
                  </a:lnTo>
                  <a:lnTo>
                    <a:pt x="225866" y="95905"/>
                  </a:lnTo>
                  <a:lnTo>
                    <a:pt x="225595" y="97478"/>
                  </a:lnTo>
                  <a:lnTo>
                    <a:pt x="225324" y="99050"/>
                  </a:lnTo>
                  <a:lnTo>
                    <a:pt x="225048" y="100622"/>
                  </a:lnTo>
                  <a:lnTo>
                    <a:pt x="224766" y="102194"/>
                  </a:lnTo>
                  <a:lnTo>
                    <a:pt x="224484" y="103767"/>
                  </a:lnTo>
                  <a:lnTo>
                    <a:pt x="224200" y="105339"/>
                  </a:lnTo>
                  <a:lnTo>
                    <a:pt x="223907" y="106911"/>
                  </a:lnTo>
                  <a:lnTo>
                    <a:pt x="223613" y="108483"/>
                  </a:lnTo>
                  <a:lnTo>
                    <a:pt x="223320" y="110055"/>
                  </a:lnTo>
                  <a:lnTo>
                    <a:pt x="223019" y="111628"/>
                  </a:lnTo>
                  <a:lnTo>
                    <a:pt x="222715" y="113200"/>
                  </a:lnTo>
                  <a:lnTo>
                    <a:pt x="222411" y="114772"/>
                  </a:lnTo>
                  <a:lnTo>
                    <a:pt x="222103" y="116344"/>
                  </a:lnTo>
                  <a:lnTo>
                    <a:pt x="221790" y="117917"/>
                  </a:lnTo>
                  <a:lnTo>
                    <a:pt x="221476" y="119489"/>
                  </a:lnTo>
                  <a:lnTo>
                    <a:pt x="221161" y="121061"/>
                  </a:lnTo>
                  <a:lnTo>
                    <a:pt x="220838" y="122633"/>
                  </a:lnTo>
                  <a:lnTo>
                    <a:pt x="220516" y="124206"/>
                  </a:lnTo>
                  <a:lnTo>
                    <a:pt x="220193" y="125778"/>
                  </a:lnTo>
                  <a:lnTo>
                    <a:pt x="219863" y="127350"/>
                  </a:lnTo>
                  <a:lnTo>
                    <a:pt x="219531" y="128922"/>
                  </a:lnTo>
                  <a:lnTo>
                    <a:pt x="219200" y="130494"/>
                  </a:lnTo>
                  <a:lnTo>
                    <a:pt x="218865" y="132067"/>
                  </a:lnTo>
                  <a:lnTo>
                    <a:pt x="218525" y="133639"/>
                  </a:lnTo>
                  <a:lnTo>
                    <a:pt x="218185" y="135211"/>
                  </a:lnTo>
                  <a:lnTo>
                    <a:pt x="217844" y="136783"/>
                  </a:lnTo>
                  <a:lnTo>
                    <a:pt x="217497" y="138356"/>
                  </a:lnTo>
                  <a:lnTo>
                    <a:pt x="217150" y="139928"/>
                  </a:lnTo>
                  <a:lnTo>
                    <a:pt x="216802" y="141500"/>
                  </a:lnTo>
                  <a:lnTo>
                    <a:pt x="216450" y="143072"/>
                  </a:lnTo>
                  <a:lnTo>
                    <a:pt x="216095" y="144644"/>
                  </a:lnTo>
                  <a:lnTo>
                    <a:pt x="215741" y="146217"/>
                  </a:lnTo>
                  <a:lnTo>
                    <a:pt x="215384" y="147789"/>
                  </a:lnTo>
                  <a:lnTo>
                    <a:pt x="215024" y="149361"/>
                  </a:lnTo>
                  <a:lnTo>
                    <a:pt x="214663" y="150933"/>
                  </a:lnTo>
                  <a:lnTo>
                    <a:pt x="214302" y="152506"/>
                  </a:lnTo>
                  <a:lnTo>
                    <a:pt x="213936" y="154078"/>
                  </a:lnTo>
                  <a:lnTo>
                    <a:pt x="213569" y="155650"/>
                  </a:lnTo>
                  <a:lnTo>
                    <a:pt x="213203" y="157222"/>
                  </a:lnTo>
                  <a:lnTo>
                    <a:pt x="212833" y="158795"/>
                  </a:lnTo>
                  <a:lnTo>
                    <a:pt x="212462" y="160367"/>
                  </a:lnTo>
                  <a:lnTo>
                    <a:pt x="212090" y="161939"/>
                  </a:lnTo>
                  <a:lnTo>
                    <a:pt x="211717" y="163511"/>
                  </a:lnTo>
                  <a:lnTo>
                    <a:pt x="211342" y="165083"/>
                  </a:lnTo>
                  <a:lnTo>
                    <a:pt x="210966" y="166656"/>
                  </a:lnTo>
                  <a:lnTo>
                    <a:pt x="210590" y="168228"/>
                  </a:lnTo>
                  <a:lnTo>
                    <a:pt x="210210" y="169800"/>
                  </a:lnTo>
                  <a:lnTo>
                    <a:pt x="209831" y="171372"/>
                  </a:lnTo>
                  <a:lnTo>
                    <a:pt x="209452" y="172945"/>
                  </a:lnTo>
                  <a:lnTo>
                    <a:pt x="209070" y="174517"/>
                  </a:lnTo>
                  <a:lnTo>
                    <a:pt x="208687" y="176089"/>
                  </a:lnTo>
                  <a:lnTo>
                    <a:pt x="208305" y="177661"/>
                  </a:lnTo>
                  <a:lnTo>
                    <a:pt x="207921" y="179233"/>
                  </a:lnTo>
                  <a:lnTo>
                    <a:pt x="207536" y="180806"/>
                  </a:lnTo>
                  <a:lnTo>
                    <a:pt x="207151" y="182378"/>
                  </a:lnTo>
                  <a:lnTo>
                    <a:pt x="206766" y="183950"/>
                  </a:lnTo>
                  <a:lnTo>
                    <a:pt x="206379" y="185522"/>
                  </a:lnTo>
                  <a:lnTo>
                    <a:pt x="205993" y="187095"/>
                  </a:lnTo>
                  <a:lnTo>
                    <a:pt x="205606" y="188667"/>
                  </a:lnTo>
                  <a:lnTo>
                    <a:pt x="205218" y="190239"/>
                  </a:lnTo>
                  <a:lnTo>
                    <a:pt x="204831" y="191811"/>
                  </a:lnTo>
                  <a:lnTo>
                    <a:pt x="204443" y="193384"/>
                  </a:lnTo>
                  <a:lnTo>
                    <a:pt x="204055" y="194956"/>
                  </a:lnTo>
                  <a:lnTo>
                    <a:pt x="203666" y="196528"/>
                  </a:lnTo>
                  <a:lnTo>
                    <a:pt x="203278" y="198100"/>
                  </a:lnTo>
                  <a:lnTo>
                    <a:pt x="202890" y="199672"/>
                  </a:lnTo>
                  <a:lnTo>
                    <a:pt x="202502" y="201245"/>
                  </a:lnTo>
                  <a:lnTo>
                    <a:pt x="202114" y="202817"/>
                  </a:lnTo>
                  <a:lnTo>
                    <a:pt x="201726" y="204389"/>
                  </a:lnTo>
                  <a:lnTo>
                    <a:pt x="201338" y="205961"/>
                  </a:lnTo>
                  <a:lnTo>
                    <a:pt x="200951" y="207534"/>
                  </a:lnTo>
                  <a:lnTo>
                    <a:pt x="200564" y="209106"/>
                  </a:lnTo>
                  <a:lnTo>
                    <a:pt x="200177" y="210678"/>
                  </a:lnTo>
                  <a:lnTo>
                    <a:pt x="199791" y="212250"/>
                  </a:lnTo>
                  <a:lnTo>
                    <a:pt x="199405" y="213823"/>
                  </a:lnTo>
                  <a:lnTo>
                    <a:pt x="199020" y="215395"/>
                  </a:lnTo>
                  <a:lnTo>
                    <a:pt x="198636" y="216967"/>
                  </a:lnTo>
                  <a:lnTo>
                    <a:pt x="198253" y="218539"/>
                  </a:lnTo>
                  <a:lnTo>
                    <a:pt x="197869" y="220111"/>
                  </a:lnTo>
                  <a:lnTo>
                    <a:pt x="197488" y="221684"/>
                  </a:lnTo>
                  <a:lnTo>
                    <a:pt x="197107" y="223256"/>
                  </a:lnTo>
                  <a:lnTo>
                    <a:pt x="196726" y="224828"/>
                  </a:lnTo>
                  <a:lnTo>
                    <a:pt x="196347" y="226400"/>
                  </a:lnTo>
                  <a:lnTo>
                    <a:pt x="195969" y="227973"/>
                  </a:lnTo>
                  <a:lnTo>
                    <a:pt x="195592" y="229545"/>
                  </a:lnTo>
                  <a:lnTo>
                    <a:pt x="195215" y="231117"/>
                  </a:lnTo>
                  <a:lnTo>
                    <a:pt x="194842" y="232689"/>
                  </a:lnTo>
                  <a:lnTo>
                    <a:pt x="194468" y="234261"/>
                  </a:lnTo>
                  <a:lnTo>
                    <a:pt x="194095" y="235834"/>
                  </a:lnTo>
                  <a:lnTo>
                    <a:pt x="193725" y="237406"/>
                  </a:lnTo>
                  <a:lnTo>
                    <a:pt x="193357" y="238978"/>
                  </a:lnTo>
                  <a:lnTo>
                    <a:pt x="192988" y="240550"/>
                  </a:lnTo>
                  <a:lnTo>
                    <a:pt x="192621" y="242123"/>
                  </a:lnTo>
                  <a:lnTo>
                    <a:pt x="192258" y="243695"/>
                  </a:lnTo>
                  <a:lnTo>
                    <a:pt x="191895" y="245267"/>
                  </a:lnTo>
                  <a:lnTo>
                    <a:pt x="191532" y="246839"/>
                  </a:lnTo>
                  <a:lnTo>
                    <a:pt x="191174" y="248412"/>
                  </a:lnTo>
                  <a:lnTo>
                    <a:pt x="190817" y="249984"/>
                  </a:lnTo>
                  <a:lnTo>
                    <a:pt x="190460" y="251556"/>
                  </a:lnTo>
                  <a:lnTo>
                    <a:pt x="190107" y="253128"/>
                  </a:lnTo>
                  <a:lnTo>
                    <a:pt x="189756" y="254700"/>
                  </a:lnTo>
                  <a:lnTo>
                    <a:pt x="189405" y="256273"/>
                  </a:lnTo>
                  <a:lnTo>
                    <a:pt x="189057" y="257845"/>
                  </a:lnTo>
                  <a:lnTo>
                    <a:pt x="188713" y="259417"/>
                  </a:lnTo>
                  <a:lnTo>
                    <a:pt x="188369" y="260989"/>
                  </a:lnTo>
                  <a:lnTo>
                    <a:pt x="188025" y="262562"/>
                  </a:lnTo>
                  <a:lnTo>
                    <a:pt x="187689" y="264134"/>
                  </a:lnTo>
                  <a:lnTo>
                    <a:pt x="187353" y="265706"/>
                  </a:lnTo>
                  <a:lnTo>
                    <a:pt x="187017" y="267278"/>
                  </a:lnTo>
                  <a:lnTo>
                    <a:pt x="186686" y="268850"/>
                  </a:lnTo>
                  <a:lnTo>
                    <a:pt x="186358" y="270423"/>
                  </a:lnTo>
                  <a:lnTo>
                    <a:pt x="186030" y="271995"/>
                  </a:lnTo>
                  <a:lnTo>
                    <a:pt x="185705" y="273567"/>
                  </a:lnTo>
                  <a:lnTo>
                    <a:pt x="185385" y="275139"/>
                  </a:lnTo>
                  <a:lnTo>
                    <a:pt x="185066" y="276712"/>
                  </a:lnTo>
                  <a:lnTo>
                    <a:pt x="184747" y="278284"/>
                  </a:lnTo>
                  <a:lnTo>
                    <a:pt x="184436" y="279856"/>
                  </a:lnTo>
                  <a:lnTo>
                    <a:pt x="184126" y="281428"/>
                  </a:lnTo>
                  <a:lnTo>
                    <a:pt x="183816" y="283001"/>
                  </a:lnTo>
                  <a:lnTo>
                    <a:pt x="183512" y="284573"/>
                  </a:lnTo>
                  <a:lnTo>
                    <a:pt x="183212" y="286145"/>
                  </a:lnTo>
                  <a:lnTo>
                    <a:pt x="182912" y="287717"/>
                  </a:lnTo>
                  <a:lnTo>
                    <a:pt x="182614" y="289289"/>
                  </a:lnTo>
                  <a:lnTo>
                    <a:pt x="182324" y="290862"/>
                  </a:lnTo>
                  <a:lnTo>
                    <a:pt x="182034" y="292434"/>
                  </a:lnTo>
                  <a:lnTo>
                    <a:pt x="181744" y="294006"/>
                  </a:lnTo>
                  <a:lnTo>
                    <a:pt x="181464" y="295578"/>
                  </a:lnTo>
                  <a:lnTo>
                    <a:pt x="181184" y="297151"/>
                  </a:lnTo>
                  <a:lnTo>
                    <a:pt x="180905" y="298723"/>
                  </a:lnTo>
                  <a:lnTo>
                    <a:pt x="180632" y="300295"/>
                  </a:lnTo>
                  <a:lnTo>
                    <a:pt x="180364" y="301867"/>
                  </a:lnTo>
                  <a:lnTo>
                    <a:pt x="180095" y="303440"/>
                  </a:lnTo>
                  <a:lnTo>
                    <a:pt x="179830" y="305012"/>
                  </a:lnTo>
                  <a:lnTo>
                    <a:pt x="179573" y="306584"/>
                  </a:lnTo>
                  <a:lnTo>
                    <a:pt x="179316" y="308156"/>
                  </a:lnTo>
                  <a:lnTo>
                    <a:pt x="179060" y="309728"/>
                  </a:lnTo>
                  <a:lnTo>
                    <a:pt x="178814" y="311301"/>
                  </a:lnTo>
                  <a:lnTo>
                    <a:pt x="178569" y="312873"/>
                  </a:lnTo>
                  <a:lnTo>
                    <a:pt x="178324" y="314445"/>
                  </a:lnTo>
                  <a:lnTo>
                    <a:pt x="178087" y="316017"/>
                  </a:lnTo>
                  <a:lnTo>
                    <a:pt x="177854" y="317590"/>
                  </a:lnTo>
                  <a:lnTo>
                    <a:pt x="177622" y="319162"/>
                  </a:lnTo>
                  <a:lnTo>
                    <a:pt x="177392" y="320734"/>
                  </a:lnTo>
                  <a:lnTo>
                    <a:pt x="177172" y="322306"/>
                  </a:lnTo>
                  <a:lnTo>
                    <a:pt x="176953" y="323878"/>
                  </a:lnTo>
                  <a:lnTo>
                    <a:pt x="176733" y="325451"/>
                  </a:lnTo>
                  <a:lnTo>
                    <a:pt x="176525" y="327023"/>
                  </a:lnTo>
                  <a:lnTo>
                    <a:pt x="176318" y="328595"/>
                  </a:lnTo>
                  <a:lnTo>
                    <a:pt x="176111" y="330167"/>
                  </a:lnTo>
                  <a:lnTo>
                    <a:pt x="175912" y="331740"/>
                  </a:lnTo>
                  <a:lnTo>
                    <a:pt x="175719" y="333312"/>
                  </a:lnTo>
                  <a:lnTo>
                    <a:pt x="175526" y="334884"/>
                  </a:lnTo>
                  <a:lnTo>
                    <a:pt x="175335" y="336456"/>
                  </a:lnTo>
                  <a:lnTo>
                    <a:pt x="175156" y="338029"/>
                  </a:lnTo>
                  <a:lnTo>
                    <a:pt x="174976" y="339601"/>
                  </a:lnTo>
                  <a:lnTo>
                    <a:pt x="174796" y="341173"/>
                  </a:lnTo>
                  <a:lnTo>
                    <a:pt x="174629" y="342745"/>
                  </a:lnTo>
                  <a:lnTo>
                    <a:pt x="174463" y="344317"/>
                  </a:lnTo>
                  <a:lnTo>
                    <a:pt x="174298" y="345890"/>
                  </a:lnTo>
                  <a:lnTo>
                    <a:pt x="174140" y="347462"/>
                  </a:lnTo>
                  <a:lnTo>
                    <a:pt x="173988" y="349034"/>
                  </a:lnTo>
                  <a:lnTo>
                    <a:pt x="173837" y="350606"/>
                  </a:lnTo>
                  <a:lnTo>
                    <a:pt x="173689" y="352179"/>
                  </a:lnTo>
                  <a:lnTo>
                    <a:pt x="173552" y="353751"/>
                  </a:lnTo>
                  <a:lnTo>
                    <a:pt x="173415" y="355323"/>
                  </a:lnTo>
                  <a:lnTo>
                    <a:pt x="173278" y="356895"/>
                  </a:lnTo>
                  <a:lnTo>
                    <a:pt x="173153" y="358467"/>
                  </a:lnTo>
                  <a:lnTo>
                    <a:pt x="173031" y="360040"/>
                  </a:lnTo>
                  <a:lnTo>
                    <a:pt x="172909" y="361612"/>
                  </a:lnTo>
                  <a:lnTo>
                    <a:pt x="172794" y="363184"/>
                  </a:lnTo>
                  <a:lnTo>
                    <a:pt x="172687" y="364756"/>
                  </a:lnTo>
                  <a:lnTo>
                    <a:pt x="172580" y="366329"/>
                  </a:lnTo>
                  <a:lnTo>
                    <a:pt x="172475" y="367901"/>
                  </a:lnTo>
                  <a:lnTo>
                    <a:pt x="172383" y="369473"/>
                  </a:lnTo>
                  <a:lnTo>
                    <a:pt x="172290" y="371045"/>
                  </a:lnTo>
                  <a:lnTo>
                    <a:pt x="172198" y="372618"/>
                  </a:lnTo>
                  <a:lnTo>
                    <a:pt x="172118" y="374190"/>
                  </a:lnTo>
                  <a:lnTo>
                    <a:pt x="172041" y="375762"/>
                  </a:lnTo>
                  <a:lnTo>
                    <a:pt x="171964" y="377334"/>
                  </a:lnTo>
                  <a:lnTo>
                    <a:pt x="171895" y="378906"/>
                  </a:lnTo>
                  <a:lnTo>
                    <a:pt x="171833" y="380479"/>
                  </a:lnTo>
                  <a:lnTo>
                    <a:pt x="171771" y="382051"/>
                  </a:lnTo>
                  <a:lnTo>
                    <a:pt x="171712" y="383623"/>
                  </a:lnTo>
                  <a:lnTo>
                    <a:pt x="171665" y="385195"/>
                  </a:lnTo>
                  <a:lnTo>
                    <a:pt x="171619" y="386768"/>
                  </a:lnTo>
                  <a:lnTo>
                    <a:pt x="171572" y="388340"/>
                  </a:lnTo>
                  <a:lnTo>
                    <a:pt x="171539" y="389912"/>
                  </a:lnTo>
                  <a:lnTo>
                    <a:pt x="171508" y="391484"/>
                  </a:lnTo>
                  <a:lnTo>
                    <a:pt x="171477" y="393057"/>
                  </a:lnTo>
                  <a:lnTo>
                    <a:pt x="171453" y="394629"/>
                  </a:lnTo>
                  <a:lnTo>
                    <a:pt x="171438" y="396201"/>
                  </a:lnTo>
                  <a:lnTo>
                    <a:pt x="171422" y="397773"/>
                  </a:lnTo>
                  <a:lnTo>
                    <a:pt x="171409" y="399345"/>
                  </a:lnTo>
                  <a:lnTo>
                    <a:pt x="171409" y="400918"/>
                  </a:lnTo>
                  <a:lnTo>
                    <a:pt x="171409" y="402490"/>
                  </a:lnTo>
                  <a:lnTo>
                    <a:pt x="171409" y="404062"/>
                  </a:lnTo>
                  <a:lnTo>
                    <a:pt x="171422" y="405634"/>
                  </a:lnTo>
                  <a:lnTo>
                    <a:pt x="171438" y="407207"/>
                  </a:lnTo>
                  <a:lnTo>
                    <a:pt x="171453" y="408779"/>
                  </a:lnTo>
                  <a:lnTo>
                    <a:pt x="171477" y="410351"/>
                  </a:lnTo>
                  <a:lnTo>
                    <a:pt x="171508" y="411923"/>
                  </a:lnTo>
                  <a:lnTo>
                    <a:pt x="171539" y="413495"/>
                  </a:lnTo>
                  <a:lnTo>
                    <a:pt x="171572" y="415068"/>
                  </a:lnTo>
                  <a:lnTo>
                    <a:pt x="171619" y="416640"/>
                  </a:lnTo>
                  <a:lnTo>
                    <a:pt x="171665" y="418212"/>
                  </a:lnTo>
                  <a:lnTo>
                    <a:pt x="171712" y="419784"/>
                  </a:lnTo>
                  <a:lnTo>
                    <a:pt x="171771" y="421357"/>
                  </a:lnTo>
                  <a:lnTo>
                    <a:pt x="171833" y="422929"/>
                  </a:lnTo>
                  <a:lnTo>
                    <a:pt x="171895" y="424501"/>
                  </a:lnTo>
                  <a:lnTo>
                    <a:pt x="171964" y="426073"/>
                  </a:lnTo>
                  <a:lnTo>
                    <a:pt x="172041" y="427646"/>
                  </a:lnTo>
                  <a:lnTo>
                    <a:pt x="172118" y="429218"/>
                  </a:lnTo>
                  <a:lnTo>
                    <a:pt x="172198" y="430790"/>
                  </a:lnTo>
                  <a:lnTo>
                    <a:pt x="172290" y="432362"/>
                  </a:lnTo>
                  <a:lnTo>
                    <a:pt x="172383" y="433934"/>
                  </a:lnTo>
                  <a:lnTo>
                    <a:pt x="172475" y="435507"/>
                  </a:lnTo>
                  <a:lnTo>
                    <a:pt x="172580" y="437079"/>
                  </a:lnTo>
                  <a:lnTo>
                    <a:pt x="172687" y="438651"/>
                  </a:lnTo>
                  <a:lnTo>
                    <a:pt x="172794" y="440223"/>
                  </a:lnTo>
                  <a:lnTo>
                    <a:pt x="172909" y="441796"/>
                  </a:lnTo>
                  <a:lnTo>
                    <a:pt x="173031" y="443368"/>
                  </a:lnTo>
                  <a:lnTo>
                    <a:pt x="173153" y="444940"/>
                  </a:lnTo>
                  <a:lnTo>
                    <a:pt x="173278" y="446512"/>
                  </a:lnTo>
                  <a:lnTo>
                    <a:pt x="173415" y="448084"/>
                  </a:lnTo>
                  <a:lnTo>
                    <a:pt x="173552" y="449657"/>
                  </a:lnTo>
                  <a:lnTo>
                    <a:pt x="173689" y="451229"/>
                  </a:lnTo>
                  <a:lnTo>
                    <a:pt x="173837" y="452801"/>
                  </a:lnTo>
                  <a:lnTo>
                    <a:pt x="173988" y="454373"/>
                  </a:lnTo>
                  <a:lnTo>
                    <a:pt x="174140" y="455946"/>
                  </a:lnTo>
                  <a:lnTo>
                    <a:pt x="174298" y="457518"/>
                  </a:lnTo>
                  <a:lnTo>
                    <a:pt x="174463" y="459090"/>
                  </a:lnTo>
                  <a:lnTo>
                    <a:pt x="174629" y="460662"/>
                  </a:lnTo>
                  <a:lnTo>
                    <a:pt x="174796" y="462235"/>
                  </a:lnTo>
                  <a:lnTo>
                    <a:pt x="174976" y="463807"/>
                  </a:lnTo>
                  <a:lnTo>
                    <a:pt x="175156" y="465379"/>
                  </a:lnTo>
                  <a:lnTo>
                    <a:pt x="175335" y="466951"/>
                  </a:lnTo>
                  <a:lnTo>
                    <a:pt x="175526" y="468523"/>
                  </a:lnTo>
                  <a:lnTo>
                    <a:pt x="175719" y="470096"/>
                  </a:lnTo>
                  <a:lnTo>
                    <a:pt x="175912" y="471668"/>
                  </a:lnTo>
                  <a:lnTo>
                    <a:pt x="176111" y="473240"/>
                  </a:lnTo>
                  <a:lnTo>
                    <a:pt x="176318" y="474812"/>
                  </a:lnTo>
                  <a:lnTo>
                    <a:pt x="176525" y="476385"/>
                  </a:lnTo>
                  <a:lnTo>
                    <a:pt x="176733" y="477957"/>
                  </a:lnTo>
                  <a:lnTo>
                    <a:pt x="176953" y="479529"/>
                  </a:lnTo>
                  <a:lnTo>
                    <a:pt x="177172" y="481101"/>
                  </a:lnTo>
                  <a:lnTo>
                    <a:pt x="177392" y="482674"/>
                  </a:lnTo>
                  <a:lnTo>
                    <a:pt x="177622" y="484246"/>
                  </a:lnTo>
                  <a:lnTo>
                    <a:pt x="177854" y="485818"/>
                  </a:lnTo>
                  <a:lnTo>
                    <a:pt x="178087" y="487390"/>
                  </a:lnTo>
                  <a:lnTo>
                    <a:pt x="178324" y="488962"/>
                  </a:lnTo>
                  <a:lnTo>
                    <a:pt x="178569" y="490535"/>
                  </a:lnTo>
                  <a:lnTo>
                    <a:pt x="178814" y="492107"/>
                  </a:lnTo>
                  <a:lnTo>
                    <a:pt x="179060" y="493679"/>
                  </a:lnTo>
                  <a:lnTo>
                    <a:pt x="179316" y="495251"/>
                  </a:lnTo>
                  <a:lnTo>
                    <a:pt x="179573" y="496824"/>
                  </a:lnTo>
                  <a:lnTo>
                    <a:pt x="179830" y="498396"/>
                  </a:lnTo>
                  <a:lnTo>
                    <a:pt x="180095" y="499968"/>
                  </a:lnTo>
                  <a:lnTo>
                    <a:pt x="180364" y="501540"/>
                  </a:lnTo>
                  <a:lnTo>
                    <a:pt x="180632" y="503112"/>
                  </a:lnTo>
                  <a:lnTo>
                    <a:pt x="180905" y="504685"/>
                  </a:lnTo>
                  <a:lnTo>
                    <a:pt x="181184" y="506257"/>
                  </a:lnTo>
                  <a:lnTo>
                    <a:pt x="181464" y="507829"/>
                  </a:lnTo>
                  <a:lnTo>
                    <a:pt x="181744" y="509401"/>
                  </a:lnTo>
                  <a:lnTo>
                    <a:pt x="182034" y="510974"/>
                  </a:lnTo>
                  <a:lnTo>
                    <a:pt x="182324" y="512546"/>
                  </a:lnTo>
                  <a:lnTo>
                    <a:pt x="182614" y="514118"/>
                  </a:lnTo>
                  <a:lnTo>
                    <a:pt x="182912" y="515690"/>
                  </a:lnTo>
                  <a:lnTo>
                    <a:pt x="183212" y="517263"/>
                  </a:lnTo>
                  <a:lnTo>
                    <a:pt x="183512" y="518835"/>
                  </a:lnTo>
                  <a:lnTo>
                    <a:pt x="183816" y="520407"/>
                  </a:lnTo>
                  <a:lnTo>
                    <a:pt x="184126" y="521979"/>
                  </a:lnTo>
                  <a:lnTo>
                    <a:pt x="184436" y="523551"/>
                  </a:lnTo>
                  <a:lnTo>
                    <a:pt x="184747" y="525124"/>
                  </a:lnTo>
                  <a:lnTo>
                    <a:pt x="185066" y="526696"/>
                  </a:lnTo>
                  <a:lnTo>
                    <a:pt x="185385" y="528268"/>
                  </a:lnTo>
                  <a:lnTo>
                    <a:pt x="185705" y="529840"/>
                  </a:lnTo>
                  <a:lnTo>
                    <a:pt x="186030" y="531413"/>
                  </a:lnTo>
                  <a:lnTo>
                    <a:pt x="186358" y="532985"/>
                  </a:lnTo>
                  <a:lnTo>
                    <a:pt x="186686" y="534557"/>
                  </a:lnTo>
                  <a:lnTo>
                    <a:pt x="187017" y="536129"/>
                  </a:lnTo>
                  <a:lnTo>
                    <a:pt x="187353" y="537701"/>
                  </a:lnTo>
                  <a:lnTo>
                    <a:pt x="187689" y="539274"/>
                  </a:lnTo>
                  <a:lnTo>
                    <a:pt x="188025" y="540846"/>
                  </a:lnTo>
                  <a:lnTo>
                    <a:pt x="188369" y="542418"/>
                  </a:lnTo>
                  <a:lnTo>
                    <a:pt x="188713" y="543990"/>
                  </a:lnTo>
                  <a:lnTo>
                    <a:pt x="189057" y="545563"/>
                  </a:lnTo>
                  <a:lnTo>
                    <a:pt x="189405" y="547135"/>
                  </a:lnTo>
                  <a:lnTo>
                    <a:pt x="189756" y="548707"/>
                  </a:lnTo>
                  <a:lnTo>
                    <a:pt x="190107" y="550279"/>
                  </a:lnTo>
                  <a:lnTo>
                    <a:pt x="190460" y="551852"/>
                  </a:lnTo>
                  <a:lnTo>
                    <a:pt x="190817" y="553424"/>
                  </a:lnTo>
                  <a:lnTo>
                    <a:pt x="191174" y="554996"/>
                  </a:lnTo>
                  <a:lnTo>
                    <a:pt x="191532" y="556568"/>
                  </a:lnTo>
                  <a:lnTo>
                    <a:pt x="191895" y="558140"/>
                  </a:lnTo>
                  <a:lnTo>
                    <a:pt x="192258" y="559713"/>
                  </a:lnTo>
                  <a:lnTo>
                    <a:pt x="192621" y="561285"/>
                  </a:lnTo>
                  <a:lnTo>
                    <a:pt x="192988" y="562857"/>
                  </a:lnTo>
                  <a:lnTo>
                    <a:pt x="193357" y="564429"/>
                  </a:lnTo>
                  <a:lnTo>
                    <a:pt x="193725" y="566002"/>
                  </a:lnTo>
                  <a:lnTo>
                    <a:pt x="194095" y="567574"/>
                  </a:lnTo>
                  <a:lnTo>
                    <a:pt x="194468" y="569146"/>
                  </a:lnTo>
                  <a:lnTo>
                    <a:pt x="194842" y="570718"/>
                  </a:lnTo>
                  <a:lnTo>
                    <a:pt x="195215" y="572291"/>
                  </a:lnTo>
                  <a:lnTo>
                    <a:pt x="195592" y="573863"/>
                  </a:lnTo>
                  <a:lnTo>
                    <a:pt x="195969" y="575435"/>
                  </a:lnTo>
                  <a:lnTo>
                    <a:pt x="196347" y="577007"/>
                  </a:lnTo>
                  <a:lnTo>
                    <a:pt x="196726" y="578579"/>
                  </a:lnTo>
                  <a:lnTo>
                    <a:pt x="197107" y="580152"/>
                  </a:lnTo>
                  <a:lnTo>
                    <a:pt x="197488" y="581724"/>
                  </a:lnTo>
                  <a:lnTo>
                    <a:pt x="197869" y="583296"/>
                  </a:lnTo>
                  <a:lnTo>
                    <a:pt x="198253" y="584868"/>
                  </a:lnTo>
                  <a:lnTo>
                    <a:pt x="198636" y="586441"/>
                  </a:lnTo>
                  <a:lnTo>
                    <a:pt x="199020" y="588013"/>
                  </a:lnTo>
                  <a:lnTo>
                    <a:pt x="199405" y="589585"/>
                  </a:lnTo>
                  <a:lnTo>
                    <a:pt x="199791" y="591157"/>
                  </a:lnTo>
                  <a:lnTo>
                    <a:pt x="200177" y="592729"/>
                  </a:lnTo>
                  <a:lnTo>
                    <a:pt x="200564" y="594302"/>
                  </a:lnTo>
                  <a:lnTo>
                    <a:pt x="200951" y="595874"/>
                  </a:lnTo>
                  <a:lnTo>
                    <a:pt x="201338" y="597446"/>
                  </a:lnTo>
                  <a:lnTo>
                    <a:pt x="201726" y="599018"/>
                  </a:lnTo>
                  <a:lnTo>
                    <a:pt x="202114" y="600591"/>
                  </a:lnTo>
                  <a:lnTo>
                    <a:pt x="202502" y="602163"/>
                  </a:lnTo>
                  <a:lnTo>
                    <a:pt x="202890" y="603735"/>
                  </a:lnTo>
                  <a:lnTo>
                    <a:pt x="203278" y="605307"/>
                  </a:lnTo>
                  <a:lnTo>
                    <a:pt x="203666" y="606880"/>
                  </a:lnTo>
                  <a:lnTo>
                    <a:pt x="204055" y="608452"/>
                  </a:lnTo>
                  <a:lnTo>
                    <a:pt x="204443" y="610024"/>
                  </a:lnTo>
                  <a:lnTo>
                    <a:pt x="204831" y="611596"/>
                  </a:lnTo>
                  <a:lnTo>
                    <a:pt x="205218" y="613168"/>
                  </a:lnTo>
                  <a:lnTo>
                    <a:pt x="205606" y="614741"/>
                  </a:lnTo>
                  <a:lnTo>
                    <a:pt x="205993" y="616313"/>
                  </a:lnTo>
                  <a:lnTo>
                    <a:pt x="206379" y="617885"/>
                  </a:lnTo>
                  <a:lnTo>
                    <a:pt x="206766" y="619457"/>
                  </a:lnTo>
                  <a:lnTo>
                    <a:pt x="207151" y="621030"/>
                  </a:lnTo>
                  <a:lnTo>
                    <a:pt x="207536" y="622602"/>
                  </a:lnTo>
                  <a:lnTo>
                    <a:pt x="207921" y="624174"/>
                  </a:lnTo>
                  <a:lnTo>
                    <a:pt x="208305" y="625746"/>
                  </a:lnTo>
                  <a:lnTo>
                    <a:pt x="208687" y="627318"/>
                  </a:lnTo>
                  <a:lnTo>
                    <a:pt x="209070" y="628891"/>
                  </a:lnTo>
                  <a:lnTo>
                    <a:pt x="209452" y="630463"/>
                  </a:lnTo>
                  <a:lnTo>
                    <a:pt x="209831" y="632035"/>
                  </a:lnTo>
                  <a:lnTo>
                    <a:pt x="210210" y="633607"/>
                  </a:lnTo>
                  <a:lnTo>
                    <a:pt x="210590" y="635180"/>
                  </a:lnTo>
                  <a:lnTo>
                    <a:pt x="210966" y="636752"/>
                  </a:lnTo>
                  <a:lnTo>
                    <a:pt x="211342" y="638324"/>
                  </a:lnTo>
                  <a:lnTo>
                    <a:pt x="211717" y="639896"/>
                  </a:lnTo>
                  <a:lnTo>
                    <a:pt x="212090" y="641469"/>
                  </a:lnTo>
                  <a:lnTo>
                    <a:pt x="212462" y="643041"/>
                  </a:lnTo>
                  <a:lnTo>
                    <a:pt x="212833" y="644613"/>
                  </a:lnTo>
                  <a:lnTo>
                    <a:pt x="213203" y="646185"/>
                  </a:lnTo>
                  <a:lnTo>
                    <a:pt x="213569" y="647757"/>
                  </a:lnTo>
                  <a:lnTo>
                    <a:pt x="213936" y="649330"/>
                  </a:lnTo>
                  <a:lnTo>
                    <a:pt x="214302" y="650902"/>
                  </a:lnTo>
                  <a:lnTo>
                    <a:pt x="214663" y="652474"/>
                  </a:lnTo>
                  <a:lnTo>
                    <a:pt x="215024" y="654046"/>
                  </a:lnTo>
                  <a:lnTo>
                    <a:pt x="215384" y="655619"/>
                  </a:lnTo>
                  <a:lnTo>
                    <a:pt x="215741" y="657191"/>
                  </a:lnTo>
                  <a:lnTo>
                    <a:pt x="216095" y="658763"/>
                  </a:lnTo>
                  <a:lnTo>
                    <a:pt x="216450" y="660335"/>
                  </a:lnTo>
                  <a:lnTo>
                    <a:pt x="216802" y="661907"/>
                  </a:lnTo>
                  <a:lnTo>
                    <a:pt x="217150" y="663480"/>
                  </a:lnTo>
                  <a:lnTo>
                    <a:pt x="217497" y="665052"/>
                  </a:lnTo>
                  <a:lnTo>
                    <a:pt x="217844" y="666624"/>
                  </a:lnTo>
                  <a:lnTo>
                    <a:pt x="218185" y="668196"/>
                  </a:lnTo>
                  <a:lnTo>
                    <a:pt x="218525" y="669769"/>
                  </a:lnTo>
                  <a:lnTo>
                    <a:pt x="218865" y="671341"/>
                  </a:lnTo>
                  <a:lnTo>
                    <a:pt x="219200" y="672913"/>
                  </a:lnTo>
                  <a:lnTo>
                    <a:pt x="219531" y="674485"/>
                  </a:lnTo>
                  <a:lnTo>
                    <a:pt x="219863" y="676058"/>
                  </a:lnTo>
                  <a:lnTo>
                    <a:pt x="220193" y="677630"/>
                  </a:lnTo>
                  <a:lnTo>
                    <a:pt x="220516" y="679202"/>
                  </a:lnTo>
                  <a:lnTo>
                    <a:pt x="220838" y="680774"/>
                  </a:lnTo>
                  <a:lnTo>
                    <a:pt x="221161" y="682346"/>
                  </a:lnTo>
                  <a:lnTo>
                    <a:pt x="221476" y="683919"/>
                  </a:lnTo>
                  <a:lnTo>
                    <a:pt x="221790" y="685491"/>
                  </a:lnTo>
                  <a:lnTo>
                    <a:pt x="222103" y="687063"/>
                  </a:lnTo>
                  <a:lnTo>
                    <a:pt x="222411" y="688635"/>
                  </a:lnTo>
                  <a:lnTo>
                    <a:pt x="222715" y="690208"/>
                  </a:lnTo>
                  <a:lnTo>
                    <a:pt x="223019" y="691780"/>
                  </a:lnTo>
                  <a:lnTo>
                    <a:pt x="223320" y="693352"/>
                  </a:lnTo>
                  <a:lnTo>
                    <a:pt x="223613" y="694924"/>
                  </a:lnTo>
                  <a:lnTo>
                    <a:pt x="223907" y="696497"/>
                  </a:lnTo>
                  <a:lnTo>
                    <a:pt x="224200" y="698069"/>
                  </a:lnTo>
                  <a:lnTo>
                    <a:pt x="224484" y="699641"/>
                  </a:lnTo>
                  <a:lnTo>
                    <a:pt x="224766" y="701213"/>
                  </a:lnTo>
                  <a:lnTo>
                    <a:pt x="225048" y="702785"/>
                  </a:lnTo>
                  <a:lnTo>
                    <a:pt x="225324" y="704358"/>
                  </a:lnTo>
                  <a:lnTo>
                    <a:pt x="225595" y="705930"/>
                  </a:lnTo>
                  <a:lnTo>
                    <a:pt x="225866" y="707502"/>
                  </a:lnTo>
                  <a:lnTo>
                    <a:pt x="226135" y="709074"/>
                  </a:lnTo>
                  <a:lnTo>
                    <a:pt x="226393" y="710647"/>
                  </a:lnTo>
                  <a:lnTo>
                    <a:pt x="226652" y="712219"/>
                  </a:lnTo>
                  <a:lnTo>
                    <a:pt x="226911" y="713791"/>
                  </a:lnTo>
                  <a:lnTo>
                    <a:pt x="227159" y="715363"/>
                  </a:lnTo>
                  <a:lnTo>
                    <a:pt x="227406" y="716935"/>
                  </a:lnTo>
                  <a:lnTo>
                    <a:pt x="227652" y="718508"/>
                  </a:lnTo>
                  <a:lnTo>
                    <a:pt x="227892" y="720080"/>
                  </a:lnTo>
                  <a:lnTo>
                    <a:pt x="228125" y="721652"/>
                  </a:lnTo>
                  <a:lnTo>
                    <a:pt x="228359" y="723224"/>
                  </a:lnTo>
                  <a:lnTo>
                    <a:pt x="228590" y="724797"/>
                  </a:lnTo>
                  <a:lnTo>
                    <a:pt x="228810" y="726369"/>
                  </a:lnTo>
                  <a:lnTo>
                    <a:pt x="229030" y="727941"/>
                  </a:lnTo>
                  <a:lnTo>
                    <a:pt x="229250" y="729513"/>
                  </a:lnTo>
                  <a:lnTo>
                    <a:pt x="229459" y="731086"/>
                  </a:lnTo>
                  <a:lnTo>
                    <a:pt x="229665" y="732658"/>
                  </a:lnTo>
                  <a:lnTo>
                    <a:pt x="229871" y="734230"/>
                  </a:lnTo>
                  <a:lnTo>
                    <a:pt x="230071" y="735802"/>
                  </a:lnTo>
                  <a:lnTo>
                    <a:pt x="230263" y="737374"/>
                  </a:lnTo>
                  <a:lnTo>
                    <a:pt x="230455" y="738947"/>
                  </a:lnTo>
                  <a:lnTo>
                    <a:pt x="230645" y="740519"/>
                  </a:lnTo>
                  <a:lnTo>
                    <a:pt x="230823" y="742091"/>
                  </a:lnTo>
                  <a:lnTo>
                    <a:pt x="231001" y="743663"/>
                  </a:lnTo>
                  <a:lnTo>
                    <a:pt x="231178" y="745236"/>
                  </a:lnTo>
                  <a:lnTo>
                    <a:pt x="231344" y="746808"/>
                  </a:lnTo>
                  <a:lnTo>
                    <a:pt x="231507" y="748380"/>
                  </a:lnTo>
                  <a:lnTo>
                    <a:pt x="231670" y="749952"/>
                  </a:lnTo>
                  <a:lnTo>
                    <a:pt x="231825" y="751524"/>
                  </a:lnTo>
                  <a:lnTo>
                    <a:pt x="231973" y="753097"/>
                  </a:lnTo>
                  <a:lnTo>
                    <a:pt x="232120" y="754669"/>
                  </a:lnTo>
                  <a:lnTo>
                    <a:pt x="232266" y="756241"/>
                  </a:lnTo>
                  <a:lnTo>
                    <a:pt x="232398" y="757813"/>
                  </a:lnTo>
                  <a:lnTo>
                    <a:pt x="232530" y="759386"/>
                  </a:lnTo>
                  <a:lnTo>
                    <a:pt x="232663" y="760958"/>
                  </a:lnTo>
                  <a:lnTo>
                    <a:pt x="232782" y="762530"/>
                  </a:lnTo>
                  <a:lnTo>
                    <a:pt x="232899" y="764102"/>
                  </a:lnTo>
                  <a:lnTo>
                    <a:pt x="233015" y="765675"/>
                  </a:lnTo>
                  <a:lnTo>
                    <a:pt x="233124" y="767247"/>
                  </a:lnTo>
                  <a:lnTo>
                    <a:pt x="233225" y="768819"/>
                  </a:lnTo>
                  <a:lnTo>
                    <a:pt x="233325" y="770391"/>
                  </a:lnTo>
                  <a:lnTo>
                    <a:pt x="233424" y="771963"/>
                  </a:lnTo>
                  <a:lnTo>
                    <a:pt x="233508" y="773536"/>
                  </a:lnTo>
                  <a:lnTo>
                    <a:pt x="233592" y="775108"/>
                  </a:lnTo>
                  <a:lnTo>
                    <a:pt x="233677" y="776680"/>
                  </a:lnTo>
                  <a:lnTo>
                    <a:pt x="233748" y="778252"/>
                  </a:lnTo>
                  <a:lnTo>
                    <a:pt x="233816" y="779825"/>
                  </a:lnTo>
                  <a:lnTo>
                    <a:pt x="233884" y="781397"/>
                  </a:lnTo>
                  <a:lnTo>
                    <a:pt x="233945" y="782969"/>
                  </a:lnTo>
                  <a:lnTo>
                    <a:pt x="233996" y="784541"/>
                  </a:lnTo>
                  <a:lnTo>
                    <a:pt x="234047" y="786114"/>
                  </a:lnTo>
                  <a:lnTo>
                    <a:pt x="234097" y="787686"/>
                  </a:lnTo>
                  <a:lnTo>
                    <a:pt x="234132" y="789258"/>
                  </a:lnTo>
                  <a:lnTo>
                    <a:pt x="234166" y="790830"/>
                  </a:lnTo>
                  <a:lnTo>
                    <a:pt x="234201" y="792402"/>
                  </a:lnTo>
                  <a:lnTo>
                    <a:pt x="234223" y="793975"/>
                  </a:lnTo>
                  <a:lnTo>
                    <a:pt x="234241" y="795547"/>
                  </a:lnTo>
                  <a:lnTo>
                    <a:pt x="234259" y="797119"/>
                  </a:lnTo>
                  <a:lnTo>
                    <a:pt x="234270" y="798691"/>
                  </a:lnTo>
                  <a:lnTo>
                    <a:pt x="234271" y="800264"/>
                  </a:lnTo>
                  <a:lnTo>
                    <a:pt x="234272" y="801836"/>
                  </a:lnTo>
                  <a:lnTo>
                    <a:pt x="234272" y="80340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244687" y="2352139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42127" y="1757507"/>
              <a:ext cx="234272" cy="782501"/>
            </a:xfrm>
            <a:custGeom>
              <a:avLst/>
              <a:pathLst>
                <a:path w="234272" h="782501">
                  <a:moveTo>
                    <a:pt x="92197" y="782501"/>
                  </a:moveTo>
                  <a:lnTo>
                    <a:pt x="92200" y="780970"/>
                  </a:lnTo>
                  <a:lnTo>
                    <a:pt x="92209" y="779439"/>
                  </a:lnTo>
                  <a:lnTo>
                    <a:pt x="92226" y="777908"/>
                  </a:lnTo>
                  <a:lnTo>
                    <a:pt x="92249" y="776376"/>
                  </a:lnTo>
                  <a:lnTo>
                    <a:pt x="92279" y="774845"/>
                  </a:lnTo>
                  <a:lnTo>
                    <a:pt x="92315" y="773314"/>
                  </a:lnTo>
                  <a:lnTo>
                    <a:pt x="92360" y="771782"/>
                  </a:lnTo>
                  <a:lnTo>
                    <a:pt x="92408" y="770251"/>
                  </a:lnTo>
                  <a:lnTo>
                    <a:pt x="92467" y="768720"/>
                  </a:lnTo>
                  <a:lnTo>
                    <a:pt x="92528" y="767188"/>
                  </a:lnTo>
                  <a:lnTo>
                    <a:pt x="92600" y="765657"/>
                  </a:lnTo>
                  <a:lnTo>
                    <a:pt x="92675" y="764126"/>
                  </a:lnTo>
                  <a:lnTo>
                    <a:pt x="92760" y="762594"/>
                  </a:lnTo>
                  <a:lnTo>
                    <a:pt x="92846" y="761063"/>
                  </a:lnTo>
                  <a:lnTo>
                    <a:pt x="92944" y="759532"/>
                  </a:lnTo>
                  <a:lnTo>
                    <a:pt x="93043" y="758000"/>
                  </a:lnTo>
                  <a:lnTo>
                    <a:pt x="93154" y="756469"/>
                  </a:lnTo>
                  <a:lnTo>
                    <a:pt x="93265" y="754938"/>
                  </a:lnTo>
                  <a:lnTo>
                    <a:pt x="93387" y="753406"/>
                  </a:lnTo>
                  <a:lnTo>
                    <a:pt x="93510" y="751875"/>
                  </a:lnTo>
                  <a:lnTo>
                    <a:pt x="93643" y="750344"/>
                  </a:lnTo>
                  <a:lnTo>
                    <a:pt x="93778" y="748813"/>
                  </a:lnTo>
                  <a:lnTo>
                    <a:pt x="93922" y="747281"/>
                  </a:lnTo>
                  <a:lnTo>
                    <a:pt x="94068" y="745750"/>
                  </a:lnTo>
                  <a:lnTo>
                    <a:pt x="94222" y="744219"/>
                  </a:lnTo>
                  <a:lnTo>
                    <a:pt x="94379" y="742687"/>
                  </a:lnTo>
                  <a:lnTo>
                    <a:pt x="94542" y="741156"/>
                  </a:lnTo>
                  <a:lnTo>
                    <a:pt x="94709" y="739625"/>
                  </a:lnTo>
                  <a:lnTo>
                    <a:pt x="94881" y="738093"/>
                  </a:lnTo>
                  <a:lnTo>
                    <a:pt x="95057" y="736562"/>
                  </a:lnTo>
                  <a:lnTo>
                    <a:pt x="95239" y="735031"/>
                  </a:lnTo>
                  <a:lnTo>
                    <a:pt x="95423" y="733499"/>
                  </a:lnTo>
                  <a:lnTo>
                    <a:pt x="95613" y="731968"/>
                  </a:lnTo>
                  <a:lnTo>
                    <a:pt x="95806" y="730437"/>
                  </a:lnTo>
                  <a:lnTo>
                    <a:pt x="96002" y="728905"/>
                  </a:lnTo>
                  <a:lnTo>
                    <a:pt x="96203" y="727374"/>
                  </a:lnTo>
                  <a:lnTo>
                    <a:pt x="96406" y="725843"/>
                  </a:lnTo>
                  <a:lnTo>
                    <a:pt x="96614" y="724312"/>
                  </a:lnTo>
                  <a:lnTo>
                    <a:pt x="96823" y="722780"/>
                  </a:lnTo>
                  <a:lnTo>
                    <a:pt x="97037" y="721249"/>
                  </a:lnTo>
                  <a:lnTo>
                    <a:pt x="97252" y="719718"/>
                  </a:lnTo>
                  <a:lnTo>
                    <a:pt x="97471" y="718186"/>
                  </a:lnTo>
                  <a:lnTo>
                    <a:pt x="97691" y="716655"/>
                  </a:lnTo>
                  <a:lnTo>
                    <a:pt x="97914" y="715124"/>
                  </a:lnTo>
                  <a:lnTo>
                    <a:pt x="98138" y="713592"/>
                  </a:lnTo>
                  <a:lnTo>
                    <a:pt x="98366" y="712061"/>
                  </a:lnTo>
                  <a:lnTo>
                    <a:pt x="98594" y="710530"/>
                  </a:lnTo>
                  <a:lnTo>
                    <a:pt x="98824" y="708998"/>
                  </a:lnTo>
                  <a:lnTo>
                    <a:pt x="99055" y="707467"/>
                  </a:lnTo>
                  <a:lnTo>
                    <a:pt x="99288" y="705936"/>
                  </a:lnTo>
                  <a:lnTo>
                    <a:pt x="99521" y="704404"/>
                  </a:lnTo>
                  <a:lnTo>
                    <a:pt x="99756" y="702873"/>
                  </a:lnTo>
                  <a:lnTo>
                    <a:pt x="99991" y="701342"/>
                  </a:lnTo>
                  <a:lnTo>
                    <a:pt x="100226" y="699810"/>
                  </a:lnTo>
                  <a:lnTo>
                    <a:pt x="100462" y="698279"/>
                  </a:lnTo>
                  <a:lnTo>
                    <a:pt x="100697" y="696748"/>
                  </a:lnTo>
                  <a:lnTo>
                    <a:pt x="100933" y="695217"/>
                  </a:lnTo>
                  <a:lnTo>
                    <a:pt x="101169" y="693685"/>
                  </a:lnTo>
                  <a:lnTo>
                    <a:pt x="101404" y="692154"/>
                  </a:lnTo>
                  <a:lnTo>
                    <a:pt x="101638" y="690623"/>
                  </a:lnTo>
                  <a:lnTo>
                    <a:pt x="101872" y="689091"/>
                  </a:lnTo>
                  <a:lnTo>
                    <a:pt x="102105" y="687560"/>
                  </a:lnTo>
                  <a:lnTo>
                    <a:pt x="102336" y="686029"/>
                  </a:lnTo>
                  <a:lnTo>
                    <a:pt x="102567" y="684497"/>
                  </a:lnTo>
                  <a:lnTo>
                    <a:pt x="102796" y="682966"/>
                  </a:lnTo>
                  <a:lnTo>
                    <a:pt x="103024" y="681435"/>
                  </a:lnTo>
                  <a:lnTo>
                    <a:pt x="103249" y="679903"/>
                  </a:lnTo>
                  <a:lnTo>
                    <a:pt x="103473" y="678372"/>
                  </a:lnTo>
                  <a:lnTo>
                    <a:pt x="103695" y="676841"/>
                  </a:lnTo>
                  <a:lnTo>
                    <a:pt x="103915" y="675309"/>
                  </a:lnTo>
                  <a:lnTo>
                    <a:pt x="104132" y="673778"/>
                  </a:lnTo>
                  <a:lnTo>
                    <a:pt x="104348" y="672247"/>
                  </a:lnTo>
                  <a:lnTo>
                    <a:pt x="104560" y="670715"/>
                  </a:lnTo>
                  <a:lnTo>
                    <a:pt x="104771" y="669184"/>
                  </a:lnTo>
                  <a:lnTo>
                    <a:pt x="104977" y="667653"/>
                  </a:lnTo>
                  <a:lnTo>
                    <a:pt x="105181" y="666122"/>
                  </a:lnTo>
                  <a:lnTo>
                    <a:pt x="105381" y="664590"/>
                  </a:lnTo>
                  <a:lnTo>
                    <a:pt x="105580" y="663059"/>
                  </a:lnTo>
                  <a:lnTo>
                    <a:pt x="105773" y="661528"/>
                  </a:lnTo>
                  <a:lnTo>
                    <a:pt x="105965" y="659996"/>
                  </a:lnTo>
                  <a:lnTo>
                    <a:pt x="106150" y="658465"/>
                  </a:lnTo>
                  <a:lnTo>
                    <a:pt x="106335" y="656934"/>
                  </a:lnTo>
                  <a:lnTo>
                    <a:pt x="106513" y="655402"/>
                  </a:lnTo>
                  <a:lnTo>
                    <a:pt x="106690" y="653871"/>
                  </a:lnTo>
                  <a:lnTo>
                    <a:pt x="106860" y="652340"/>
                  </a:lnTo>
                  <a:lnTo>
                    <a:pt x="107028" y="650808"/>
                  </a:lnTo>
                  <a:lnTo>
                    <a:pt x="107190" y="649277"/>
                  </a:lnTo>
                  <a:lnTo>
                    <a:pt x="107350" y="647746"/>
                  </a:lnTo>
                  <a:lnTo>
                    <a:pt x="107503" y="646214"/>
                  </a:lnTo>
                  <a:lnTo>
                    <a:pt x="107653" y="644683"/>
                  </a:lnTo>
                  <a:lnTo>
                    <a:pt x="107797" y="643152"/>
                  </a:lnTo>
                  <a:lnTo>
                    <a:pt x="107938" y="641620"/>
                  </a:lnTo>
                  <a:lnTo>
                    <a:pt x="108073" y="640089"/>
                  </a:lnTo>
                  <a:lnTo>
                    <a:pt x="108204" y="638558"/>
                  </a:lnTo>
                  <a:lnTo>
                    <a:pt x="108329" y="637027"/>
                  </a:lnTo>
                  <a:lnTo>
                    <a:pt x="108450" y="635495"/>
                  </a:lnTo>
                  <a:lnTo>
                    <a:pt x="108566" y="633964"/>
                  </a:lnTo>
                  <a:lnTo>
                    <a:pt x="108676" y="632433"/>
                  </a:lnTo>
                  <a:lnTo>
                    <a:pt x="108781" y="630901"/>
                  </a:lnTo>
                  <a:lnTo>
                    <a:pt x="108881" y="629370"/>
                  </a:lnTo>
                  <a:lnTo>
                    <a:pt x="108976" y="627839"/>
                  </a:lnTo>
                  <a:lnTo>
                    <a:pt x="109064" y="626307"/>
                  </a:lnTo>
                  <a:lnTo>
                    <a:pt x="109149" y="624776"/>
                  </a:lnTo>
                  <a:lnTo>
                    <a:pt x="109226" y="623245"/>
                  </a:lnTo>
                  <a:lnTo>
                    <a:pt x="109300" y="621713"/>
                  </a:lnTo>
                  <a:lnTo>
                    <a:pt x="109366" y="620182"/>
                  </a:lnTo>
                  <a:lnTo>
                    <a:pt x="109429" y="618651"/>
                  </a:lnTo>
                  <a:lnTo>
                    <a:pt x="109483" y="617119"/>
                  </a:lnTo>
                  <a:lnTo>
                    <a:pt x="109536" y="615588"/>
                  </a:lnTo>
                  <a:lnTo>
                    <a:pt x="109578" y="614057"/>
                  </a:lnTo>
                  <a:lnTo>
                    <a:pt x="109619" y="612526"/>
                  </a:lnTo>
                  <a:lnTo>
                    <a:pt x="109650" y="610994"/>
                  </a:lnTo>
                  <a:lnTo>
                    <a:pt x="109679" y="609463"/>
                  </a:lnTo>
                  <a:lnTo>
                    <a:pt x="109698" y="607932"/>
                  </a:lnTo>
                  <a:lnTo>
                    <a:pt x="109716" y="606400"/>
                  </a:lnTo>
                  <a:lnTo>
                    <a:pt x="109724" y="604869"/>
                  </a:lnTo>
                  <a:lnTo>
                    <a:pt x="109730" y="603338"/>
                  </a:lnTo>
                  <a:lnTo>
                    <a:pt x="109726" y="601806"/>
                  </a:lnTo>
                  <a:lnTo>
                    <a:pt x="109720" y="600275"/>
                  </a:lnTo>
                  <a:lnTo>
                    <a:pt x="109705" y="598744"/>
                  </a:lnTo>
                  <a:lnTo>
                    <a:pt x="109687" y="597212"/>
                  </a:lnTo>
                  <a:lnTo>
                    <a:pt x="109661" y="595681"/>
                  </a:lnTo>
                  <a:lnTo>
                    <a:pt x="109631" y="594150"/>
                  </a:lnTo>
                  <a:lnTo>
                    <a:pt x="109593" y="592618"/>
                  </a:lnTo>
                  <a:lnTo>
                    <a:pt x="109552" y="591087"/>
                  </a:lnTo>
                  <a:lnTo>
                    <a:pt x="109503" y="589556"/>
                  </a:lnTo>
                  <a:lnTo>
                    <a:pt x="109449" y="588024"/>
                  </a:lnTo>
                  <a:lnTo>
                    <a:pt x="109389" y="586493"/>
                  </a:lnTo>
                  <a:lnTo>
                    <a:pt x="109324" y="584962"/>
                  </a:lnTo>
                  <a:lnTo>
                    <a:pt x="109253" y="583431"/>
                  </a:lnTo>
                  <a:lnTo>
                    <a:pt x="109176" y="581899"/>
                  </a:lnTo>
                  <a:lnTo>
                    <a:pt x="109094" y="580368"/>
                  </a:lnTo>
                  <a:lnTo>
                    <a:pt x="109005" y="578837"/>
                  </a:lnTo>
                  <a:lnTo>
                    <a:pt x="108913" y="577305"/>
                  </a:lnTo>
                  <a:lnTo>
                    <a:pt x="108813" y="575774"/>
                  </a:lnTo>
                  <a:lnTo>
                    <a:pt x="108710" y="574243"/>
                  </a:lnTo>
                  <a:lnTo>
                    <a:pt x="108599" y="572711"/>
                  </a:lnTo>
                  <a:lnTo>
                    <a:pt x="108485" y="571180"/>
                  </a:lnTo>
                  <a:lnTo>
                    <a:pt x="108364" y="569649"/>
                  </a:lnTo>
                  <a:lnTo>
                    <a:pt x="108240" y="568117"/>
                  </a:lnTo>
                  <a:lnTo>
                    <a:pt x="108107" y="566586"/>
                  </a:lnTo>
                  <a:lnTo>
                    <a:pt x="107973" y="565055"/>
                  </a:lnTo>
                  <a:lnTo>
                    <a:pt x="107831" y="563523"/>
                  </a:lnTo>
                  <a:lnTo>
                    <a:pt x="107687" y="561992"/>
                  </a:lnTo>
                  <a:lnTo>
                    <a:pt x="107534" y="560461"/>
                  </a:lnTo>
                  <a:lnTo>
                    <a:pt x="107380" y="558929"/>
                  </a:lnTo>
                  <a:lnTo>
                    <a:pt x="107218" y="557398"/>
                  </a:lnTo>
                  <a:lnTo>
                    <a:pt x="107055" y="555867"/>
                  </a:lnTo>
                  <a:lnTo>
                    <a:pt x="106884" y="554336"/>
                  </a:lnTo>
                  <a:lnTo>
                    <a:pt x="106711" y="552804"/>
                  </a:lnTo>
                  <a:lnTo>
                    <a:pt x="106531" y="551273"/>
                  </a:lnTo>
                  <a:lnTo>
                    <a:pt x="106350" y="549742"/>
                  </a:lnTo>
                  <a:lnTo>
                    <a:pt x="106162" y="548210"/>
                  </a:lnTo>
                  <a:lnTo>
                    <a:pt x="105971" y="546679"/>
                  </a:lnTo>
                  <a:lnTo>
                    <a:pt x="105776" y="545148"/>
                  </a:lnTo>
                  <a:lnTo>
                    <a:pt x="105577" y="543616"/>
                  </a:lnTo>
                  <a:lnTo>
                    <a:pt x="105374" y="542085"/>
                  </a:lnTo>
                  <a:lnTo>
                    <a:pt x="105167" y="540554"/>
                  </a:lnTo>
                  <a:lnTo>
                    <a:pt x="104957" y="539022"/>
                  </a:lnTo>
                  <a:lnTo>
                    <a:pt x="104743" y="537491"/>
                  </a:lnTo>
                  <a:lnTo>
                    <a:pt x="104526" y="535960"/>
                  </a:lnTo>
                  <a:lnTo>
                    <a:pt x="104306" y="534428"/>
                  </a:lnTo>
                  <a:lnTo>
                    <a:pt x="104082" y="532897"/>
                  </a:lnTo>
                  <a:lnTo>
                    <a:pt x="103856" y="531366"/>
                  </a:lnTo>
                  <a:lnTo>
                    <a:pt x="103626" y="529834"/>
                  </a:lnTo>
                  <a:lnTo>
                    <a:pt x="103394" y="528303"/>
                  </a:lnTo>
                  <a:lnTo>
                    <a:pt x="103159" y="526772"/>
                  </a:lnTo>
                  <a:lnTo>
                    <a:pt x="102921" y="525241"/>
                  </a:lnTo>
                  <a:lnTo>
                    <a:pt x="102682" y="523709"/>
                  </a:lnTo>
                  <a:lnTo>
                    <a:pt x="102439" y="522178"/>
                  </a:lnTo>
                  <a:lnTo>
                    <a:pt x="102195" y="520647"/>
                  </a:lnTo>
                  <a:lnTo>
                    <a:pt x="101948" y="519115"/>
                  </a:lnTo>
                  <a:lnTo>
                    <a:pt x="101701" y="517584"/>
                  </a:lnTo>
                  <a:lnTo>
                    <a:pt x="101450" y="516053"/>
                  </a:lnTo>
                  <a:lnTo>
                    <a:pt x="101199" y="514521"/>
                  </a:lnTo>
                  <a:lnTo>
                    <a:pt x="100946" y="512990"/>
                  </a:lnTo>
                  <a:lnTo>
                    <a:pt x="100692" y="511459"/>
                  </a:lnTo>
                  <a:lnTo>
                    <a:pt x="100436" y="509927"/>
                  </a:lnTo>
                  <a:lnTo>
                    <a:pt x="100179" y="508396"/>
                  </a:lnTo>
                  <a:lnTo>
                    <a:pt x="99921" y="506865"/>
                  </a:lnTo>
                  <a:lnTo>
                    <a:pt x="99663" y="505333"/>
                  </a:lnTo>
                  <a:lnTo>
                    <a:pt x="99404" y="503802"/>
                  </a:lnTo>
                  <a:lnTo>
                    <a:pt x="99145" y="502271"/>
                  </a:lnTo>
                  <a:lnTo>
                    <a:pt x="98885" y="500740"/>
                  </a:lnTo>
                  <a:lnTo>
                    <a:pt x="98625" y="499208"/>
                  </a:lnTo>
                  <a:lnTo>
                    <a:pt x="98365" y="497677"/>
                  </a:lnTo>
                  <a:lnTo>
                    <a:pt x="98105" y="496146"/>
                  </a:lnTo>
                  <a:lnTo>
                    <a:pt x="97845" y="494614"/>
                  </a:lnTo>
                  <a:lnTo>
                    <a:pt x="97586" y="493083"/>
                  </a:lnTo>
                  <a:lnTo>
                    <a:pt x="97327" y="491552"/>
                  </a:lnTo>
                  <a:lnTo>
                    <a:pt x="97068" y="490020"/>
                  </a:lnTo>
                  <a:lnTo>
                    <a:pt x="96811" y="488489"/>
                  </a:lnTo>
                  <a:lnTo>
                    <a:pt x="96554" y="486958"/>
                  </a:lnTo>
                  <a:lnTo>
                    <a:pt x="96298" y="485426"/>
                  </a:lnTo>
                  <a:lnTo>
                    <a:pt x="96044" y="483895"/>
                  </a:lnTo>
                  <a:lnTo>
                    <a:pt x="95790" y="482364"/>
                  </a:lnTo>
                  <a:lnTo>
                    <a:pt x="95539" y="480832"/>
                  </a:lnTo>
                  <a:lnTo>
                    <a:pt x="95288" y="479301"/>
                  </a:lnTo>
                  <a:lnTo>
                    <a:pt x="95039" y="477770"/>
                  </a:lnTo>
                  <a:lnTo>
                    <a:pt x="94792" y="476238"/>
                  </a:lnTo>
                  <a:lnTo>
                    <a:pt x="94547" y="474707"/>
                  </a:lnTo>
                  <a:lnTo>
                    <a:pt x="94304" y="473176"/>
                  </a:lnTo>
                  <a:lnTo>
                    <a:pt x="94063" y="471645"/>
                  </a:lnTo>
                  <a:lnTo>
                    <a:pt x="93824" y="470113"/>
                  </a:lnTo>
                  <a:lnTo>
                    <a:pt x="93588" y="468582"/>
                  </a:lnTo>
                  <a:lnTo>
                    <a:pt x="93353" y="467051"/>
                  </a:lnTo>
                  <a:lnTo>
                    <a:pt x="93122" y="465519"/>
                  </a:lnTo>
                  <a:lnTo>
                    <a:pt x="92892" y="463988"/>
                  </a:lnTo>
                  <a:lnTo>
                    <a:pt x="92666" y="462457"/>
                  </a:lnTo>
                  <a:lnTo>
                    <a:pt x="92442" y="460925"/>
                  </a:lnTo>
                  <a:lnTo>
                    <a:pt x="92222" y="459394"/>
                  </a:lnTo>
                  <a:lnTo>
                    <a:pt x="92003" y="457863"/>
                  </a:lnTo>
                  <a:lnTo>
                    <a:pt x="91789" y="456331"/>
                  </a:lnTo>
                  <a:lnTo>
                    <a:pt x="91576" y="454800"/>
                  </a:lnTo>
                  <a:lnTo>
                    <a:pt x="91368" y="453269"/>
                  </a:lnTo>
                  <a:lnTo>
                    <a:pt x="91161" y="451737"/>
                  </a:lnTo>
                  <a:lnTo>
                    <a:pt x="90960" y="450206"/>
                  </a:lnTo>
                  <a:lnTo>
                    <a:pt x="90760" y="448675"/>
                  </a:lnTo>
                  <a:lnTo>
                    <a:pt x="90564" y="447143"/>
                  </a:lnTo>
                  <a:lnTo>
                    <a:pt x="90371" y="445612"/>
                  </a:lnTo>
                  <a:lnTo>
                    <a:pt x="90182" y="444081"/>
                  </a:lnTo>
                  <a:lnTo>
                    <a:pt x="89995" y="442550"/>
                  </a:lnTo>
                  <a:lnTo>
                    <a:pt x="89813" y="441018"/>
                  </a:lnTo>
                  <a:lnTo>
                    <a:pt x="89633" y="439487"/>
                  </a:lnTo>
                  <a:lnTo>
                    <a:pt x="89457" y="437956"/>
                  </a:lnTo>
                  <a:lnTo>
                    <a:pt x="89285" y="436424"/>
                  </a:lnTo>
                  <a:lnTo>
                    <a:pt x="89115" y="434893"/>
                  </a:lnTo>
                  <a:lnTo>
                    <a:pt x="88950" y="433362"/>
                  </a:lnTo>
                  <a:lnTo>
                    <a:pt x="88787" y="431830"/>
                  </a:lnTo>
                  <a:lnTo>
                    <a:pt x="88628" y="430299"/>
                  </a:lnTo>
                  <a:lnTo>
                    <a:pt x="88472" y="428768"/>
                  </a:lnTo>
                  <a:lnTo>
                    <a:pt x="88320" y="427236"/>
                  </a:lnTo>
                  <a:lnTo>
                    <a:pt x="88170" y="425705"/>
                  </a:lnTo>
                  <a:lnTo>
                    <a:pt x="88024" y="424174"/>
                  </a:lnTo>
                  <a:lnTo>
                    <a:pt x="87880" y="422642"/>
                  </a:lnTo>
                  <a:lnTo>
                    <a:pt x="87741" y="421111"/>
                  </a:lnTo>
                  <a:lnTo>
                    <a:pt x="87603" y="419580"/>
                  </a:lnTo>
                  <a:lnTo>
                    <a:pt x="87470" y="418049"/>
                  </a:lnTo>
                  <a:lnTo>
                    <a:pt x="87338" y="416517"/>
                  </a:lnTo>
                  <a:lnTo>
                    <a:pt x="87211" y="414986"/>
                  </a:lnTo>
                  <a:lnTo>
                    <a:pt x="87084" y="413455"/>
                  </a:lnTo>
                  <a:lnTo>
                    <a:pt x="86962" y="411923"/>
                  </a:lnTo>
                  <a:lnTo>
                    <a:pt x="86841" y="410392"/>
                  </a:lnTo>
                  <a:lnTo>
                    <a:pt x="86724" y="408861"/>
                  </a:lnTo>
                  <a:lnTo>
                    <a:pt x="86607" y="407329"/>
                  </a:lnTo>
                  <a:lnTo>
                    <a:pt x="86494" y="405798"/>
                  </a:lnTo>
                  <a:lnTo>
                    <a:pt x="86382" y="404267"/>
                  </a:lnTo>
                  <a:lnTo>
                    <a:pt x="86273" y="402735"/>
                  </a:lnTo>
                  <a:lnTo>
                    <a:pt x="86165" y="401204"/>
                  </a:lnTo>
                  <a:lnTo>
                    <a:pt x="86060" y="399673"/>
                  </a:lnTo>
                  <a:lnTo>
                    <a:pt x="85955" y="398141"/>
                  </a:lnTo>
                  <a:lnTo>
                    <a:pt x="85853" y="396610"/>
                  </a:lnTo>
                  <a:lnTo>
                    <a:pt x="85751" y="395079"/>
                  </a:lnTo>
                  <a:lnTo>
                    <a:pt x="85651" y="393547"/>
                  </a:lnTo>
                  <a:lnTo>
                    <a:pt x="85551" y="392016"/>
                  </a:lnTo>
                  <a:lnTo>
                    <a:pt x="85453" y="390485"/>
                  </a:lnTo>
                  <a:lnTo>
                    <a:pt x="85355" y="388954"/>
                  </a:lnTo>
                  <a:lnTo>
                    <a:pt x="85258" y="387422"/>
                  </a:lnTo>
                  <a:lnTo>
                    <a:pt x="85162" y="385891"/>
                  </a:lnTo>
                  <a:lnTo>
                    <a:pt x="85065" y="384360"/>
                  </a:lnTo>
                  <a:lnTo>
                    <a:pt x="84969" y="382828"/>
                  </a:lnTo>
                  <a:lnTo>
                    <a:pt x="84873" y="381297"/>
                  </a:lnTo>
                  <a:lnTo>
                    <a:pt x="84776" y="379766"/>
                  </a:lnTo>
                  <a:lnTo>
                    <a:pt x="84679" y="378234"/>
                  </a:lnTo>
                  <a:lnTo>
                    <a:pt x="84581" y="376703"/>
                  </a:lnTo>
                  <a:lnTo>
                    <a:pt x="84483" y="375172"/>
                  </a:lnTo>
                  <a:lnTo>
                    <a:pt x="84383" y="373640"/>
                  </a:lnTo>
                  <a:lnTo>
                    <a:pt x="84284" y="372109"/>
                  </a:lnTo>
                  <a:lnTo>
                    <a:pt x="84181" y="370578"/>
                  </a:lnTo>
                  <a:lnTo>
                    <a:pt x="84079" y="369046"/>
                  </a:lnTo>
                  <a:lnTo>
                    <a:pt x="83973" y="367515"/>
                  </a:lnTo>
                  <a:lnTo>
                    <a:pt x="83868" y="365984"/>
                  </a:lnTo>
                  <a:lnTo>
                    <a:pt x="83758" y="364452"/>
                  </a:lnTo>
                  <a:lnTo>
                    <a:pt x="83648" y="362921"/>
                  </a:lnTo>
                  <a:lnTo>
                    <a:pt x="83534" y="361390"/>
                  </a:lnTo>
                  <a:lnTo>
                    <a:pt x="83419" y="359859"/>
                  </a:lnTo>
                  <a:lnTo>
                    <a:pt x="83300" y="358327"/>
                  </a:lnTo>
                  <a:lnTo>
                    <a:pt x="83179" y="356796"/>
                  </a:lnTo>
                  <a:lnTo>
                    <a:pt x="83054" y="355265"/>
                  </a:lnTo>
                  <a:lnTo>
                    <a:pt x="82927" y="353733"/>
                  </a:lnTo>
                  <a:lnTo>
                    <a:pt x="82795" y="352202"/>
                  </a:lnTo>
                  <a:lnTo>
                    <a:pt x="82661" y="350671"/>
                  </a:lnTo>
                  <a:lnTo>
                    <a:pt x="82522" y="349139"/>
                  </a:lnTo>
                  <a:lnTo>
                    <a:pt x="82380" y="347608"/>
                  </a:lnTo>
                  <a:lnTo>
                    <a:pt x="82233" y="346077"/>
                  </a:lnTo>
                  <a:lnTo>
                    <a:pt x="82082" y="344545"/>
                  </a:lnTo>
                  <a:lnTo>
                    <a:pt x="81926" y="343014"/>
                  </a:lnTo>
                  <a:lnTo>
                    <a:pt x="81766" y="341483"/>
                  </a:lnTo>
                  <a:lnTo>
                    <a:pt x="81602" y="339951"/>
                  </a:lnTo>
                  <a:lnTo>
                    <a:pt x="81431" y="338420"/>
                  </a:lnTo>
                  <a:lnTo>
                    <a:pt x="81257" y="336889"/>
                  </a:lnTo>
                  <a:lnTo>
                    <a:pt x="81076" y="335357"/>
                  </a:lnTo>
                  <a:lnTo>
                    <a:pt x="80891" y="333826"/>
                  </a:lnTo>
                  <a:lnTo>
                    <a:pt x="80699" y="332295"/>
                  </a:lnTo>
                  <a:lnTo>
                    <a:pt x="80503" y="330764"/>
                  </a:lnTo>
                  <a:lnTo>
                    <a:pt x="80299" y="329232"/>
                  </a:lnTo>
                  <a:lnTo>
                    <a:pt x="80092" y="327701"/>
                  </a:lnTo>
                  <a:lnTo>
                    <a:pt x="79875" y="326170"/>
                  </a:lnTo>
                  <a:lnTo>
                    <a:pt x="79656" y="324638"/>
                  </a:lnTo>
                  <a:lnTo>
                    <a:pt x="79426" y="323107"/>
                  </a:lnTo>
                  <a:lnTo>
                    <a:pt x="79194" y="321576"/>
                  </a:lnTo>
                  <a:lnTo>
                    <a:pt x="78951" y="320044"/>
                  </a:lnTo>
                  <a:lnTo>
                    <a:pt x="78706" y="318513"/>
                  </a:lnTo>
                  <a:lnTo>
                    <a:pt x="78448" y="316982"/>
                  </a:lnTo>
                  <a:lnTo>
                    <a:pt x="78189" y="315450"/>
                  </a:lnTo>
                  <a:lnTo>
                    <a:pt x="77917" y="313919"/>
                  </a:lnTo>
                  <a:lnTo>
                    <a:pt x="77644" y="312388"/>
                  </a:lnTo>
                  <a:lnTo>
                    <a:pt x="77357" y="310856"/>
                  </a:lnTo>
                  <a:lnTo>
                    <a:pt x="77069" y="309325"/>
                  </a:lnTo>
                  <a:lnTo>
                    <a:pt x="76768" y="307794"/>
                  </a:lnTo>
                  <a:lnTo>
                    <a:pt x="76464" y="306263"/>
                  </a:lnTo>
                  <a:lnTo>
                    <a:pt x="76148" y="304731"/>
                  </a:lnTo>
                  <a:lnTo>
                    <a:pt x="75827" y="303200"/>
                  </a:lnTo>
                  <a:lnTo>
                    <a:pt x="75496" y="301669"/>
                  </a:lnTo>
                  <a:lnTo>
                    <a:pt x="75159" y="300137"/>
                  </a:lnTo>
                  <a:lnTo>
                    <a:pt x="74813" y="298606"/>
                  </a:lnTo>
                  <a:lnTo>
                    <a:pt x="74459" y="297075"/>
                  </a:lnTo>
                  <a:lnTo>
                    <a:pt x="74097" y="295543"/>
                  </a:lnTo>
                  <a:lnTo>
                    <a:pt x="73726" y="294012"/>
                  </a:lnTo>
                  <a:lnTo>
                    <a:pt x="73348" y="292481"/>
                  </a:lnTo>
                  <a:lnTo>
                    <a:pt x="72960" y="290949"/>
                  </a:lnTo>
                  <a:lnTo>
                    <a:pt x="72565" y="289418"/>
                  </a:lnTo>
                  <a:lnTo>
                    <a:pt x="72160" y="287887"/>
                  </a:lnTo>
                  <a:lnTo>
                    <a:pt x="71749" y="286355"/>
                  </a:lnTo>
                  <a:lnTo>
                    <a:pt x="71326" y="284824"/>
                  </a:lnTo>
                  <a:lnTo>
                    <a:pt x="70898" y="283293"/>
                  </a:lnTo>
                  <a:lnTo>
                    <a:pt x="70458" y="281761"/>
                  </a:lnTo>
                  <a:lnTo>
                    <a:pt x="70014" y="280230"/>
                  </a:lnTo>
                  <a:lnTo>
                    <a:pt x="69556" y="278699"/>
                  </a:lnTo>
                  <a:lnTo>
                    <a:pt x="69094" y="277168"/>
                  </a:lnTo>
                  <a:lnTo>
                    <a:pt x="68619" y="275636"/>
                  </a:lnTo>
                  <a:lnTo>
                    <a:pt x="68141" y="274105"/>
                  </a:lnTo>
                  <a:lnTo>
                    <a:pt x="67647" y="272574"/>
                  </a:lnTo>
                  <a:lnTo>
                    <a:pt x="67153" y="271042"/>
                  </a:lnTo>
                  <a:lnTo>
                    <a:pt x="66642" y="269511"/>
                  </a:lnTo>
                  <a:lnTo>
                    <a:pt x="66130" y="267980"/>
                  </a:lnTo>
                  <a:lnTo>
                    <a:pt x="65601" y="266448"/>
                  </a:lnTo>
                  <a:lnTo>
                    <a:pt x="65072" y="264917"/>
                  </a:lnTo>
                  <a:lnTo>
                    <a:pt x="64527" y="263386"/>
                  </a:lnTo>
                  <a:lnTo>
                    <a:pt x="63980" y="261854"/>
                  </a:lnTo>
                  <a:lnTo>
                    <a:pt x="63419" y="260323"/>
                  </a:lnTo>
                  <a:lnTo>
                    <a:pt x="62854" y="258792"/>
                  </a:lnTo>
                  <a:lnTo>
                    <a:pt x="62277" y="257260"/>
                  </a:lnTo>
                  <a:lnTo>
                    <a:pt x="61696" y="255729"/>
                  </a:lnTo>
                  <a:lnTo>
                    <a:pt x="61103" y="254198"/>
                  </a:lnTo>
                  <a:lnTo>
                    <a:pt x="60505" y="252666"/>
                  </a:lnTo>
                  <a:lnTo>
                    <a:pt x="59896" y="251135"/>
                  </a:lnTo>
                  <a:lnTo>
                    <a:pt x="59281" y="249604"/>
                  </a:lnTo>
                  <a:lnTo>
                    <a:pt x="58658" y="248073"/>
                  </a:lnTo>
                  <a:lnTo>
                    <a:pt x="58027" y="246541"/>
                  </a:lnTo>
                  <a:lnTo>
                    <a:pt x="57388" y="245010"/>
                  </a:lnTo>
                  <a:lnTo>
                    <a:pt x="56742" y="243479"/>
                  </a:lnTo>
                  <a:lnTo>
                    <a:pt x="56089" y="241947"/>
                  </a:lnTo>
                  <a:lnTo>
                    <a:pt x="55428" y="240416"/>
                  </a:lnTo>
                  <a:lnTo>
                    <a:pt x="54761" y="238885"/>
                  </a:lnTo>
                  <a:lnTo>
                    <a:pt x="54085" y="237353"/>
                  </a:lnTo>
                  <a:lnTo>
                    <a:pt x="53404" y="235822"/>
                  </a:lnTo>
                  <a:lnTo>
                    <a:pt x="52715" y="234291"/>
                  </a:lnTo>
                  <a:lnTo>
                    <a:pt x="52021" y="232759"/>
                  </a:lnTo>
                  <a:lnTo>
                    <a:pt x="51319" y="231228"/>
                  </a:lnTo>
                  <a:lnTo>
                    <a:pt x="50613" y="229697"/>
                  </a:lnTo>
                  <a:lnTo>
                    <a:pt x="49898" y="228165"/>
                  </a:lnTo>
                  <a:lnTo>
                    <a:pt x="49181" y="226634"/>
                  </a:lnTo>
                  <a:lnTo>
                    <a:pt x="48454" y="225103"/>
                  </a:lnTo>
                  <a:lnTo>
                    <a:pt x="47726" y="223571"/>
                  </a:lnTo>
                  <a:lnTo>
                    <a:pt x="46988" y="222040"/>
                  </a:lnTo>
                  <a:lnTo>
                    <a:pt x="46250" y="220509"/>
                  </a:lnTo>
                  <a:lnTo>
                    <a:pt x="45503" y="218978"/>
                  </a:lnTo>
                  <a:lnTo>
                    <a:pt x="44755" y="217446"/>
                  </a:lnTo>
                  <a:lnTo>
                    <a:pt x="43999" y="215915"/>
                  </a:lnTo>
                  <a:lnTo>
                    <a:pt x="43242" y="214384"/>
                  </a:lnTo>
                  <a:lnTo>
                    <a:pt x="42479" y="212852"/>
                  </a:lnTo>
                  <a:lnTo>
                    <a:pt x="41715" y="211321"/>
                  </a:lnTo>
                  <a:lnTo>
                    <a:pt x="40945" y="209790"/>
                  </a:lnTo>
                  <a:lnTo>
                    <a:pt x="40174" y="208258"/>
                  </a:lnTo>
                  <a:lnTo>
                    <a:pt x="39399" y="206727"/>
                  </a:lnTo>
                  <a:lnTo>
                    <a:pt x="38623" y="205196"/>
                  </a:lnTo>
                  <a:lnTo>
                    <a:pt x="37844" y="203664"/>
                  </a:lnTo>
                  <a:lnTo>
                    <a:pt x="37064" y="202133"/>
                  </a:lnTo>
                  <a:lnTo>
                    <a:pt x="36281" y="200602"/>
                  </a:lnTo>
                  <a:lnTo>
                    <a:pt x="35498" y="199070"/>
                  </a:lnTo>
                  <a:lnTo>
                    <a:pt x="34714" y="197539"/>
                  </a:lnTo>
                  <a:lnTo>
                    <a:pt x="33929" y="196008"/>
                  </a:lnTo>
                  <a:lnTo>
                    <a:pt x="33144" y="194477"/>
                  </a:lnTo>
                  <a:lnTo>
                    <a:pt x="32359" y="192945"/>
                  </a:lnTo>
                  <a:lnTo>
                    <a:pt x="31575" y="191414"/>
                  </a:lnTo>
                  <a:lnTo>
                    <a:pt x="30791" y="189883"/>
                  </a:lnTo>
                  <a:lnTo>
                    <a:pt x="30009" y="188351"/>
                  </a:lnTo>
                  <a:lnTo>
                    <a:pt x="29229" y="186820"/>
                  </a:lnTo>
                  <a:lnTo>
                    <a:pt x="28449" y="185289"/>
                  </a:lnTo>
                  <a:lnTo>
                    <a:pt x="27674" y="183757"/>
                  </a:lnTo>
                  <a:lnTo>
                    <a:pt x="26899" y="182226"/>
                  </a:lnTo>
                  <a:lnTo>
                    <a:pt x="26129" y="180695"/>
                  </a:lnTo>
                  <a:lnTo>
                    <a:pt x="25361" y="179163"/>
                  </a:lnTo>
                  <a:lnTo>
                    <a:pt x="24599" y="177632"/>
                  </a:lnTo>
                  <a:lnTo>
                    <a:pt x="23838" y="176101"/>
                  </a:lnTo>
                  <a:lnTo>
                    <a:pt x="23085" y="174569"/>
                  </a:lnTo>
                  <a:lnTo>
                    <a:pt x="22334" y="173038"/>
                  </a:lnTo>
                  <a:lnTo>
                    <a:pt x="21592" y="171507"/>
                  </a:lnTo>
                  <a:lnTo>
                    <a:pt x="20852" y="169975"/>
                  </a:lnTo>
                  <a:lnTo>
                    <a:pt x="20123" y="168444"/>
                  </a:lnTo>
                  <a:lnTo>
                    <a:pt x="19395" y="166913"/>
                  </a:lnTo>
                  <a:lnTo>
                    <a:pt x="18680" y="165382"/>
                  </a:lnTo>
                  <a:lnTo>
                    <a:pt x="17967" y="163850"/>
                  </a:lnTo>
                  <a:lnTo>
                    <a:pt x="17267" y="162319"/>
                  </a:lnTo>
                  <a:lnTo>
                    <a:pt x="16571" y="160788"/>
                  </a:lnTo>
                  <a:lnTo>
                    <a:pt x="15887" y="159256"/>
                  </a:lnTo>
                  <a:lnTo>
                    <a:pt x="15209" y="157725"/>
                  </a:lnTo>
                  <a:lnTo>
                    <a:pt x="14545" y="156194"/>
                  </a:lnTo>
                  <a:lnTo>
                    <a:pt x="13887" y="154662"/>
                  </a:lnTo>
                  <a:lnTo>
                    <a:pt x="13242" y="153131"/>
                  </a:lnTo>
                  <a:lnTo>
                    <a:pt x="12606" y="151600"/>
                  </a:lnTo>
                  <a:lnTo>
                    <a:pt x="11982" y="150068"/>
                  </a:lnTo>
                  <a:lnTo>
                    <a:pt x="11370" y="148537"/>
                  </a:lnTo>
                  <a:lnTo>
                    <a:pt x="10769" y="147006"/>
                  </a:lnTo>
                  <a:lnTo>
                    <a:pt x="10182" y="145474"/>
                  </a:lnTo>
                  <a:lnTo>
                    <a:pt x="9606" y="143943"/>
                  </a:lnTo>
                  <a:lnTo>
                    <a:pt x="9045" y="142412"/>
                  </a:lnTo>
                  <a:lnTo>
                    <a:pt x="8496" y="140880"/>
                  </a:lnTo>
                  <a:lnTo>
                    <a:pt x="7964" y="139349"/>
                  </a:lnTo>
                  <a:lnTo>
                    <a:pt x="7441" y="137818"/>
                  </a:lnTo>
                  <a:lnTo>
                    <a:pt x="6939" y="136287"/>
                  </a:lnTo>
                  <a:lnTo>
                    <a:pt x="6446" y="134755"/>
                  </a:lnTo>
                  <a:lnTo>
                    <a:pt x="5975" y="133224"/>
                  </a:lnTo>
                  <a:lnTo>
                    <a:pt x="5512" y="131693"/>
                  </a:lnTo>
                  <a:lnTo>
                    <a:pt x="5074" y="130161"/>
                  </a:lnTo>
                  <a:lnTo>
                    <a:pt x="4643" y="128630"/>
                  </a:lnTo>
                  <a:lnTo>
                    <a:pt x="4240" y="127099"/>
                  </a:lnTo>
                  <a:lnTo>
                    <a:pt x="3840" y="125567"/>
                  </a:lnTo>
                  <a:lnTo>
                    <a:pt x="3473" y="124036"/>
                  </a:lnTo>
                  <a:lnTo>
                    <a:pt x="3108" y="122505"/>
                  </a:lnTo>
                  <a:lnTo>
                    <a:pt x="2778" y="120973"/>
                  </a:lnTo>
                  <a:lnTo>
                    <a:pt x="2450" y="119442"/>
                  </a:lnTo>
                  <a:lnTo>
                    <a:pt x="2155" y="117911"/>
                  </a:lnTo>
                  <a:lnTo>
                    <a:pt x="1866" y="116379"/>
                  </a:lnTo>
                  <a:lnTo>
                    <a:pt x="1608" y="114848"/>
                  </a:lnTo>
                  <a:lnTo>
                    <a:pt x="1358" y="113317"/>
                  </a:lnTo>
                  <a:lnTo>
                    <a:pt x="1138" y="111785"/>
                  </a:lnTo>
                  <a:lnTo>
                    <a:pt x="928" y="110254"/>
                  </a:lnTo>
                  <a:lnTo>
                    <a:pt x="747" y="108723"/>
                  </a:lnTo>
                  <a:lnTo>
                    <a:pt x="578" y="107192"/>
                  </a:lnTo>
                  <a:lnTo>
                    <a:pt x="436" y="105660"/>
                  </a:lnTo>
                  <a:lnTo>
                    <a:pt x="309" y="104129"/>
                  </a:lnTo>
                  <a:lnTo>
                    <a:pt x="208" y="102598"/>
                  </a:lnTo>
                  <a:lnTo>
                    <a:pt x="123" y="101066"/>
                  </a:lnTo>
                  <a:lnTo>
                    <a:pt x="62" y="99535"/>
                  </a:lnTo>
                  <a:lnTo>
                    <a:pt x="20" y="98004"/>
                  </a:lnTo>
                  <a:lnTo>
                    <a:pt x="0" y="96472"/>
                  </a:lnTo>
                  <a:lnTo>
                    <a:pt x="1" y="94941"/>
                  </a:lnTo>
                  <a:lnTo>
                    <a:pt x="22" y="93410"/>
                  </a:lnTo>
                  <a:lnTo>
                    <a:pt x="68" y="91878"/>
                  </a:lnTo>
                  <a:lnTo>
                    <a:pt x="129" y="90347"/>
                  </a:lnTo>
                  <a:lnTo>
                    <a:pt x="219" y="88816"/>
                  </a:lnTo>
                  <a:lnTo>
                    <a:pt x="322" y="87284"/>
                  </a:lnTo>
                  <a:lnTo>
                    <a:pt x="456" y="85753"/>
                  </a:lnTo>
                  <a:lnTo>
                    <a:pt x="600" y="84222"/>
                  </a:lnTo>
                  <a:lnTo>
                    <a:pt x="778" y="82691"/>
                  </a:lnTo>
                  <a:lnTo>
                    <a:pt x="964" y="81159"/>
                  </a:lnTo>
                  <a:lnTo>
                    <a:pt x="1185" y="79628"/>
                  </a:lnTo>
                  <a:lnTo>
                    <a:pt x="1412" y="78097"/>
                  </a:lnTo>
                  <a:lnTo>
                    <a:pt x="1676" y="76565"/>
                  </a:lnTo>
                  <a:lnTo>
                    <a:pt x="1944" y="75034"/>
                  </a:lnTo>
                  <a:lnTo>
                    <a:pt x="2252" y="73503"/>
                  </a:lnTo>
                  <a:lnTo>
                    <a:pt x="2561" y="71971"/>
                  </a:lnTo>
                  <a:lnTo>
                    <a:pt x="2910" y="70440"/>
                  </a:lnTo>
                  <a:lnTo>
                    <a:pt x="3262" y="68909"/>
                  </a:lnTo>
                  <a:lnTo>
                    <a:pt x="3649" y="67377"/>
                  </a:lnTo>
                  <a:lnTo>
                    <a:pt x="4043" y="65846"/>
                  </a:lnTo>
                  <a:lnTo>
                    <a:pt x="4470" y="64315"/>
                  </a:lnTo>
                  <a:lnTo>
                    <a:pt x="4904" y="62783"/>
                  </a:lnTo>
                  <a:lnTo>
                    <a:pt x="5368" y="61252"/>
                  </a:lnTo>
                  <a:lnTo>
                    <a:pt x="5843" y="59721"/>
                  </a:lnTo>
                  <a:lnTo>
                    <a:pt x="6344" y="58189"/>
                  </a:lnTo>
                  <a:lnTo>
                    <a:pt x="6858" y="56658"/>
                  </a:lnTo>
                  <a:lnTo>
                    <a:pt x="7395" y="55127"/>
                  </a:lnTo>
                  <a:lnTo>
                    <a:pt x="7946" y="53596"/>
                  </a:lnTo>
                  <a:lnTo>
                    <a:pt x="8519" y="52064"/>
                  </a:lnTo>
                  <a:lnTo>
                    <a:pt x="9107" y="50533"/>
                  </a:lnTo>
                  <a:lnTo>
                    <a:pt x="9713" y="49002"/>
                  </a:lnTo>
                  <a:lnTo>
                    <a:pt x="10337" y="47470"/>
                  </a:lnTo>
                  <a:lnTo>
                    <a:pt x="10976" y="45939"/>
                  </a:lnTo>
                  <a:lnTo>
                    <a:pt x="11633" y="44408"/>
                  </a:lnTo>
                  <a:lnTo>
                    <a:pt x="12304" y="42876"/>
                  </a:lnTo>
                  <a:lnTo>
                    <a:pt x="12994" y="41345"/>
                  </a:lnTo>
                  <a:lnTo>
                    <a:pt x="13695" y="39814"/>
                  </a:lnTo>
                  <a:lnTo>
                    <a:pt x="14417" y="38282"/>
                  </a:lnTo>
                  <a:lnTo>
                    <a:pt x="15146" y="36751"/>
                  </a:lnTo>
                  <a:lnTo>
                    <a:pt x="15897" y="35220"/>
                  </a:lnTo>
                  <a:lnTo>
                    <a:pt x="16655" y="33688"/>
                  </a:lnTo>
                  <a:lnTo>
                    <a:pt x="17434" y="32157"/>
                  </a:lnTo>
                  <a:lnTo>
                    <a:pt x="18217" y="30626"/>
                  </a:lnTo>
                  <a:lnTo>
                    <a:pt x="19023" y="29094"/>
                  </a:lnTo>
                  <a:lnTo>
                    <a:pt x="19831" y="27563"/>
                  </a:lnTo>
                  <a:lnTo>
                    <a:pt x="20661" y="26032"/>
                  </a:lnTo>
                  <a:lnTo>
                    <a:pt x="21492" y="24501"/>
                  </a:lnTo>
                  <a:lnTo>
                    <a:pt x="22344" y="22969"/>
                  </a:lnTo>
                  <a:lnTo>
                    <a:pt x="23198" y="21438"/>
                  </a:lnTo>
                  <a:lnTo>
                    <a:pt x="24071" y="19907"/>
                  </a:lnTo>
                  <a:lnTo>
                    <a:pt x="24946" y="18375"/>
                  </a:lnTo>
                  <a:lnTo>
                    <a:pt x="25837" y="16844"/>
                  </a:lnTo>
                  <a:lnTo>
                    <a:pt x="26731" y="15313"/>
                  </a:lnTo>
                  <a:lnTo>
                    <a:pt x="27639" y="13781"/>
                  </a:lnTo>
                  <a:lnTo>
                    <a:pt x="28550" y="12250"/>
                  </a:lnTo>
                  <a:lnTo>
                    <a:pt x="29473" y="10719"/>
                  </a:lnTo>
                  <a:lnTo>
                    <a:pt x="30400" y="9187"/>
                  </a:lnTo>
                  <a:lnTo>
                    <a:pt x="31336" y="7656"/>
                  </a:lnTo>
                  <a:lnTo>
                    <a:pt x="32277" y="6125"/>
                  </a:lnTo>
                  <a:lnTo>
                    <a:pt x="33225" y="4593"/>
                  </a:lnTo>
                  <a:lnTo>
                    <a:pt x="34178" y="3062"/>
                  </a:lnTo>
                  <a:lnTo>
                    <a:pt x="35136" y="1531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531"/>
                  </a:lnTo>
                  <a:lnTo>
                    <a:pt x="200094" y="3062"/>
                  </a:lnTo>
                  <a:lnTo>
                    <a:pt x="201047" y="4593"/>
                  </a:lnTo>
                  <a:lnTo>
                    <a:pt x="201995" y="6125"/>
                  </a:lnTo>
                  <a:lnTo>
                    <a:pt x="202935" y="7656"/>
                  </a:lnTo>
                  <a:lnTo>
                    <a:pt x="203872" y="9187"/>
                  </a:lnTo>
                  <a:lnTo>
                    <a:pt x="204799" y="10719"/>
                  </a:lnTo>
                  <a:lnTo>
                    <a:pt x="205721" y="12250"/>
                  </a:lnTo>
                  <a:lnTo>
                    <a:pt x="206633" y="13781"/>
                  </a:lnTo>
                  <a:lnTo>
                    <a:pt x="207541" y="15313"/>
                  </a:lnTo>
                  <a:lnTo>
                    <a:pt x="208435" y="16844"/>
                  </a:lnTo>
                  <a:lnTo>
                    <a:pt x="209326" y="18375"/>
                  </a:lnTo>
                  <a:lnTo>
                    <a:pt x="210200" y="19907"/>
                  </a:lnTo>
                  <a:lnTo>
                    <a:pt x="211073" y="21438"/>
                  </a:lnTo>
                  <a:lnTo>
                    <a:pt x="211927" y="22969"/>
                  </a:lnTo>
                  <a:lnTo>
                    <a:pt x="212780" y="24501"/>
                  </a:lnTo>
                  <a:lnTo>
                    <a:pt x="213611" y="26032"/>
                  </a:lnTo>
                  <a:lnTo>
                    <a:pt x="214441" y="27563"/>
                  </a:lnTo>
                  <a:lnTo>
                    <a:pt x="215249" y="29094"/>
                  </a:lnTo>
                  <a:lnTo>
                    <a:pt x="216054" y="30626"/>
                  </a:lnTo>
                  <a:lnTo>
                    <a:pt x="216838" y="32157"/>
                  </a:lnTo>
                  <a:lnTo>
                    <a:pt x="217617" y="33688"/>
                  </a:lnTo>
                  <a:lnTo>
                    <a:pt x="218374" y="35220"/>
                  </a:lnTo>
                  <a:lnTo>
                    <a:pt x="219125" y="36751"/>
                  </a:lnTo>
                  <a:lnTo>
                    <a:pt x="219855" y="38282"/>
                  </a:lnTo>
                  <a:lnTo>
                    <a:pt x="220576" y="39814"/>
                  </a:lnTo>
                  <a:lnTo>
                    <a:pt x="221277" y="41345"/>
                  </a:lnTo>
                  <a:lnTo>
                    <a:pt x="221967" y="42876"/>
                  </a:lnTo>
                  <a:lnTo>
                    <a:pt x="222638" y="44408"/>
                  </a:lnTo>
                  <a:lnTo>
                    <a:pt x="223296" y="45939"/>
                  </a:lnTo>
                  <a:lnTo>
                    <a:pt x="223935" y="47470"/>
                  </a:lnTo>
                  <a:lnTo>
                    <a:pt x="224558" y="49002"/>
                  </a:lnTo>
                  <a:lnTo>
                    <a:pt x="225165" y="50533"/>
                  </a:lnTo>
                  <a:lnTo>
                    <a:pt x="225753" y="52064"/>
                  </a:lnTo>
                  <a:lnTo>
                    <a:pt x="226325" y="53596"/>
                  </a:lnTo>
                  <a:lnTo>
                    <a:pt x="226877" y="55127"/>
                  </a:lnTo>
                  <a:lnTo>
                    <a:pt x="227414" y="56658"/>
                  </a:lnTo>
                  <a:lnTo>
                    <a:pt x="227927" y="58189"/>
                  </a:lnTo>
                  <a:lnTo>
                    <a:pt x="228429" y="59721"/>
                  </a:lnTo>
                  <a:lnTo>
                    <a:pt x="228903" y="61252"/>
                  </a:lnTo>
                  <a:lnTo>
                    <a:pt x="229367" y="62783"/>
                  </a:lnTo>
                  <a:lnTo>
                    <a:pt x="229802" y="64315"/>
                  </a:lnTo>
                  <a:lnTo>
                    <a:pt x="230228" y="65846"/>
                  </a:lnTo>
                  <a:lnTo>
                    <a:pt x="230622" y="67377"/>
                  </a:lnTo>
                  <a:lnTo>
                    <a:pt x="231010" y="68909"/>
                  </a:lnTo>
                  <a:lnTo>
                    <a:pt x="231362" y="70440"/>
                  </a:lnTo>
                  <a:lnTo>
                    <a:pt x="231710" y="71971"/>
                  </a:lnTo>
                  <a:lnTo>
                    <a:pt x="232020" y="73503"/>
                  </a:lnTo>
                  <a:lnTo>
                    <a:pt x="232327" y="75034"/>
                  </a:lnTo>
                  <a:lnTo>
                    <a:pt x="232595" y="76565"/>
                  </a:lnTo>
                  <a:lnTo>
                    <a:pt x="232860" y="78097"/>
                  </a:lnTo>
                  <a:lnTo>
                    <a:pt x="233087" y="79628"/>
                  </a:lnTo>
                  <a:lnTo>
                    <a:pt x="233308" y="81159"/>
                  </a:lnTo>
                  <a:lnTo>
                    <a:pt x="233494" y="82691"/>
                  </a:lnTo>
                  <a:lnTo>
                    <a:pt x="233671" y="84222"/>
                  </a:lnTo>
                  <a:lnTo>
                    <a:pt x="233816" y="85753"/>
                  </a:lnTo>
                  <a:lnTo>
                    <a:pt x="233949" y="87284"/>
                  </a:lnTo>
                  <a:lnTo>
                    <a:pt x="234053" y="88816"/>
                  </a:lnTo>
                  <a:lnTo>
                    <a:pt x="234142" y="90347"/>
                  </a:lnTo>
                  <a:lnTo>
                    <a:pt x="234204" y="91878"/>
                  </a:lnTo>
                  <a:lnTo>
                    <a:pt x="234250" y="93410"/>
                  </a:lnTo>
                  <a:lnTo>
                    <a:pt x="234270" y="94941"/>
                  </a:lnTo>
                  <a:lnTo>
                    <a:pt x="234272" y="96472"/>
                  </a:lnTo>
                  <a:lnTo>
                    <a:pt x="234251" y="98004"/>
                  </a:lnTo>
                  <a:lnTo>
                    <a:pt x="234210" y="99535"/>
                  </a:lnTo>
                  <a:lnTo>
                    <a:pt x="234148" y="101066"/>
                  </a:lnTo>
                  <a:lnTo>
                    <a:pt x="234064" y="102598"/>
                  </a:lnTo>
                  <a:lnTo>
                    <a:pt x="233962" y="104129"/>
                  </a:lnTo>
                  <a:lnTo>
                    <a:pt x="233835" y="105660"/>
                  </a:lnTo>
                  <a:lnTo>
                    <a:pt x="233693" y="107192"/>
                  </a:lnTo>
                  <a:lnTo>
                    <a:pt x="233524" y="108723"/>
                  </a:lnTo>
                  <a:lnTo>
                    <a:pt x="233343" y="110254"/>
                  </a:lnTo>
                  <a:lnTo>
                    <a:pt x="233133" y="111785"/>
                  </a:lnTo>
                  <a:lnTo>
                    <a:pt x="232914" y="113317"/>
                  </a:lnTo>
                  <a:lnTo>
                    <a:pt x="232663" y="114848"/>
                  </a:lnTo>
                  <a:lnTo>
                    <a:pt x="232406" y="116379"/>
                  </a:lnTo>
                  <a:lnTo>
                    <a:pt x="232116" y="117911"/>
                  </a:lnTo>
                  <a:lnTo>
                    <a:pt x="231822" y="119442"/>
                  </a:lnTo>
                  <a:lnTo>
                    <a:pt x="231494" y="120973"/>
                  </a:lnTo>
                  <a:lnTo>
                    <a:pt x="231164" y="122505"/>
                  </a:lnTo>
                  <a:lnTo>
                    <a:pt x="230798" y="124036"/>
                  </a:lnTo>
                  <a:lnTo>
                    <a:pt x="230431" y="125567"/>
                  </a:lnTo>
                  <a:lnTo>
                    <a:pt x="230032" y="127099"/>
                  </a:lnTo>
                  <a:lnTo>
                    <a:pt x="229629" y="128630"/>
                  </a:lnTo>
                  <a:lnTo>
                    <a:pt x="229197" y="130161"/>
                  </a:lnTo>
                  <a:lnTo>
                    <a:pt x="228760" y="131693"/>
                  </a:lnTo>
                  <a:lnTo>
                    <a:pt x="228296" y="133224"/>
                  </a:lnTo>
                  <a:lnTo>
                    <a:pt x="227826" y="134755"/>
                  </a:lnTo>
                  <a:lnTo>
                    <a:pt x="227332" y="136287"/>
                  </a:lnTo>
                  <a:lnTo>
                    <a:pt x="226830" y="137818"/>
                  </a:lnTo>
                  <a:lnTo>
                    <a:pt x="226308" y="139349"/>
                  </a:lnTo>
                  <a:lnTo>
                    <a:pt x="225776" y="140880"/>
                  </a:lnTo>
                  <a:lnTo>
                    <a:pt x="225226" y="142412"/>
                  </a:lnTo>
                  <a:lnTo>
                    <a:pt x="224665" y="143943"/>
                  </a:lnTo>
                  <a:lnTo>
                    <a:pt x="224090" y="145474"/>
                  </a:lnTo>
                  <a:lnTo>
                    <a:pt x="223502" y="147006"/>
                  </a:lnTo>
                  <a:lnTo>
                    <a:pt x="222902" y="148537"/>
                  </a:lnTo>
                  <a:lnTo>
                    <a:pt x="222289" y="150068"/>
                  </a:lnTo>
                  <a:lnTo>
                    <a:pt x="221666" y="151600"/>
                  </a:lnTo>
                  <a:lnTo>
                    <a:pt x="221030" y="153131"/>
                  </a:lnTo>
                  <a:lnTo>
                    <a:pt x="220385" y="154662"/>
                  </a:lnTo>
                  <a:lnTo>
                    <a:pt x="219727" y="156194"/>
                  </a:lnTo>
                  <a:lnTo>
                    <a:pt x="219062" y="157725"/>
                  </a:lnTo>
                  <a:lnTo>
                    <a:pt x="218384" y="159256"/>
                  </a:lnTo>
                  <a:lnTo>
                    <a:pt x="217701" y="160788"/>
                  </a:lnTo>
                  <a:lnTo>
                    <a:pt x="217005" y="162319"/>
                  </a:lnTo>
                  <a:lnTo>
                    <a:pt x="216305" y="163850"/>
                  </a:lnTo>
                  <a:lnTo>
                    <a:pt x="215592" y="165382"/>
                  </a:lnTo>
                  <a:lnTo>
                    <a:pt x="214877" y="166913"/>
                  </a:lnTo>
                  <a:lnTo>
                    <a:pt x="214149" y="168444"/>
                  </a:lnTo>
                  <a:lnTo>
                    <a:pt x="213420" y="169975"/>
                  </a:lnTo>
                  <a:lnTo>
                    <a:pt x="212679" y="171507"/>
                  </a:lnTo>
                  <a:lnTo>
                    <a:pt x="211938" y="173038"/>
                  </a:lnTo>
                  <a:lnTo>
                    <a:pt x="211186" y="174569"/>
                  </a:lnTo>
                  <a:lnTo>
                    <a:pt x="210433" y="176101"/>
                  </a:lnTo>
                  <a:lnTo>
                    <a:pt x="209673" y="177632"/>
                  </a:lnTo>
                  <a:lnTo>
                    <a:pt x="208911" y="179163"/>
                  </a:lnTo>
                  <a:lnTo>
                    <a:pt x="208142" y="180695"/>
                  </a:lnTo>
                  <a:lnTo>
                    <a:pt x="207372" y="182226"/>
                  </a:lnTo>
                  <a:lnTo>
                    <a:pt x="206598" y="183757"/>
                  </a:lnTo>
                  <a:lnTo>
                    <a:pt x="205822" y="185289"/>
                  </a:lnTo>
                  <a:lnTo>
                    <a:pt x="205043" y="186820"/>
                  </a:lnTo>
                  <a:lnTo>
                    <a:pt x="204263" y="188351"/>
                  </a:lnTo>
                  <a:lnTo>
                    <a:pt x="203480" y="189883"/>
                  </a:lnTo>
                  <a:lnTo>
                    <a:pt x="202697" y="191414"/>
                  </a:lnTo>
                  <a:lnTo>
                    <a:pt x="201912" y="192945"/>
                  </a:lnTo>
                  <a:lnTo>
                    <a:pt x="201128" y="194477"/>
                  </a:lnTo>
                  <a:lnTo>
                    <a:pt x="200343" y="196008"/>
                  </a:lnTo>
                  <a:lnTo>
                    <a:pt x="199558" y="197539"/>
                  </a:lnTo>
                  <a:lnTo>
                    <a:pt x="198774" y="199070"/>
                  </a:lnTo>
                  <a:lnTo>
                    <a:pt x="197990" y="200602"/>
                  </a:lnTo>
                  <a:lnTo>
                    <a:pt x="197208" y="202133"/>
                  </a:lnTo>
                  <a:lnTo>
                    <a:pt x="196428" y="203664"/>
                  </a:lnTo>
                  <a:lnTo>
                    <a:pt x="195648" y="205196"/>
                  </a:lnTo>
                  <a:lnTo>
                    <a:pt x="194872" y="206727"/>
                  </a:lnTo>
                  <a:lnTo>
                    <a:pt x="194097" y="208258"/>
                  </a:lnTo>
                  <a:lnTo>
                    <a:pt x="193326" y="209790"/>
                  </a:lnTo>
                  <a:lnTo>
                    <a:pt x="192557" y="211321"/>
                  </a:lnTo>
                  <a:lnTo>
                    <a:pt x="191792" y="212852"/>
                  </a:lnTo>
                  <a:lnTo>
                    <a:pt x="191029" y="214384"/>
                  </a:lnTo>
                  <a:lnTo>
                    <a:pt x="190272" y="215915"/>
                  </a:lnTo>
                  <a:lnTo>
                    <a:pt x="189517" y="217446"/>
                  </a:lnTo>
                  <a:lnTo>
                    <a:pt x="188769" y="218978"/>
                  </a:lnTo>
                  <a:lnTo>
                    <a:pt x="188021" y="220509"/>
                  </a:lnTo>
                  <a:lnTo>
                    <a:pt x="187283" y="222040"/>
                  </a:lnTo>
                  <a:lnTo>
                    <a:pt x="186546" y="223571"/>
                  </a:lnTo>
                  <a:lnTo>
                    <a:pt x="185818" y="225103"/>
                  </a:lnTo>
                  <a:lnTo>
                    <a:pt x="185091" y="226634"/>
                  </a:lnTo>
                  <a:lnTo>
                    <a:pt x="184374" y="228165"/>
                  </a:lnTo>
                  <a:lnTo>
                    <a:pt x="183658" y="229697"/>
                  </a:lnTo>
                  <a:lnTo>
                    <a:pt x="182953" y="231228"/>
                  </a:lnTo>
                  <a:lnTo>
                    <a:pt x="182250" y="232759"/>
                  </a:lnTo>
                  <a:lnTo>
                    <a:pt x="181557" y="234291"/>
                  </a:lnTo>
                  <a:lnTo>
                    <a:pt x="180867" y="235822"/>
                  </a:lnTo>
                  <a:lnTo>
                    <a:pt x="180186" y="237353"/>
                  </a:lnTo>
                  <a:lnTo>
                    <a:pt x="179511" y="238885"/>
                  </a:lnTo>
                  <a:lnTo>
                    <a:pt x="178844" y="240416"/>
                  </a:lnTo>
                  <a:lnTo>
                    <a:pt x="178183" y="241947"/>
                  </a:lnTo>
                  <a:lnTo>
                    <a:pt x="177529" y="243479"/>
                  </a:lnTo>
                  <a:lnTo>
                    <a:pt x="176883" y="245010"/>
                  </a:lnTo>
                  <a:lnTo>
                    <a:pt x="176244" y="246541"/>
                  </a:lnTo>
                  <a:lnTo>
                    <a:pt x="175614" y="248073"/>
                  </a:lnTo>
                  <a:lnTo>
                    <a:pt x="174990" y="249604"/>
                  </a:lnTo>
                  <a:lnTo>
                    <a:pt x="174376" y="251135"/>
                  </a:lnTo>
                  <a:lnTo>
                    <a:pt x="173767" y="252666"/>
                  </a:lnTo>
                  <a:lnTo>
                    <a:pt x="173169" y="254198"/>
                  </a:lnTo>
                  <a:lnTo>
                    <a:pt x="172576" y="255729"/>
                  </a:lnTo>
                  <a:lnTo>
                    <a:pt x="171994" y="257260"/>
                  </a:lnTo>
                  <a:lnTo>
                    <a:pt x="171417" y="258792"/>
                  </a:lnTo>
                  <a:lnTo>
                    <a:pt x="170853" y="260323"/>
                  </a:lnTo>
                  <a:lnTo>
                    <a:pt x="170292" y="261854"/>
                  </a:lnTo>
                  <a:lnTo>
                    <a:pt x="169745" y="263386"/>
                  </a:lnTo>
                  <a:lnTo>
                    <a:pt x="169200" y="264917"/>
                  </a:lnTo>
                  <a:lnTo>
                    <a:pt x="168670" y="266448"/>
                  </a:lnTo>
                  <a:lnTo>
                    <a:pt x="168142" y="267980"/>
                  </a:lnTo>
                  <a:lnTo>
                    <a:pt x="167630" y="269511"/>
                  </a:lnTo>
                  <a:lnTo>
                    <a:pt x="167119" y="271042"/>
                  </a:lnTo>
                  <a:lnTo>
                    <a:pt x="166624" y="272574"/>
                  </a:lnTo>
                  <a:lnTo>
                    <a:pt x="166131" y="274105"/>
                  </a:lnTo>
                  <a:lnTo>
                    <a:pt x="165653" y="275636"/>
                  </a:lnTo>
                  <a:lnTo>
                    <a:pt x="165177" y="277168"/>
                  </a:lnTo>
                  <a:lnTo>
                    <a:pt x="164716" y="278699"/>
                  </a:lnTo>
                  <a:lnTo>
                    <a:pt x="164258" y="280230"/>
                  </a:lnTo>
                  <a:lnTo>
                    <a:pt x="163813" y="281761"/>
                  </a:lnTo>
                  <a:lnTo>
                    <a:pt x="163373" y="283293"/>
                  </a:lnTo>
                  <a:lnTo>
                    <a:pt x="162945" y="284824"/>
                  </a:lnTo>
                  <a:lnTo>
                    <a:pt x="162523" y="286355"/>
                  </a:lnTo>
                  <a:lnTo>
                    <a:pt x="162111" y="287887"/>
                  </a:lnTo>
                  <a:lnTo>
                    <a:pt x="161706" y="289418"/>
                  </a:lnTo>
                  <a:lnTo>
                    <a:pt x="161311" y="290949"/>
                  </a:lnTo>
                  <a:lnTo>
                    <a:pt x="160924" y="292481"/>
                  </a:lnTo>
                  <a:lnTo>
                    <a:pt x="160545" y="294012"/>
                  </a:lnTo>
                  <a:lnTo>
                    <a:pt x="160175" y="295543"/>
                  </a:lnTo>
                  <a:lnTo>
                    <a:pt x="159812" y="297075"/>
                  </a:lnTo>
                  <a:lnTo>
                    <a:pt x="159459" y="298606"/>
                  </a:lnTo>
                  <a:lnTo>
                    <a:pt x="159112" y="300137"/>
                  </a:lnTo>
                  <a:lnTo>
                    <a:pt x="158775" y="301669"/>
                  </a:lnTo>
                  <a:lnTo>
                    <a:pt x="158444" y="303200"/>
                  </a:lnTo>
                  <a:lnTo>
                    <a:pt x="158124" y="304731"/>
                  </a:lnTo>
                  <a:lnTo>
                    <a:pt x="157808" y="306263"/>
                  </a:lnTo>
                  <a:lnTo>
                    <a:pt x="157504" y="307794"/>
                  </a:lnTo>
                  <a:lnTo>
                    <a:pt x="157203" y="309325"/>
                  </a:lnTo>
                  <a:lnTo>
                    <a:pt x="156914" y="310856"/>
                  </a:lnTo>
                  <a:lnTo>
                    <a:pt x="156628" y="312388"/>
                  </a:lnTo>
                  <a:lnTo>
                    <a:pt x="156354" y="313919"/>
                  </a:lnTo>
                  <a:lnTo>
                    <a:pt x="156082" y="315450"/>
                  </a:lnTo>
                  <a:lnTo>
                    <a:pt x="155824" y="316982"/>
                  </a:lnTo>
                  <a:lnTo>
                    <a:pt x="155566" y="318513"/>
                  </a:lnTo>
                  <a:lnTo>
                    <a:pt x="155321" y="320044"/>
                  </a:lnTo>
                  <a:lnTo>
                    <a:pt x="155077" y="321576"/>
                  </a:lnTo>
                  <a:lnTo>
                    <a:pt x="154846" y="323107"/>
                  </a:lnTo>
                  <a:lnTo>
                    <a:pt x="154616" y="324638"/>
                  </a:lnTo>
                  <a:lnTo>
                    <a:pt x="154396" y="326170"/>
                  </a:lnTo>
                  <a:lnTo>
                    <a:pt x="154180" y="327701"/>
                  </a:lnTo>
                  <a:lnTo>
                    <a:pt x="153972" y="329232"/>
                  </a:lnTo>
                  <a:lnTo>
                    <a:pt x="153768" y="330764"/>
                  </a:lnTo>
                  <a:lnTo>
                    <a:pt x="153572" y="332295"/>
                  </a:lnTo>
                  <a:lnTo>
                    <a:pt x="153380" y="333826"/>
                  </a:lnTo>
                  <a:lnTo>
                    <a:pt x="153195" y="335357"/>
                  </a:lnTo>
                  <a:lnTo>
                    <a:pt x="153015" y="336889"/>
                  </a:lnTo>
                  <a:lnTo>
                    <a:pt x="152840" y="338420"/>
                  </a:lnTo>
                  <a:lnTo>
                    <a:pt x="152670" y="339951"/>
                  </a:lnTo>
                  <a:lnTo>
                    <a:pt x="152505" y="341483"/>
                  </a:lnTo>
                  <a:lnTo>
                    <a:pt x="152345" y="343014"/>
                  </a:lnTo>
                  <a:lnTo>
                    <a:pt x="152190" y="344545"/>
                  </a:lnTo>
                  <a:lnTo>
                    <a:pt x="152039" y="346077"/>
                  </a:lnTo>
                  <a:lnTo>
                    <a:pt x="151892" y="347608"/>
                  </a:lnTo>
                  <a:lnTo>
                    <a:pt x="151750" y="349139"/>
                  </a:lnTo>
                  <a:lnTo>
                    <a:pt x="151611" y="350671"/>
                  </a:lnTo>
                  <a:lnTo>
                    <a:pt x="151477" y="352202"/>
                  </a:lnTo>
                  <a:lnTo>
                    <a:pt x="151345" y="353733"/>
                  </a:lnTo>
                  <a:lnTo>
                    <a:pt x="151218" y="355265"/>
                  </a:lnTo>
                  <a:lnTo>
                    <a:pt x="151092" y="356796"/>
                  </a:lnTo>
                  <a:lnTo>
                    <a:pt x="150972" y="358327"/>
                  </a:lnTo>
                  <a:lnTo>
                    <a:pt x="150852" y="359859"/>
                  </a:lnTo>
                  <a:lnTo>
                    <a:pt x="150738" y="361390"/>
                  </a:lnTo>
                  <a:lnTo>
                    <a:pt x="150623" y="362921"/>
                  </a:lnTo>
                  <a:lnTo>
                    <a:pt x="150514" y="364452"/>
                  </a:lnTo>
                  <a:lnTo>
                    <a:pt x="150404" y="365984"/>
                  </a:lnTo>
                  <a:lnTo>
                    <a:pt x="150298" y="367515"/>
                  </a:lnTo>
                  <a:lnTo>
                    <a:pt x="150193" y="369046"/>
                  </a:lnTo>
                  <a:lnTo>
                    <a:pt x="150090" y="370578"/>
                  </a:lnTo>
                  <a:lnTo>
                    <a:pt x="149988" y="372109"/>
                  </a:lnTo>
                  <a:lnTo>
                    <a:pt x="149888" y="373640"/>
                  </a:lnTo>
                  <a:lnTo>
                    <a:pt x="149788" y="375172"/>
                  </a:lnTo>
                  <a:lnTo>
                    <a:pt x="149690" y="376703"/>
                  </a:lnTo>
                  <a:lnTo>
                    <a:pt x="149592" y="378234"/>
                  </a:lnTo>
                  <a:lnTo>
                    <a:pt x="149496" y="379766"/>
                  </a:lnTo>
                  <a:lnTo>
                    <a:pt x="149399" y="381297"/>
                  </a:lnTo>
                  <a:lnTo>
                    <a:pt x="149303" y="382828"/>
                  </a:lnTo>
                  <a:lnTo>
                    <a:pt x="149206" y="384360"/>
                  </a:lnTo>
                  <a:lnTo>
                    <a:pt x="149110" y="385891"/>
                  </a:lnTo>
                  <a:lnTo>
                    <a:pt x="149013" y="387422"/>
                  </a:lnTo>
                  <a:lnTo>
                    <a:pt x="148916" y="388954"/>
                  </a:lnTo>
                  <a:lnTo>
                    <a:pt x="148818" y="390485"/>
                  </a:lnTo>
                  <a:lnTo>
                    <a:pt x="148720" y="392016"/>
                  </a:lnTo>
                  <a:lnTo>
                    <a:pt x="148621" y="393547"/>
                  </a:lnTo>
                  <a:lnTo>
                    <a:pt x="148521" y="395079"/>
                  </a:lnTo>
                  <a:lnTo>
                    <a:pt x="148419" y="396610"/>
                  </a:lnTo>
                  <a:lnTo>
                    <a:pt x="148316" y="398141"/>
                  </a:lnTo>
                  <a:lnTo>
                    <a:pt x="148212" y="399673"/>
                  </a:lnTo>
                  <a:lnTo>
                    <a:pt x="148106" y="401204"/>
                  </a:lnTo>
                  <a:lnTo>
                    <a:pt x="147998" y="402735"/>
                  </a:lnTo>
                  <a:lnTo>
                    <a:pt x="147889" y="404267"/>
                  </a:lnTo>
                  <a:lnTo>
                    <a:pt x="147777" y="405798"/>
                  </a:lnTo>
                  <a:lnTo>
                    <a:pt x="147664" y="407329"/>
                  </a:lnTo>
                  <a:lnTo>
                    <a:pt x="147548" y="408861"/>
                  </a:lnTo>
                  <a:lnTo>
                    <a:pt x="147431" y="410392"/>
                  </a:lnTo>
                  <a:lnTo>
                    <a:pt x="147309" y="411923"/>
                  </a:lnTo>
                  <a:lnTo>
                    <a:pt x="147187" y="413455"/>
                  </a:lnTo>
                  <a:lnTo>
                    <a:pt x="147061" y="414986"/>
                  </a:lnTo>
                  <a:lnTo>
                    <a:pt x="146933" y="416517"/>
                  </a:lnTo>
                  <a:lnTo>
                    <a:pt x="146801" y="418049"/>
                  </a:lnTo>
                  <a:lnTo>
                    <a:pt x="146668" y="419580"/>
                  </a:lnTo>
                  <a:lnTo>
                    <a:pt x="146530" y="421111"/>
                  </a:lnTo>
                  <a:lnTo>
                    <a:pt x="146391" y="422642"/>
                  </a:lnTo>
                  <a:lnTo>
                    <a:pt x="146247" y="424174"/>
                  </a:lnTo>
                  <a:lnTo>
                    <a:pt x="146102" y="425705"/>
                  </a:lnTo>
                  <a:lnTo>
                    <a:pt x="145951" y="427236"/>
                  </a:lnTo>
                  <a:lnTo>
                    <a:pt x="145800" y="428768"/>
                  </a:lnTo>
                  <a:lnTo>
                    <a:pt x="145643" y="430299"/>
                  </a:lnTo>
                  <a:lnTo>
                    <a:pt x="145484" y="431830"/>
                  </a:lnTo>
                  <a:lnTo>
                    <a:pt x="145322" y="433362"/>
                  </a:lnTo>
                  <a:lnTo>
                    <a:pt x="145156" y="434893"/>
                  </a:lnTo>
                  <a:lnTo>
                    <a:pt x="144987" y="436424"/>
                  </a:lnTo>
                  <a:lnTo>
                    <a:pt x="144814" y="437956"/>
                  </a:lnTo>
                  <a:lnTo>
                    <a:pt x="144638" y="439487"/>
                  </a:lnTo>
                  <a:lnTo>
                    <a:pt x="144459" y="441018"/>
                  </a:lnTo>
                  <a:lnTo>
                    <a:pt x="144276" y="442550"/>
                  </a:lnTo>
                  <a:lnTo>
                    <a:pt x="144090" y="444081"/>
                  </a:lnTo>
                  <a:lnTo>
                    <a:pt x="143901" y="445612"/>
                  </a:lnTo>
                  <a:lnTo>
                    <a:pt x="143707" y="447143"/>
                  </a:lnTo>
                  <a:lnTo>
                    <a:pt x="143512" y="448675"/>
                  </a:lnTo>
                  <a:lnTo>
                    <a:pt x="143312" y="450206"/>
                  </a:lnTo>
                  <a:lnTo>
                    <a:pt x="143110" y="451737"/>
                  </a:lnTo>
                  <a:lnTo>
                    <a:pt x="142904" y="453269"/>
                  </a:lnTo>
                  <a:lnTo>
                    <a:pt x="142695" y="454800"/>
                  </a:lnTo>
                  <a:lnTo>
                    <a:pt x="142483" y="456331"/>
                  </a:lnTo>
                  <a:lnTo>
                    <a:pt x="142269" y="457863"/>
                  </a:lnTo>
                  <a:lnTo>
                    <a:pt x="142050" y="459394"/>
                  </a:lnTo>
                  <a:lnTo>
                    <a:pt x="141830" y="460925"/>
                  </a:lnTo>
                  <a:lnTo>
                    <a:pt x="141605" y="462457"/>
                  </a:lnTo>
                  <a:lnTo>
                    <a:pt x="141380" y="463988"/>
                  </a:lnTo>
                  <a:lnTo>
                    <a:pt x="141149" y="465519"/>
                  </a:lnTo>
                  <a:lnTo>
                    <a:pt x="140919" y="467051"/>
                  </a:lnTo>
                  <a:lnTo>
                    <a:pt x="140684" y="468582"/>
                  </a:lnTo>
                  <a:lnTo>
                    <a:pt x="140448" y="470113"/>
                  </a:lnTo>
                  <a:lnTo>
                    <a:pt x="140208" y="471645"/>
                  </a:lnTo>
                  <a:lnTo>
                    <a:pt x="139968" y="473176"/>
                  </a:lnTo>
                  <a:lnTo>
                    <a:pt x="139724" y="474707"/>
                  </a:lnTo>
                  <a:lnTo>
                    <a:pt x="139479" y="476238"/>
                  </a:lnTo>
                  <a:lnTo>
                    <a:pt x="139232" y="477770"/>
                  </a:lnTo>
                  <a:lnTo>
                    <a:pt x="138984" y="479301"/>
                  </a:lnTo>
                  <a:lnTo>
                    <a:pt x="138733" y="480832"/>
                  </a:lnTo>
                  <a:lnTo>
                    <a:pt x="138481" y="482364"/>
                  </a:lnTo>
                  <a:lnTo>
                    <a:pt x="138228" y="483895"/>
                  </a:lnTo>
                  <a:lnTo>
                    <a:pt x="137973" y="485426"/>
                  </a:lnTo>
                  <a:lnTo>
                    <a:pt x="137718" y="486958"/>
                  </a:lnTo>
                  <a:lnTo>
                    <a:pt x="137461" y="488489"/>
                  </a:lnTo>
                  <a:lnTo>
                    <a:pt x="137203" y="490020"/>
                  </a:lnTo>
                  <a:lnTo>
                    <a:pt x="136945" y="491552"/>
                  </a:lnTo>
                  <a:lnTo>
                    <a:pt x="136686" y="493083"/>
                  </a:lnTo>
                  <a:lnTo>
                    <a:pt x="136426" y="494614"/>
                  </a:lnTo>
                  <a:lnTo>
                    <a:pt x="136167" y="496146"/>
                  </a:lnTo>
                  <a:lnTo>
                    <a:pt x="135907" y="497677"/>
                  </a:lnTo>
                  <a:lnTo>
                    <a:pt x="135646" y="499208"/>
                  </a:lnTo>
                  <a:lnTo>
                    <a:pt x="135386" y="500740"/>
                  </a:lnTo>
                  <a:lnTo>
                    <a:pt x="135127" y="502271"/>
                  </a:lnTo>
                  <a:lnTo>
                    <a:pt x="134867" y="503802"/>
                  </a:lnTo>
                  <a:lnTo>
                    <a:pt x="134608" y="505333"/>
                  </a:lnTo>
                  <a:lnTo>
                    <a:pt x="134350" y="506865"/>
                  </a:lnTo>
                  <a:lnTo>
                    <a:pt x="134092" y="508396"/>
                  </a:lnTo>
                  <a:lnTo>
                    <a:pt x="133836" y="509927"/>
                  </a:lnTo>
                  <a:lnTo>
                    <a:pt x="133580" y="511459"/>
                  </a:lnTo>
                  <a:lnTo>
                    <a:pt x="133326" y="512990"/>
                  </a:lnTo>
                  <a:lnTo>
                    <a:pt x="133072" y="514521"/>
                  </a:lnTo>
                  <a:lnTo>
                    <a:pt x="132821" y="516053"/>
                  </a:lnTo>
                  <a:lnTo>
                    <a:pt x="132571" y="517584"/>
                  </a:lnTo>
                  <a:lnTo>
                    <a:pt x="132323" y="519115"/>
                  </a:lnTo>
                  <a:lnTo>
                    <a:pt x="132076" y="520647"/>
                  </a:lnTo>
                  <a:lnTo>
                    <a:pt x="131832" y="522178"/>
                  </a:lnTo>
                  <a:lnTo>
                    <a:pt x="131590" y="523709"/>
                  </a:lnTo>
                  <a:lnTo>
                    <a:pt x="131350" y="525241"/>
                  </a:lnTo>
                  <a:lnTo>
                    <a:pt x="131112" y="526772"/>
                  </a:lnTo>
                  <a:lnTo>
                    <a:pt x="130878" y="528303"/>
                  </a:lnTo>
                  <a:lnTo>
                    <a:pt x="130645" y="529834"/>
                  </a:lnTo>
                  <a:lnTo>
                    <a:pt x="130416" y="531366"/>
                  </a:lnTo>
                  <a:lnTo>
                    <a:pt x="130189" y="532897"/>
                  </a:lnTo>
                  <a:lnTo>
                    <a:pt x="129966" y="534428"/>
                  </a:lnTo>
                  <a:lnTo>
                    <a:pt x="129745" y="535960"/>
                  </a:lnTo>
                  <a:lnTo>
                    <a:pt x="129528" y="537491"/>
                  </a:lnTo>
                  <a:lnTo>
                    <a:pt x="129314" y="539022"/>
                  </a:lnTo>
                  <a:lnTo>
                    <a:pt x="129104" y="540554"/>
                  </a:lnTo>
                  <a:lnTo>
                    <a:pt x="128898" y="542085"/>
                  </a:lnTo>
                  <a:lnTo>
                    <a:pt x="128694" y="543616"/>
                  </a:lnTo>
                  <a:lnTo>
                    <a:pt x="128496" y="545148"/>
                  </a:lnTo>
                  <a:lnTo>
                    <a:pt x="128300" y="546679"/>
                  </a:lnTo>
                  <a:lnTo>
                    <a:pt x="128110" y="548210"/>
                  </a:lnTo>
                  <a:lnTo>
                    <a:pt x="127922" y="549742"/>
                  </a:lnTo>
                  <a:lnTo>
                    <a:pt x="127740" y="551273"/>
                  </a:lnTo>
                  <a:lnTo>
                    <a:pt x="127560" y="552804"/>
                  </a:lnTo>
                  <a:lnTo>
                    <a:pt x="127388" y="554336"/>
                  </a:lnTo>
                  <a:lnTo>
                    <a:pt x="127217" y="555867"/>
                  </a:lnTo>
                  <a:lnTo>
                    <a:pt x="127053" y="557398"/>
                  </a:lnTo>
                  <a:lnTo>
                    <a:pt x="126891" y="558929"/>
                  </a:lnTo>
                  <a:lnTo>
                    <a:pt x="126737" y="560461"/>
                  </a:lnTo>
                  <a:lnTo>
                    <a:pt x="126584" y="561992"/>
                  </a:lnTo>
                  <a:lnTo>
                    <a:pt x="126441" y="563523"/>
                  </a:lnTo>
                  <a:lnTo>
                    <a:pt x="126298" y="565055"/>
                  </a:lnTo>
                  <a:lnTo>
                    <a:pt x="126164" y="566586"/>
                  </a:lnTo>
                  <a:lnTo>
                    <a:pt x="126032" y="568117"/>
                  </a:lnTo>
                  <a:lnTo>
                    <a:pt x="125908" y="569649"/>
                  </a:lnTo>
                  <a:lnTo>
                    <a:pt x="125786" y="571180"/>
                  </a:lnTo>
                  <a:lnTo>
                    <a:pt x="125673" y="572711"/>
                  </a:lnTo>
                  <a:lnTo>
                    <a:pt x="125561" y="574243"/>
                  </a:lnTo>
                  <a:lnTo>
                    <a:pt x="125458" y="575774"/>
                  </a:lnTo>
                  <a:lnTo>
                    <a:pt x="125358" y="577305"/>
                  </a:lnTo>
                  <a:lnTo>
                    <a:pt x="125266" y="578837"/>
                  </a:lnTo>
                  <a:lnTo>
                    <a:pt x="125177" y="580368"/>
                  </a:lnTo>
                  <a:lnTo>
                    <a:pt x="125096" y="581899"/>
                  </a:lnTo>
                  <a:lnTo>
                    <a:pt x="125019" y="583431"/>
                  </a:lnTo>
                  <a:lnTo>
                    <a:pt x="124948" y="584962"/>
                  </a:lnTo>
                  <a:lnTo>
                    <a:pt x="124882" y="586493"/>
                  </a:lnTo>
                  <a:lnTo>
                    <a:pt x="124822" y="588024"/>
                  </a:lnTo>
                  <a:lnTo>
                    <a:pt x="124769" y="589556"/>
                  </a:lnTo>
                  <a:lnTo>
                    <a:pt x="124720" y="591087"/>
                  </a:lnTo>
                  <a:lnTo>
                    <a:pt x="124678" y="592618"/>
                  </a:lnTo>
                  <a:lnTo>
                    <a:pt x="124641" y="594150"/>
                  </a:lnTo>
                  <a:lnTo>
                    <a:pt x="124611" y="595681"/>
                  </a:lnTo>
                  <a:lnTo>
                    <a:pt x="124584" y="597212"/>
                  </a:lnTo>
                  <a:lnTo>
                    <a:pt x="124566" y="598744"/>
                  </a:lnTo>
                  <a:lnTo>
                    <a:pt x="124551" y="600275"/>
                  </a:lnTo>
                  <a:lnTo>
                    <a:pt x="124545" y="601806"/>
                  </a:lnTo>
                  <a:lnTo>
                    <a:pt x="124542" y="603338"/>
                  </a:lnTo>
                  <a:lnTo>
                    <a:pt x="124548" y="604869"/>
                  </a:lnTo>
                  <a:lnTo>
                    <a:pt x="124555" y="606400"/>
                  </a:lnTo>
                  <a:lnTo>
                    <a:pt x="124573" y="607932"/>
                  </a:lnTo>
                  <a:lnTo>
                    <a:pt x="124592" y="609463"/>
                  </a:lnTo>
                  <a:lnTo>
                    <a:pt x="124622" y="610994"/>
                  </a:lnTo>
                  <a:lnTo>
                    <a:pt x="124652" y="612526"/>
                  </a:lnTo>
                  <a:lnTo>
                    <a:pt x="124694" y="614057"/>
                  </a:lnTo>
                  <a:lnTo>
                    <a:pt x="124736" y="615588"/>
                  </a:lnTo>
                  <a:lnTo>
                    <a:pt x="124788" y="617119"/>
                  </a:lnTo>
                  <a:lnTo>
                    <a:pt x="124842" y="618651"/>
                  </a:lnTo>
                  <a:lnTo>
                    <a:pt x="124906" y="620182"/>
                  </a:lnTo>
                  <a:lnTo>
                    <a:pt x="124971" y="621713"/>
                  </a:lnTo>
                  <a:lnTo>
                    <a:pt x="125045" y="623245"/>
                  </a:lnTo>
                  <a:lnTo>
                    <a:pt x="125122" y="624776"/>
                  </a:lnTo>
                  <a:lnTo>
                    <a:pt x="125207" y="626307"/>
                  </a:lnTo>
                  <a:lnTo>
                    <a:pt x="125295" y="627839"/>
                  </a:lnTo>
                  <a:lnTo>
                    <a:pt x="125391" y="629370"/>
                  </a:lnTo>
                  <a:lnTo>
                    <a:pt x="125490" y="630901"/>
                  </a:lnTo>
                  <a:lnTo>
                    <a:pt x="125596" y="632433"/>
                  </a:lnTo>
                  <a:lnTo>
                    <a:pt x="125706" y="633964"/>
                  </a:lnTo>
                  <a:lnTo>
                    <a:pt x="125821" y="635495"/>
                  </a:lnTo>
                  <a:lnTo>
                    <a:pt x="125942" y="637027"/>
                  </a:lnTo>
                  <a:lnTo>
                    <a:pt x="126067" y="638558"/>
                  </a:lnTo>
                  <a:lnTo>
                    <a:pt x="126198" y="640089"/>
                  </a:lnTo>
                  <a:lnTo>
                    <a:pt x="126333" y="641620"/>
                  </a:lnTo>
                  <a:lnTo>
                    <a:pt x="126474" y="643152"/>
                  </a:lnTo>
                  <a:lnTo>
                    <a:pt x="126618" y="644683"/>
                  </a:lnTo>
                  <a:lnTo>
                    <a:pt x="126769" y="646214"/>
                  </a:lnTo>
                  <a:lnTo>
                    <a:pt x="126922" y="647746"/>
                  </a:lnTo>
                  <a:lnTo>
                    <a:pt x="127082" y="649277"/>
                  </a:lnTo>
                  <a:lnTo>
                    <a:pt x="127243" y="650808"/>
                  </a:lnTo>
                  <a:lnTo>
                    <a:pt x="127412" y="652340"/>
                  </a:lnTo>
                  <a:lnTo>
                    <a:pt x="127582" y="653871"/>
                  </a:lnTo>
                  <a:lnTo>
                    <a:pt x="127759" y="655402"/>
                  </a:lnTo>
                  <a:lnTo>
                    <a:pt x="127936" y="656934"/>
                  </a:lnTo>
                  <a:lnTo>
                    <a:pt x="128121" y="658465"/>
                  </a:lnTo>
                  <a:lnTo>
                    <a:pt x="128307" y="659996"/>
                  </a:lnTo>
                  <a:lnTo>
                    <a:pt x="128499" y="661528"/>
                  </a:lnTo>
                  <a:lnTo>
                    <a:pt x="128692" y="663059"/>
                  </a:lnTo>
                  <a:lnTo>
                    <a:pt x="128890" y="664590"/>
                  </a:lnTo>
                  <a:lnTo>
                    <a:pt x="129090" y="666122"/>
                  </a:lnTo>
                  <a:lnTo>
                    <a:pt x="129295" y="667653"/>
                  </a:lnTo>
                  <a:lnTo>
                    <a:pt x="129501" y="669184"/>
                  </a:lnTo>
                  <a:lnTo>
                    <a:pt x="129712" y="670715"/>
                  </a:lnTo>
                  <a:lnTo>
                    <a:pt x="129923" y="672247"/>
                  </a:lnTo>
                  <a:lnTo>
                    <a:pt x="130139" y="673778"/>
                  </a:lnTo>
                  <a:lnTo>
                    <a:pt x="130356" y="675309"/>
                  </a:lnTo>
                  <a:lnTo>
                    <a:pt x="130576" y="676841"/>
                  </a:lnTo>
                  <a:lnTo>
                    <a:pt x="130798" y="678372"/>
                  </a:lnTo>
                  <a:lnTo>
                    <a:pt x="131022" y="679903"/>
                  </a:lnTo>
                  <a:lnTo>
                    <a:pt x="131248" y="681435"/>
                  </a:lnTo>
                  <a:lnTo>
                    <a:pt x="131476" y="682966"/>
                  </a:lnTo>
                  <a:lnTo>
                    <a:pt x="131705" y="684497"/>
                  </a:lnTo>
                  <a:lnTo>
                    <a:pt x="131935" y="686029"/>
                  </a:lnTo>
                  <a:lnTo>
                    <a:pt x="132167" y="687560"/>
                  </a:lnTo>
                  <a:lnTo>
                    <a:pt x="132400" y="689091"/>
                  </a:lnTo>
                  <a:lnTo>
                    <a:pt x="132633" y="690623"/>
                  </a:lnTo>
                  <a:lnTo>
                    <a:pt x="132868" y="692154"/>
                  </a:lnTo>
                  <a:lnTo>
                    <a:pt x="133103" y="693685"/>
                  </a:lnTo>
                  <a:lnTo>
                    <a:pt x="133338" y="695217"/>
                  </a:lnTo>
                  <a:lnTo>
                    <a:pt x="133574" y="696748"/>
                  </a:lnTo>
                  <a:lnTo>
                    <a:pt x="133810" y="698279"/>
                  </a:lnTo>
                  <a:lnTo>
                    <a:pt x="134045" y="699810"/>
                  </a:lnTo>
                  <a:lnTo>
                    <a:pt x="134281" y="701342"/>
                  </a:lnTo>
                  <a:lnTo>
                    <a:pt x="134516" y="702873"/>
                  </a:lnTo>
                  <a:lnTo>
                    <a:pt x="134750" y="704404"/>
                  </a:lnTo>
                  <a:lnTo>
                    <a:pt x="134983" y="705936"/>
                  </a:lnTo>
                  <a:lnTo>
                    <a:pt x="135216" y="707467"/>
                  </a:lnTo>
                  <a:lnTo>
                    <a:pt x="135447" y="708998"/>
                  </a:lnTo>
                  <a:lnTo>
                    <a:pt x="135678" y="710530"/>
                  </a:lnTo>
                  <a:lnTo>
                    <a:pt x="135906" y="712061"/>
                  </a:lnTo>
                  <a:lnTo>
                    <a:pt x="136133" y="713592"/>
                  </a:lnTo>
                  <a:lnTo>
                    <a:pt x="136357" y="715124"/>
                  </a:lnTo>
                  <a:lnTo>
                    <a:pt x="136581" y="716655"/>
                  </a:lnTo>
                  <a:lnTo>
                    <a:pt x="136801" y="718186"/>
                  </a:lnTo>
                  <a:lnTo>
                    <a:pt x="137020" y="719718"/>
                  </a:lnTo>
                  <a:lnTo>
                    <a:pt x="137235" y="721249"/>
                  </a:lnTo>
                  <a:lnTo>
                    <a:pt x="137448" y="722780"/>
                  </a:lnTo>
                  <a:lnTo>
                    <a:pt x="137658" y="724312"/>
                  </a:lnTo>
                  <a:lnTo>
                    <a:pt x="137865" y="725843"/>
                  </a:lnTo>
                  <a:lnTo>
                    <a:pt x="138069" y="727374"/>
                  </a:lnTo>
                  <a:lnTo>
                    <a:pt x="138269" y="728905"/>
                  </a:lnTo>
                  <a:lnTo>
                    <a:pt x="138466" y="730437"/>
                  </a:lnTo>
                  <a:lnTo>
                    <a:pt x="138659" y="731968"/>
                  </a:lnTo>
                  <a:lnTo>
                    <a:pt x="138848" y="733499"/>
                  </a:lnTo>
                  <a:lnTo>
                    <a:pt x="139033" y="735031"/>
                  </a:lnTo>
                  <a:lnTo>
                    <a:pt x="139214" y="736562"/>
                  </a:lnTo>
                  <a:lnTo>
                    <a:pt x="139390" y="738093"/>
                  </a:lnTo>
                  <a:lnTo>
                    <a:pt x="139563" y="739625"/>
                  </a:lnTo>
                  <a:lnTo>
                    <a:pt x="139729" y="741156"/>
                  </a:lnTo>
                  <a:lnTo>
                    <a:pt x="139893" y="742687"/>
                  </a:lnTo>
                  <a:lnTo>
                    <a:pt x="140050" y="744219"/>
                  </a:lnTo>
                  <a:lnTo>
                    <a:pt x="140203" y="745750"/>
                  </a:lnTo>
                  <a:lnTo>
                    <a:pt x="140349" y="747281"/>
                  </a:lnTo>
                  <a:lnTo>
                    <a:pt x="140493" y="748813"/>
                  </a:lnTo>
                  <a:lnTo>
                    <a:pt x="140628" y="750344"/>
                  </a:lnTo>
                  <a:lnTo>
                    <a:pt x="140761" y="751875"/>
                  </a:lnTo>
                  <a:lnTo>
                    <a:pt x="140884" y="753406"/>
                  </a:lnTo>
                  <a:lnTo>
                    <a:pt x="141006" y="754938"/>
                  </a:lnTo>
                  <a:lnTo>
                    <a:pt x="141118" y="756469"/>
                  </a:lnTo>
                  <a:lnTo>
                    <a:pt x="141228" y="758000"/>
                  </a:lnTo>
                  <a:lnTo>
                    <a:pt x="141327" y="759532"/>
                  </a:lnTo>
                  <a:lnTo>
                    <a:pt x="141425" y="761063"/>
                  </a:lnTo>
                  <a:lnTo>
                    <a:pt x="141512" y="762594"/>
                  </a:lnTo>
                  <a:lnTo>
                    <a:pt x="141597" y="764126"/>
                  </a:lnTo>
                  <a:lnTo>
                    <a:pt x="141671" y="765657"/>
                  </a:lnTo>
                  <a:lnTo>
                    <a:pt x="141743" y="767188"/>
                  </a:lnTo>
                  <a:lnTo>
                    <a:pt x="141805" y="768720"/>
                  </a:lnTo>
                  <a:lnTo>
                    <a:pt x="141863" y="770251"/>
                  </a:lnTo>
                  <a:lnTo>
                    <a:pt x="141912" y="771782"/>
                  </a:lnTo>
                  <a:lnTo>
                    <a:pt x="141956" y="773314"/>
                  </a:lnTo>
                  <a:lnTo>
                    <a:pt x="141992" y="774845"/>
                  </a:lnTo>
                  <a:lnTo>
                    <a:pt x="142023" y="776376"/>
                  </a:lnTo>
                  <a:lnTo>
                    <a:pt x="142045" y="777908"/>
                  </a:lnTo>
                  <a:lnTo>
                    <a:pt x="142062" y="779439"/>
                  </a:lnTo>
                  <a:lnTo>
                    <a:pt x="142071" y="780970"/>
                  </a:lnTo>
                  <a:lnTo>
                    <a:pt x="142074" y="7825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64685" y="1931000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60304" y="17656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60304" y="1745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6030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0304" y="191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0304" y="1834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6030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60304" y="2071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60304" y="2629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60304" y="2629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60304" y="2635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60304" y="18079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60304" y="1753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0002" y="190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0002" y="1763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0002" y="26078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00002" y="1780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002" y="1904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00002" y="185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0002" y="1739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0002" y="189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00002" y="1883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00002" y="1781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00002" y="2635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00002" y="1866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00002" y="2042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0002" y="2145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002" y="1868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00002" y="2287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00002" y="211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00002" y="1999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0002" y="2115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00002" y="1973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00002" y="2270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00002" y="2169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00002" y="23250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00002" y="2084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00002" y="2056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00002" y="214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00002" y="2286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0002" y="23507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00002" y="2303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00002" y="1905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00002" y="21376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0002" y="2257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00002" y="2336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00002" y="2045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00002" y="1996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500002" y="19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0002" y="2361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00002" y="21376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00002" y="2393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00002" y="21774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00002" y="2361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0002" y="2237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0002" y="21661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0002" y="2237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0002" y="211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0910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80910" y="1931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541213" y="25219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41213" y="186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41213" y="1853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1213" y="1986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41213" y="18290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41213" y="1739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1213" y="1805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20607" y="20779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20607" y="2035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41213" y="216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785034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54231" y="1922768"/>
              <a:ext cx="1015180" cy="213047"/>
            </a:xfrm>
            <a:custGeom>
              <a:avLst/>
              <a:pathLst>
                <a:path w="1015180" h="213047">
                  <a:moveTo>
                    <a:pt x="226879" y="213047"/>
                  </a:moveTo>
                  <a:lnTo>
                    <a:pt x="226777" y="212630"/>
                  </a:lnTo>
                  <a:lnTo>
                    <a:pt x="226698" y="212213"/>
                  </a:lnTo>
                  <a:lnTo>
                    <a:pt x="226636" y="211796"/>
                  </a:lnTo>
                  <a:lnTo>
                    <a:pt x="226573" y="211379"/>
                  </a:lnTo>
                  <a:lnTo>
                    <a:pt x="226528" y="210962"/>
                  </a:lnTo>
                  <a:lnTo>
                    <a:pt x="226504" y="210546"/>
                  </a:lnTo>
                  <a:lnTo>
                    <a:pt x="226481" y="210129"/>
                  </a:lnTo>
                  <a:lnTo>
                    <a:pt x="226469" y="209712"/>
                  </a:lnTo>
                  <a:lnTo>
                    <a:pt x="226484" y="209295"/>
                  </a:lnTo>
                  <a:lnTo>
                    <a:pt x="226500" y="208878"/>
                  </a:lnTo>
                  <a:lnTo>
                    <a:pt x="226521" y="208461"/>
                  </a:lnTo>
                  <a:lnTo>
                    <a:pt x="226574" y="208044"/>
                  </a:lnTo>
                  <a:lnTo>
                    <a:pt x="226628" y="207627"/>
                  </a:lnTo>
                  <a:lnTo>
                    <a:pt x="226682" y="207210"/>
                  </a:lnTo>
                  <a:lnTo>
                    <a:pt x="226773" y="206793"/>
                  </a:lnTo>
                  <a:lnTo>
                    <a:pt x="226864" y="206376"/>
                  </a:lnTo>
                  <a:lnTo>
                    <a:pt x="226956" y="205959"/>
                  </a:lnTo>
                  <a:lnTo>
                    <a:pt x="227078" y="205542"/>
                  </a:lnTo>
                  <a:lnTo>
                    <a:pt x="227206" y="205126"/>
                  </a:lnTo>
                  <a:lnTo>
                    <a:pt x="227335" y="204709"/>
                  </a:lnTo>
                  <a:lnTo>
                    <a:pt x="227488" y="204292"/>
                  </a:lnTo>
                  <a:lnTo>
                    <a:pt x="227652" y="203875"/>
                  </a:lnTo>
                  <a:lnTo>
                    <a:pt x="227817" y="203458"/>
                  </a:lnTo>
                  <a:lnTo>
                    <a:pt x="228000" y="203041"/>
                  </a:lnTo>
                  <a:lnTo>
                    <a:pt x="228200" y="202624"/>
                  </a:lnTo>
                  <a:lnTo>
                    <a:pt x="228400" y="202207"/>
                  </a:lnTo>
                  <a:lnTo>
                    <a:pt x="228612" y="201790"/>
                  </a:lnTo>
                  <a:lnTo>
                    <a:pt x="228847" y="201373"/>
                  </a:lnTo>
                  <a:lnTo>
                    <a:pt x="229081" y="200956"/>
                  </a:lnTo>
                  <a:lnTo>
                    <a:pt x="229322" y="200539"/>
                  </a:lnTo>
                  <a:lnTo>
                    <a:pt x="229590" y="200123"/>
                  </a:lnTo>
                  <a:lnTo>
                    <a:pt x="229858" y="199706"/>
                  </a:lnTo>
                  <a:lnTo>
                    <a:pt x="230127" y="199289"/>
                  </a:lnTo>
                  <a:lnTo>
                    <a:pt x="230428" y="198872"/>
                  </a:lnTo>
                  <a:lnTo>
                    <a:pt x="230728" y="198455"/>
                  </a:lnTo>
                  <a:lnTo>
                    <a:pt x="231028" y="198038"/>
                  </a:lnTo>
                  <a:lnTo>
                    <a:pt x="231356" y="197621"/>
                  </a:lnTo>
                  <a:lnTo>
                    <a:pt x="231687" y="197204"/>
                  </a:lnTo>
                  <a:lnTo>
                    <a:pt x="232018" y="196787"/>
                  </a:lnTo>
                  <a:lnTo>
                    <a:pt x="232371" y="196370"/>
                  </a:lnTo>
                  <a:lnTo>
                    <a:pt x="232732" y="195953"/>
                  </a:lnTo>
                  <a:lnTo>
                    <a:pt x="233093" y="195536"/>
                  </a:lnTo>
                  <a:lnTo>
                    <a:pt x="233471" y="195119"/>
                  </a:lnTo>
                  <a:lnTo>
                    <a:pt x="233861" y="194703"/>
                  </a:lnTo>
                  <a:lnTo>
                    <a:pt x="234250" y="194286"/>
                  </a:lnTo>
                  <a:lnTo>
                    <a:pt x="234651" y="193869"/>
                  </a:lnTo>
                  <a:lnTo>
                    <a:pt x="235068" y="193452"/>
                  </a:lnTo>
                  <a:lnTo>
                    <a:pt x="235485" y="193035"/>
                  </a:lnTo>
                  <a:lnTo>
                    <a:pt x="235909" y="192618"/>
                  </a:lnTo>
                  <a:lnTo>
                    <a:pt x="236351" y="192201"/>
                  </a:lnTo>
                  <a:lnTo>
                    <a:pt x="236794" y="191784"/>
                  </a:lnTo>
                  <a:lnTo>
                    <a:pt x="237239" y="191367"/>
                  </a:lnTo>
                  <a:lnTo>
                    <a:pt x="237706" y="190950"/>
                  </a:lnTo>
                  <a:lnTo>
                    <a:pt x="238172" y="190533"/>
                  </a:lnTo>
                  <a:lnTo>
                    <a:pt x="238639" y="190116"/>
                  </a:lnTo>
                  <a:lnTo>
                    <a:pt x="239128" y="189699"/>
                  </a:lnTo>
                  <a:lnTo>
                    <a:pt x="239617" y="189283"/>
                  </a:lnTo>
                  <a:lnTo>
                    <a:pt x="240106" y="188866"/>
                  </a:lnTo>
                  <a:lnTo>
                    <a:pt x="240613" y="188449"/>
                  </a:lnTo>
                  <a:lnTo>
                    <a:pt x="241123" y="188032"/>
                  </a:lnTo>
                  <a:lnTo>
                    <a:pt x="241634" y="187615"/>
                  </a:lnTo>
                  <a:lnTo>
                    <a:pt x="242156" y="187198"/>
                  </a:lnTo>
                  <a:lnTo>
                    <a:pt x="242686" y="186781"/>
                  </a:lnTo>
                  <a:lnTo>
                    <a:pt x="243216" y="186364"/>
                  </a:lnTo>
                  <a:lnTo>
                    <a:pt x="243754" y="185947"/>
                  </a:lnTo>
                  <a:lnTo>
                    <a:pt x="244302" y="185530"/>
                  </a:lnTo>
                  <a:lnTo>
                    <a:pt x="244849" y="185113"/>
                  </a:lnTo>
                  <a:lnTo>
                    <a:pt x="245402" y="184696"/>
                  </a:lnTo>
                  <a:lnTo>
                    <a:pt x="245965" y="184279"/>
                  </a:lnTo>
                  <a:lnTo>
                    <a:pt x="246529" y="183863"/>
                  </a:lnTo>
                  <a:lnTo>
                    <a:pt x="247095" y="183446"/>
                  </a:lnTo>
                  <a:lnTo>
                    <a:pt x="247672" y="183029"/>
                  </a:lnTo>
                  <a:lnTo>
                    <a:pt x="248249" y="182612"/>
                  </a:lnTo>
                  <a:lnTo>
                    <a:pt x="248827" y="182195"/>
                  </a:lnTo>
                  <a:lnTo>
                    <a:pt x="249417" y="181778"/>
                  </a:lnTo>
                  <a:lnTo>
                    <a:pt x="250006" y="181361"/>
                  </a:lnTo>
                  <a:lnTo>
                    <a:pt x="250596" y="180944"/>
                  </a:lnTo>
                  <a:lnTo>
                    <a:pt x="251194" y="180527"/>
                  </a:lnTo>
                  <a:lnTo>
                    <a:pt x="251794" y="180110"/>
                  </a:lnTo>
                  <a:lnTo>
                    <a:pt x="252394" y="179693"/>
                  </a:lnTo>
                  <a:lnTo>
                    <a:pt x="253000" y="179276"/>
                  </a:lnTo>
                  <a:lnTo>
                    <a:pt x="253609" y="178859"/>
                  </a:lnTo>
                  <a:lnTo>
                    <a:pt x="254217" y="178443"/>
                  </a:lnTo>
                  <a:lnTo>
                    <a:pt x="254829" y="178026"/>
                  </a:lnTo>
                  <a:lnTo>
                    <a:pt x="255444" y="177609"/>
                  </a:lnTo>
                  <a:lnTo>
                    <a:pt x="256059" y="177192"/>
                  </a:lnTo>
                  <a:lnTo>
                    <a:pt x="256675" y="176775"/>
                  </a:lnTo>
                  <a:lnTo>
                    <a:pt x="257294" y="176358"/>
                  </a:lnTo>
                  <a:lnTo>
                    <a:pt x="257914" y="175941"/>
                  </a:lnTo>
                  <a:lnTo>
                    <a:pt x="258534" y="175524"/>
                  </a:lnTo>
                  <a:lnTo>
                    <a:pt x="259156" y="175107"/>
                  </a:lnTo>
                  <a:lnTo>
                    <a:pt x="259777" y="174690"/>
                  </a:lnTo>
                  <a:lnTo>
                    <a:pt x="260399" y="174273"/>
                  </a:lnTo>
                  <a:lnTo>
                    <a:pt x="261022" y="173856"/>
                  </a:lnTo>
                  <a:lnTo>
                    <a:pt x="261644" y="173439"/>
                  </a:lnTo>
                  <a:lnTo>
                    <a:pt x="262266" y="173023"/>
                  </a:lnTo>
                  <a:lnTo>
                    <a:pt x="262887" y="172606"/>
                  </a:lnTo>
                  <a:lnTo>
                    <a:pt x="263508" y="172189"/>
                  </a:lnTo>
                  <a:lnTo>
                    <a:pt x="264129" y="171772"/>
                  </a:lnTo>
                  <a:lnTo>
                    <a:pt x="264747" y="171355"/>
                  </a:lnTo>
                  <a:lnTo>
                    <a:pt x="265365" y="170938"/>
                  </a:lnTo>
                  <a:lnTo>
                    <a:pt x="265982" y="170521"/>
                  </a:lnTo>
                  <a:lnTo>
                    <a:pt x="266596" y="170104"/>
                  </a:lnTo>
                  <a:lnTo>
                    <a:pt x="267208" y="169687"/>
                  </a:lnTo>
                  <a:lnTo>
                    <a:pt x="267819" y="169270"/>
                  </a:lnTo>
                  <a:lnTo>
                    <a:pt x="268428" y="168853"/>
                  </a:lnTo>
                  <a:lnTo>
                    <a:pt x="269032" y="168436"/>
                  </a:lnTo>
                  <a:lnTo>
                    <a:pt x="269636" y="168019"/>
                  </a:lnTo>
                  <a:lnTo>
                    <a:pt x="270238" y="167603"/>
                  </a:lnTo>
                  <a:lnTo>
                    <a:pt x="270832" y="167186"/>
                  </a:lnTo>
                  <a:lnTo>
                    <a:pt x="271427" y="166769"/>
                  </a:lnTo>
                  <a:lnTo>
                    <a:pt x="272020" y="166352"/>
                  </a:lnTo>
                  <a:lnTo>
                    <a:pt x="272603" y="165935"/>
                  </a:lnTo>
                  <a:lnTo>
                    <a:pt x="273186" y="165518"/>
                  </a:lnTo>
                  <a:lnTo>
                    <a:pt x="273768" y="165101"/>
                  </a:lnTo>
                  <a:lnTo>
                    <a:pt x="274338" y="164684"/>
                  </a:lnTo>
                  <a:lnTo>
                    <a:pt x="274908" y="164267"/>
                  </a:lnTo>
                  <a:lnTo>
                    <a:pt x="275477" y="163850"/>
                  </a:lnTo>
                  <a:lnTo>
                    <a:pt x="276033" y="163433"/>
                  </a:lnTo>
                  <a:lnTo>
                    <a:pt x="276587" y="163016"/>
                  </a:lnTo>
                  <a:lnTo>
                    <a:pt x="277141" y="162599"/>
                  </a:lnTo>
                  <a:lnTo>
                    <a:pt x="277683" y="162183"/>
                  </a:lnTo>
                  <a:lnTo>
                    <a:pt x="278219" y="161766"/>
                  </a:lnTo>
                  <a:lnTo>
                    <a:pt x="278755" y="161349"/>
                  </a:lnTo>
                  <a:lnTo>
                    <a:pt x="279282" y="160932"/>
                  </a:lnTo>
                  <a:lnTo>
                    <a:pt x="279799" y="160515"/>
                  </a:lnTo>
                  <a:lnTo>
                    <a:pt x="280315" y="160098"/>
                  </a:lnTo>
                  <a:lnTo>
                    <a:pt x="280825" y="159681"/>
                  </a:lnTo>
                  <a:lnTo>
                    <a:pt x="281320" y="159264"/>
                  </a:lnTo>
                  <a:lnTo>
                    <a:pt x="281815" y="158847"/>
                  </a:lnTo>
                  <a:lnTo>
                    <a:pt x="282306" y="158430"/>
                  </a:lnTo>
                  <a:lnTo>
                    <a:pt x="282778" y="158013"/>
                  </a:lnTo>
                  <a:lnTo>
                    <a:pt x="283250" y="157596"/>
                  </a:lnTo>
                  <a:lnTo>
                    <a:pt x="283721" y="157179"/>
                  </a:lnTo>
                  <a:lnTo>
                    <a:pt x="284168" y="156763"/>
                  </a:lnTo>
                  <a:lnTo>
                    <a:pt x="284615" y="156346"/>
                  </a:lnTo>
                  <a:lnTo>
                    <a:pt x="285062" y="155929"/>
                  </a:lnTo>
                  <a:lnTo>
                    <a:pt x="285486" y="155512"/>
                  </a:lnTo>
                  <a:lnTo>
                    <a:pt x="285906" y="155095"/>
                  </a:lnTo>
                  <a:lnTo>
                    <a:pt x="286326" y="154678"/>
                  </a:lnTo>
                  <a:lnTo>
                    <a:pt x="286725" y="154261"/>
                  </a:lnTo>
                  <a:lnTo>
                    <a:pt x="287117" y="153844"/>
                  </a:lnTo>
                  <a:lnTo>
                    <a:pt x="287508" y="153427"/>
                  </a:lnTo>
                  <a:lnTo>
                    <a:pt x="287882" y="153010"/>
                  </a:lnTo>
                  <a:lnTo>
                    <a:pt x="288243" y="152593"/>
                  </a:lnTo>
                  <a:lnTo>
                    <a:pt x="288604" y="152176"/>
                  </a:lnTo>
                  <a:lnTo>
                    <a:pt x="288953" y="151759"/>
                  </a:lnTo>
                  <a:lnTo>
                    <a:pt x="289282" y="151343"/>
                  </a:lnTo>
                  <a:lnTo>
                    <a:pt x="289611" y="150926"/>
                  </a:lnTo>
                  <a:lnTo>
                    <a:pt x="289931" y="150509"/>
                  </a:lnTo>
                  <a:lnTo>
                    <a:pt x="290227" y="150092"/>
                  </a:lnTo>
                  <a:lnTo>
                    <a:pt x="290522" y="149675"/>
                  </a:lnTo>
                  <a:lnTo>
                    <a:pt x="290815" y="149258"/>
                  </a:lnTo>
                  <a:lnTo>
                    <a:pt x="291075" y="148841"/>
                  </a:lnTo>
                  <a:lnTo>
                    <a:pt x="291335" y="148424"/>
                  </a:lnTo>
                  <a:lnTo>
                    <a:pt x="291596" y="148007"/>
                  </a:lnTo>
                  <a:lnTo>
                    <a:pt x="291822" y="147590"/>
                  </a:lnTo>
                  <a:lnTo>
                    <a:pt x="292045" y="147173"/>
                  </a:lnTo>
                  <a:lnTo>
                    <a:pt x="292269" y="146756"/>
                  </a:lnTo>
                  <a:lnTo>
                    <a:pt x="292463" y="146339"/>
                  </a:lnTo>
                  <a:lnTo>
                    <a:pt x="292649" y="145923"/>
                  </a:lnTo>
                  <a:lnTo>
                    <a:pt x="292835" y="145506"/>
                  </a:lnTo>
                  <a:lnTo>
                    <a:pt x="292996" y="145089"/>
                  </a:lnTo>
                  <a:lnTo>
                    <a:pt x="293142" y="144672"/>
                  </a:lnTo>
                  <a:lnTo>
                    <a:pt x="293289" y="144255"/>
                  </a:lnTo>
                  <a:lnTo>
                    <a:pt x="293416" y="143838"/>
                  </a:lnTo>
                  <a:lnTo>
                    <a:pt x="293522" y="143421"/>
                  </a:lnTo>
                  <a:lnTo>
                    <a:pt x="293627" y="143004"/>
                  </a:lnTo>
                  <a:lnTo>
                    <a:pt x="293720" y="142587"/>
                  </a:lnTo>
                  <a:lnTo>
                    <a:pt x="293784" y="142170"/>
                  </a:lnTo>
                  <a:lnTo>
                    <a:pt x="293848" y="141753"/>
                  </a:lnTo>
                  <a:lnTo>
                    <a:pt x="293905" y="141336"/>
                  </a:lnTo>
                  <a:lnTo>
                    <a:pt x="293926" y="140919"/>
                  </a:lnTo>
                  <a:lnTo>
                    <a:pt x="293947" y="140503"/>
                  </a:lnTo>
                  <a:lnTo>
                    <a:pt x="293968" y="140086"/>
                  </a:lnTo>
                  <a:lnTo>
                    <a:pt x="293945" y="139669"/>
                  </a:lnTo>
                  <a:lnTo>
                    <a:pt x="293921" y="139252"/>
                  </a:lnTo>
                  <a:lnTo>
                    <a:pt x="293898" y="138835"/>
                  </a:lnTo>
                  <a:lnTo>
                    <a:pt x="293837" y="138418"/>
                  </a:lnTo>
                  <a:lnTo>
                    <a:pt x="293769" y="138001"/>
                  </a:lnTo>
                  <a:lnTo>
                    <a:pt x="293701" y="137584"/>
                  </a:lnTo>
                  <a:lnTo>
                    <a:pt x="293601" y="137167"/>
                  </a:lnTo>
                  <a:lnTo>
                    <a:pt x="293487" y="136750"/>
                  </a:lnTo>
                  <a:lnTo>
                    <a:pt x="293373" y="136333"/>
                  </a:lnTo>
                  <a:lnTo>
                    <a:pt x="293234" y="135916"/>
                  </a:lnTo>
                  <a:lnTo>
                    <a:pt x="293073" y="135499"/>
                  </a:lnTo>
                  <a:lnTo>
                    <a:pt x="292913" y="135083"/>
                  </a:lnTo>
                  <a:lnTo>
                    <a:pt x="292734" y="134666"/>
                  </a:lnTo>
                  <a:lnTo>
                    <a:pt x="292526" y="134249"/>
                  </a:lnTo>
                  <a:lnTo>
                    <a:pt x="292318" y="133832"/>
                  </a:lnTo>
                  <a:lnTo>
                    <a:pt x="292099" y="133415"/>
                  </a:lnTo>
                  <a:lnTo>
                    <a:pt x="291843" y="132998"/>
                  </a:lnTo>
                  <a:lnTo>
                    <a:pt x="291586" y="132581"/>
                  </a:lnTo>
                  <a:lnTo>
                    <a:pt x="291327" y="132164"/>
                  </a:lnTo>
                  <a:lnTo>
                    <a:pt x="291022" y="131747"/>
                  </a:lnTo>
                  <a:lnTo>
                    <a:pt x="290717" y="131330"/>
                  </a:lnTo>
                  <a:lnTo>
                    <a:pt x="290412" y="130913"/>
                  </a:lnTo>
                  <a:lnTo>
                    <a:pt x="290063" y="130496"/>
                  </a:lnTo>
                  <a:lnTo>
                    <a:pt x="289709" y="130079"/>
                  </a:lnTo>
                  <a:lnTo>
                    <a:pt x="289354" y="129663"/>
                  </a:lnTo>
                  <a:lnTo>
                    <a:pt x="288964" y="129246"/>
                  </a:lnTo>
                  <a:lnTo>
                    <a:pt x="288560" y="128829"/>
                  </a:lnTo>
                  <a:lnTo>
                    <a:pt x="288156" y="128412"/>
                  </a:lnTo>
                  <a:lnTo>
                    <a:pt x="287723" y="127995"/>
                  </a:lnTo>
                  <a:lnTo>
                    <a:pt x="287270" y="127578"/>
                  </a:lnTo>
                  <a:lnTo>
                    <a:pt x="286816" y="127161"/>
                  </a:lnTo>
                  <a:lnTo>
                    <a:pt x="286342" y="126744"/>
                  </a:lnTo>
                  <a:lnTo>
                    <a:pt x="285838" y="126327"/>
                  </a:lnTo>
                  <a:lnTo>
                    <a:pt x="285335" y="125910"/>
                  </a:lnTo>
                  <a:lnTo>
                    <a:pt x="284818" y="125493"/>
                  </a:lnTo>
                  <a:lnTo>
                    <a:pt x="284264" y="125076"/>
                  </a:lnTo>
                  <a:lnTo>
                    <a:pt x="283711" y="124659"/>
                  </a:lnTo>
                  <a:lnTo>
                    <a:pt x="283152" y="124243"/>
                  </a:lnTo>
                  <a:lnTo>
                    <a:pt x="282548" y="123826"/>
                  </a:lnTo>
                  <a:lnTo>
                    <a:pt x="281944" y="123409"/>
                  </a:lnTo>
                  <a:lnTo>
                    <a:pt x="281341" y="122992"/>
                  </a:lnTo>
                  <a:lnTo>
                    <a:pt x="280689" y="122575"/>
                  </a:lnTo>
                  <a:lnTo>
                    <a:pt x="280036" y="122158"/>
                  </a:lnTo>
                  <a:lnTo>
                    <a:pt x="279382" y="121741"/>
                  </a:lnTo>
                  <a:lnTo>
                    <a:pt x="278689" y="121324"/>
                  </a:lnTo>
                  <a:lnTo>
                    <a:pt x="277985" y="120907"/>
                  </a:lnTo>
                  <a:lnTo>
                    <a:pt x="277282" y="120490"/>
                  </a:lnTo>
                  <a:lnTo>
                    <a:pt x="276547" y="120073"/>
                  </a:lnTo>
                  <a:lnTo>
                    <a:pt x="275794" y="119656"/>
                  </a:lnTo>
                  <a:lnTo>
                    <a:pt x="275041" y="119239"/>
                  </a:lnTo>
                  <a:lnTo>
                    <a:pt x="274264" y="118823"/>
                  </a:lnTo>
                  <a:lnTo>
                    <a:pt x="273462" y="118406"/>
                  </a:lnTo>
                  <a:lnTo>
                    <a:pt x="272660" y="117989"/>
                  </a:lnTo>
                  <a:lnTo>
                    <a:pt x="271841" y="117572"/>
                  </a:lnTo>
                  <a:lnTo>
                    <a:pt x="270990" y="117155"/>
                  </a:lnTo>
                  <a:lnTo>
                    <a:pt x="270140" y="116738"/>
                  </a:lnTo>
                  <a:lnTo>
                    <a:pt x="269280" y="116321"/>
                  </a:lnTo>
                  <a:lnTo>
                    <a:pt x="268381" y="115904"/>
                  </a:lnTo>
                  <a:lnTo>
                    <a:pt x="267482" y="115487"/>
                  </a:lnTo>
                  <a:lnTo>
                    <a:pt x="266582" y="115070"/>
                  </a:lnTo>
                  <a:lnTo>
                    <a:pt x="265636" y="114653"/>
                  </a:lnTo>
                  <a:lnTo>
                    <a:pt x="264689" y="114236"/>
                  </a:lnTo>
                  <a:lnTo>
                    <a:pt x="263743" y="113819"/>
                  </a:lnTo>
                  <a:lnTo>
                    <a:pt x="262756" y="113403"/>
                  </a:lnTo>
                  <a:lnTo>
                    <a:pt x="261762" y="112986"/>
                  </a:lnTo>
                  <a:lnTo>
                    <a:pt x="260769" y="112569"/>
                  </a:lnTo>
                  <a:lnTo>
                    <a:pt x="259743" y="112152"/>
                  </a:lnTo>
                  <a:lnTo>
                    <a:pt x="258704" y="111735"/>
                  </a:lnTo>
                  <a:lnTo>
                    <a:pt x="257664" y="111318"/>
                  </a:lnTo>
                  <a:lnTo>
                    <a:pt x="256600" y="110901"/>
                  </a:lnTo>
                  <a:lnTo>
                    <a:pt x="255516" y="110484"/>
                  </a:lnTo>
                  <a:lnTo>
                    <a:pt x="254431" y="110067"/>
                  </a:lnTo>
                  <a:lnTo>
                    <a:pt x="253330" y="109650"/>
                  </a:lnTo>
                  <a:lnTo>
                    <a:pt x="252201" y="109233"/>
                  </a:lnTo>
                  <a:lnTo>
                    <a:pt x="251072" y="108816"/>
                  </a:lnTo>
                  <a:lnTo>
                    <a:pt x="249934" y="108399"/>
                  </a:lnTo>
                  <a:lnTo>
                    <a:pt x="248762" y="107983"/>
                  </a:lnTo>
                  <a:lnTo>
                    <a:pt x="247591" y="107566"/>
                  </a:lnTo>
                  <a:lnTo>
                    <a:pt x="246416" y="107149"/>
                  </a:lnTo>
                  <a:lnTo>
                    <a:pt x="245202" y="106732"/>
                  </a:lnTo>
                  <a:lnTo>
                    <a:pt x="243989" y="106315"/>
                  </a:lnTo>
                  <a:lnTo>
                    <a:pt x="242775" y="105898"/>
                  </a:lnTo>
                  <a:lnTo>
                    <a:pt x="241524" y="105481"/>
                  </a:lnTo>
                  <a:lnTo>
                    <a:pt x="240270" y="105064"/>
                  </a:lnTo>
                  <a:lnTo>
                    <a:pt x="239016" y="104647"/>
                  </a:lnTo>
                  <a:lnTo>
                    <a:pt x="237732" y="104230"/>
                  </a:lnTo>
                  <a:lnTo>
                    <a:pt x="236439" y="103813"/>
                  </a:lnTo>
                  <a:lnTo>
                    <a:pt x="235145" y="103396"/>
                  </a:lnTo>
                  <a:lnTo>
                    <a:pt x="233829" y="102979"/>
                  </a:lnTo>
                  <a:lnTo>
                    <a:pt x="232498" y="102563"/>
                  </a:lnTo>
                  <a:lnTo>
                    <a:pt x="231167" y="102146"/>
                  </a:lnTo>
                  <a:lnTo>
                    <a:pt x="229819" y="101729"/>
                  </a:lnTo>
                  <a:lnTo>
                    <a:pt x="228451" y="101312"/>
                  </a:lnTo>
                  <a:lnTo>
                    <a:pt x="227084" y="100895"/>
                  </a:lnTo>
                  <a:lnTo>
                    <a:pt x="225706" y="100478"/>
                  </a:lnTo>
                  <a:lnTo>
                    <a:pt x="224303" y="100061"/>
                  </a:lnTo>
                  <a:lnTo>
                    <a:pt x="222901" y="99644"/>
                  </a:lnTo>
                  <a:lnTo>
                    <a:pt x="221493" y="99227"/>
                  </a:lnTo>
                  <a:lnTo>
                    <a:pt x="220058" y="98810"/>
                  </a:lnTo>
                  <a:lnTo>
                    <a:pt x="218622" y="98393"/>
                  </a:lnTo>
                  <a:lnTo>
                    <a:pt x="217186" y="97976"/>
                  </a:lnTo>
                  <a:lnTo>
                    <a:pt x="215719" y="97559"/>
                  </a:lnTo>
                  <a:lnTo>
                    <a:pt x="214252" y="97143"/>
                  </a:lnTo>
                  <a:lnTo>
                    <a:pt x="212785" y="96726"/>
                  </a:lnTo>
                  <a:lnTo>
                    <a:pt x="211293" y="96309"/>
                  </a:lnTo>
                  <a:lnTo>
                    <a:pt x="209796" y="95892"/>
                  </a:lnTo>
                  <a:lnTo>
                    <a:pt x="208299" y="95475"/>
                  </a:lnTo>
                  <a:lnTo>
                    <a:pt x="206783" y="95058"/>
                  </a:lnTo>
                  <a:lnTo>
                    <a:pt x="205258" y="94641"/>
                  </a:lnTo>
                  <a:lnTo>
                    <a:pt x="203733" y="94224"/>
                  </a:lnTo>
                  <a:lnTo>
                    <a:pt x="202194" y="93807"/>
                  </a:lnTo>
                  <a:lnTo>
                    <a:pt x="200643" y="93390"/>
                  </a:lnTo>
                  <a:lnTo>
                    <a:pt x="199092" y="92973"/>
                  </a:lnTo>
                  <a:lnTo>
                    <a:pt x="197532" y="92556"/>
                  </a:lnTo>
                  <a:lnTo>
                    <a:pt x="195957" y="92139"/>
                  </a:lnTo>
                  <a:lnTo>
                    <a:pt x="194382" y="91723"/>
                  </a:lnTo>
                  <a:lnTo>
                    <a:pt x="192802" y="91306"/>
                  </a:lnTo>
                  <a:lnTo>
                    <a:pt x="191205" y="90889"/>
                  </a:lnTo>
                  <a:lnTo>
                    <a:pt x="189607" y="90472"/>
                  </a:lnTo>
                  <a:lnTo>
                    <a:pt x="188009" y="90055"/>
                  </a:lnTo>
                  <a:lnTo>
                    <a:pt x="186391" y="89638"/>
                  </a:lnTo>
                  <a:lnTo>
                    <a:pt x="184774" y="89221"/>
                  </a:lnTo>
                  <a:lnTo>
                    <a:pt x="183156" y="88804"/>
                  </a:lnTo>
                  <a:lnTo>
                    <a:pt x="181523" y="88387"/>
                  </a:lnTo>
                  <a:lnTo>
                    <a:pt x="179887" y="87970"/>
                  </a:lnTo>
                  <a:lnTo>
                    <a:pt x="178252" y="87553"/>
                  </a:lnTo>
                  <a:lnTo>
                    <a:pt x="176604" y="87136"/>
                  </a:lnTo>
                  <a:lnTo>
                    <a:pt x="174953" y="86719"/>
                  </a:lnTo>
                  <a:lnTo>
                    <a:pt x="173301" y="86303"/>
                  </a:lnTo>
                  <a:lnTo>
                    <a:pt x="171642" y="85886"/>
                  </a:lnTo>
                  <a:lnTo>
                    <a:pt x="169977" y="85469"/>
                  </a:lnTo>
                  <a:lnTo>
                    <a:pt x="168312" y="85052"/>
                  </a:lnTo>
                  <a:lnTo>
                    <a:pt x="166642" y="84635"/>
                  </a:lnTo>
                  <a:lnTo>
                    <a:pt x="164965" y="84218"/>
                  </a:lnTo>
                  <a:lnTo>
                    <a:pt x="163289" y="83801"/>
                  </a:lnTo>
                  <a:lnTo>
                    <a:pt x="161610" y="83384"/>
                  </a:lnTo>
                  <a:lnTo>
                    <a:pt x="159924" y="82967"/>
                  </a:lnTo>
                  <a:lnTo>
                    <a:pt x="158238" y="82550"/>
                  </a:lnTo>
                  <a:lnTo>
                    <a:pt x="156551" y="82133"/>
                  </a:lnTo>
                  <a:lnTo>
                    <a:pt x="154858" y="81716"/>
                  </a:lnTo>
                  <a:lnTo>
                    <a:pt x="153166" y="81299"/>
                  </a:lnTo>
                  <a:lnTo>
                    <a:pt x="151473" y="80883"/>
                  </a:lnTo>
                  <a:lnTo>
                    <a:pt x="149775" y="80466"/>
                  </a:lnTo>
                  <a:lnTo>
                    <a:pt x="148078" y="80049"/>
                  </a:lnTo>
                  <a:lnTo>
                    <a:pt x="146380" y="79632"/>
                  </a:lnTo>
                  <a:lnTo>
                    <a:pt x="144681" y="79215"/>
                  </a:lnTo>
                  <a:lnTo>
                    <a:pt x="142981" y="78798"/>
                  </a:lnTo>
                  <a:lnTo>
                    <a:pt x="141281" y="78381"/>
                  </a:lnTo>
                  <a:lnTo>
                    <a:pt x="139582" y="77964"/>
                  </a:lnTo>
                  <a:lnTo>
                    <a:pt x="137882" y="77547"/>
                  </a:lnTo>
                  <a:lnTo>
                    <a:pt x="136182" y="77130"/>
                  </a:lnTo>
                  <a:lnTo>
                    <a:pt x="134483" y="76713"/>
                  </a:lnTo>
                  <a:lnTo>
                    <a:pt x="132786" y="76296"/>
                  </a:lnTo>
                  <a:lnTo>
                    <a:pt x="131089" y="75879"/>
                  </a:lnTo>
                  <a:lnTo>
                    <a:pt x="129393" y="75463"/>
                  </a:lnTo>
                  <a:lnTo>
                    <a:pt x="127700" y="75046"/>
                  </a:lnTo>
                  <a:lnTo>
                    <a:pt x="126007" y="74629"/>
                  </a:lnTo>
                  <a:lnTo>
                    <a:pt x="124316" y="74212"/>
                  </a:lnTo>
                  <a:lnTo>
                    <a:pt x="122630" y="73795"/>
                  </a:lnTo>
                  <a:lnTo>
                    <a:pt x="120945" y="73378"/>
                  </a:lnTo>
                  <a:lnTo>
                    <a:pt x="119259" y="72961"/>
                  </a:lnTo>
                  <a:lnTo>
                    <a:pt x="117583" y="72544"/>
                  </a:lnTo>
                  <a:lnTo>
                    <a:pt x="115907" y="72127"/>
                  </a:lnTo>
                  <a:lnTo>
                    <a:pt x="114231" y="71710"/>
                  </a:lnTo>
                  <a:lnTo>
                    <a:pt x="112565" y="71293"/>
                  </a:lnTo>
                  <a:lnTo>
                    <a:pt x="110901" y="70876"/>
                  </a:lnTo>
                  <a:lnTo>
                    <a:pt x="109237" y="70459"/>
                  </a:lnTo>
                  <a:lnTo>
                    <a:pt x="107583" y="70043"/>
                  </a:lnTo>
                  <a:lnTo>
                    <a:pt x="105933" y="69626"/>
                  </a:lnTo>
                  <a:lnTo>
                    <a:pt x="104283" y="69209"/>
                  </a:lnTo>
                  <a:lnTo>
                    <a:pt x="102642" y="68792"/>
                  </a:lnTo>
                  <a:lnTo>
                    <a:pt x="101009" y="68375"/>
                  </a:lnTo>
                  <a:lnTo>
                    <a:pt x="99376" y="67958"/>
                  </a:lnTo>
                  <a:lnTo>
                    <a:pt x="97750" y="67541"/>
                  </a:lnTo>
                  <a:lnTo>
                    <a:pt x="96136" y="67124"/>
                  </a:lnTo>
                  <a:lnTo>
                    <a:pt x="94522" y="66707"/>
                  </a:lnTo>
                  <a:lnTo>
                    <a:pt x="92912" y="66290"/>
                  </a:lnTo>
                  <a:lnTo>
                    <a:pt x="91319" y="65873"/>
                  </a:lnTo>
                  <a:lnTo>
                    <a:pt x="89727" y="65456"/>
                  </a:lnTo>
                  <a:lnTo>
                    <a:pt x="88135" y="65039"/>
                  </a:lnTo>
                  <a:lnTo>
                    <a:pt x="86566" y="64623"/>
                  </a:lnTo>
                  <a:lnTo>
                    <a:pt x="84997" y="64206"/>
                  </a:lnTo>
                  <a:lnTo>
                    <a:pt x="83428" y="63789"/>
                  </a:lnTo>
                  <a:lnTo>
                    <a:pt x="81882" y="63372"/>
                  </a:lnTo>
                  <a:lnTo>
                    <a:pt x="80339" y="62955"/>
                  </a:lnTo>
                  <a:lnTo>
                    <a:pt x="78796" y="62538"/>
                  </a:lnTo>
                  <a:lnTo>
                    <a:pt x="77274" y="62121"/>
                  </a:lnTo>
                  <a:lnTo>
                    <a:pt x="75759" y="61704"/>
                  </a:lnTo>
                  <a:lnTo>
                    <a:pt x="74244" y="61287"/>
                  </a:lnTo>
                  <a:lnTo>
                    <a:pt x="72747" y="60870"/>
                  </a:lnTo>
                  <a:lnTo>
                    <a:pt x="71263" y="60453"/>
                  </a:lnTo>
                  <a:lnTo>
                    <a:pt x="69778" y="60036"/>
                  </a:lnTo>
                  <a:lnTo>
                    <a:pt x="68308" y="59619"/>
                  </a:lnTo>
                  <a:lnTo>
                    <a:pt x="66856" y="59203"/>
                  </a:lnTo>
                  <a:lnTo>
                    <a:pt x="65405" y="58786"/>
                  </a:lnTo>
                  <a:lnTo>
                    <a:pt x="63963" y="58369"/>
                  </a:lnTo>
                  <a:lnTo>
                    <a:pt x="62546" y="57952"/>
                  </a:lnTo>
                  <a:lnTo>
                    <a:pt x="61129" y="57535"/>
                  </a:lnTo>
                  <a:lnTo>
                    <a:pt x="59716" y="57118"/>
                  </a:lnTo>
                  <a:lnTo>
                    <a:pt x="58336" y="56701"/>
                  </a:lnTo>
                  <a:lnTo>
                    <a:pt x="56956" y="56284"/>
                  </a:lnTo>
                  <a:lnTo>
                    <a:pt x="55576" y="55867"/>
                  </a:lnTo>
                  <a:lnTo>
                    <a:pt x="54234" y="55450"/>
                  </a:lnTo>
                  <a:lnTo>
                    <a:pt x="52893" y="55033"/>
                  </a:lnTo>
                  <a:lnTo>
                    <a:pt x="51552" y="54616"/>
                  </a:lnTo>
                  <a:lnTo>
                    <a:pt x="50244" y="54199"/>
                  </a:lnTo>
                  <a:lnTo>
                    <a:pt x="48944" y="53783"/>
                  </a:lnTo>
                  <a:lnTo>
                    <a:pt x="47644" y="53366"/>
                  </a:lnTo>
                  <a:lnTo>
                    <a:pt x="46373" y="52949"/>
                  </a:lnTo>
                  <a:lnTo>
                    <a:pt x="45116" y="52532"/>
                  </a:lnTo>
                  <a:lnTo>
                    <a:pt x="43859" y="52115"/>
                  </a:lnTo>
                  <a:lnTo>
                    <a:pt x="42624" y="51698"/>
                  </a:lnTo>
                  <a:lnTo>
                    <a:pt x="41412" y="51281"/>
                  </a:lnTo>
                  <a:lnTo>
                    <a:pt x="40200" y="50864"/>
                  </a:lnTo>
                  <a:lnTo>
                    <a:pt x="39004" y="50447"/>
                  </a:lnTo>
                  <a:lnTo>
                    <a:pt x="37839" y="50030"/>
                  </a:lnTo>
                  <a:lnTo>
                    <a:pt x="36673" y="49613"/>
                  </a:lnTo>
                  <a:lnTo>
                    <a:pt x="35517" y="49196"/>
                  </a:lnTo>
                  <a:lnTo>
                    <a:pt x="34400" y="48779"/>
                  </a:lnTo>
                  <a:lnTo>
                    <a:pt x="33284" y="48363"/>
                  </a:lnTo>
                  <a:lnTo>
                    <a:pt x="32168" y="47946"/>
                  </a:lnTo>
                  <a:lnTo>
                    <a:pt x="31102" y="47529"/>
                  </a:lnTo>
                  <a:lnTo>
                    <a:pt x="30035" y="47112"/>
                  </a:lnTo>
                  <a:lnTo>
                    <a:pt x="28969" y="46695"/>
                  </a:lnTo>
                  <a:lnTo>
                    <a:pt x="27948" y="46278"/>
                  </a:lnTo>
                  <a:lnTo>
                    <a:pt x="26933" y="45861"/>
                  </a:lnTo>
                  <a:lnTo>
                    <a:pt x="25919" y="45444"/>
                  </a:lnTo>
                  <a:lnTo>
                    <a:pt x="24942" y="45027"/>
                  </a:lnTo>
                  <a:lnTo>
                    <a:pt x="23981" y="44610"/>
                  </a:lnTo>
                  <a:lnTo>
                    <a:pt x="23020" y="44193"/>
                  </a:lnTo>
                  <a:lnTo>
                    <a:pt x="22090" y="43776"/>
                  </a:lnTo>
                  <a:lnTo>
                    <a:pt x="21184" y="43359"/>
                  </a:lnTo>
                  <a:lnTo>
                    <a:pt x="20278" y="42943"/>
                  </a:lnTo>
                  <a:lnTo>
                    <a:pt x="19395" y="42526"/>
                  </a:lnTo>
                  <a:lnTo>
                    <a:pt x="18545" y="42109"/>
                  </a:lnTo>
                  <a:lnTo>
                    <a:pt x="17696" y="41692"/>
                  </a:lnTo>
                  <a:lnTo>
                    <a:pt x="16861" y="41275"/>
                  </a:lnTo>
                  <a:lnTo>
                    <a:pt x="16069" y="40858"/>
                  </a:lnTo>
                  <a:lnTo>
                    <a:pt x="15277" y="40441"/>
                  </a:lnTo>
                  <a:lnTo>
                    <a:pt x="14491" y="40024"/>
                  </a:lnTo>
                  <a:lnTo>
                    <a:pt x="13758" y="39607"/>
                  </a:lnTo>
                  <a:lnTo>
                    <a:pt x="13025" y="39190"/>
                  </a:lnTo>
                  <a:lnTo>
                    <a:pt x="12293" y="38773"/>
                  </a:lnTo>
                  <a:lnTo>
                    <a:pt x="11616" y="38356"/>
                  </a:lnTo>
                  <a:lnTo>
                    <a:pt x="10944" y="37939"/>
                  </a:lnTo>
                  <a:lnTo>
                    <a:pt x="10272" y="37523"/>
                  </a:lnTo>
                  <a:lnTo>
                    <a:pt x="9647" y="37106"/>
                  </a:lnTo>
                  <a:lnTo>
                    <a:pt x="9036" y="36689"/>
                  </a:lnTo>
                  <a:lnTo>
                    <a:pt x="8425" y="36272"/>
                  </a:lnTo>
                  <a:lnTo>
                    <a:pt x="7853" y="35855"/>
                  </a:lnTo>
                  <a:lnTo>
                    <a:pt x="7304" y="35438"/>
                  </a:lnTo>
                  <a:lnTo>
                    <a:pt x="6755" y="35021"/>
                  </a:lnTo>
                  <a:lnTo>
                    <a:pt x="6236" y="34604"/>
                  </a:lnTo>
                  <a:lnTo>
                    <a:pt x="5751" y="34187"/>
                  </a:lnTo>
                  <a:lnTo>
                    <a:pt x="5266" y="33770"/>
                  </a:lnTo>
                  <a:lnTo>
                    <a:pt x="4800" y="33353"/>
                  </a:lnTo>
                  <a:lnTo>
                    <a:pt x="4379" y="32936"/>
                  </a:lnTo>
                  <a:lnTo>
                    <a:pt x="3958" y="32519"/>
                  </a:lnTo>
                  <a:lnTo>
                    <a:pt x="3546" y="32103"/>
                  </a:lnTo>
                  <a:lnTo>
                    <a:pt x="3190" y="31686"/>
                  </a:lnTo>
                  <a:lnTo>
                    <a:pt x="2834" y="31269"/>
                  </a:lnTo>
                  <a:lnTo>
                    <a:pt x="2478" y="30852"/>
                  </a:lnTo>
                  <a:lnTo>
                    <a:pt x="2187" y="30435"/>
                  </a:lnTo>
                  <a:lnTo>
                    <a:pt x="1896" y="30018"/>
                  </a:lnTo>
                  <a:lnTo>
                    <a:pt x="1606" y="29601"/>
                  </a:lnTo>
                  <a:lnTo>
                    <a:pt x="1370" y="29184"/>
                  </a:lnTo>
                  <a:lnTo>
                    <a:pt x="1146" y="28767"/>
                  </a:lnTo>
                  <a:lnTo>
                    <a:pt x="921" y="28350"/>
                  </a:lnTo>
                  <a:lnTo>
                    <a:pt x="742" y="27933"/>
                  </a:lnTo>
                  <a:lnTo>
                    <a:pt x="584" y="27516"/>
                  </a:lnTo>
                  <a:lnTo>
                    <a:pt x="427" y="27099"/>
                  </a:lnTo>
                  <a:lnTo>
                    <a:pt x="304" y="26683"/>
                  </a:lnTo>
                  <a:lnTo>
                    <a:pt x="213" y="26266"/>
                  </a:lnTo>
                  <a:lnTo>
                    <a:pt x="122" y="25849"/>
                  </a:lnTo>
                  <a:lnTo>
                    <a:pt x="56" y="25432"/>
                  </a:lnTo>
                  <a:lnTo>
                    <a:pt x="32" y="25015"/>
                  </a:lnTo>
                  <a:lnTo>
                    <a:pt x="9" y="24598"/>
                  </a:lnTo>
                  <a:lnTo>
                    <a:pt x="0" y="24181"/>
                  </a:lnTo>
                  <a:lnTo>
                    <a:pt x="43" y="23764"/>
                  </a:lnTo>
                  <a:lnTo>
                    <a:pt x="87" y="23347"/>
                  </a:lnTo>
                  <a:lnTo>
                    <a:pt x="135" y="22930"/>
                  </a:lnTo>
                  <a:lnTo>
                    <a:pt x="246" y="22513"/>
                  </a:lnTo>
                  <a:lnTo>
                    <a:pt x="358" y="22096"/>
                  </a:lnTo>
                  <a:lnTo>
                    <a:pt x="469" y="21679"/>
                  </a:lnTo>
                  <a:lnTo>
                    <a:pt x="642" y="21263"/>
                  </a:lnTo>
                  <a:lnTo>
                    <a:pt x="821" y="20846"/>
                  </a:lnTo>
                  <a:lnTo>
                    <a:pt x="1000" y="20429"/>
                  </a:lnTo>
                  <a:lnTo>
                    <a:pt x="1229" y="20012"/>
                  </a:lnTo>
                  <a:lnTo>
                    <a:pt x="1476" y="19595"/>
                  </a:lnTo>
                  <a:lnTo>
                    <a:pt x="1722" y="19178"/>
                  </a:lnTo>
                  <a:lnTo>
                    <a:pt x="2008" y="18761"/>
                  </a:lnTo>
                  <a:lnTo>
                    <a:pt x="2322" y="18344"/>
                  </a:lnTo>
                  <a:lnTo>
                    <a:pt x="2636" y="17927"/>
                  </a:lnTo>
                  <a:lnTo>
                    <a:pt x="2979" y="17510"/>
                  </a:lnTo>
                  <a:lnTo>
                    <a:pt x="3360" y="17093"/>
                  </a:lnTo>
                  <a:lnTo>
                    <a:pt x="3741" y="16676"/>
                  </a:lnTo>
                  <a:lnTo>
                    <a:pt x="4140" y="16259"/>
                  </a:lnTo>
                  <a:lnTo>
                    <a:pt x="4587" y="15843"/>
                  </a:lnTo>
                  <a:lnTo>
                    <a:pt x="5035" y="15426"/>
                  </a:lnTo>
                  <a:lnTo>
                    <a:pt x="5490" y="15009"/>
                  </a:lnTo>
                  <a:lnTo>
                    <a:pt x="6004" y="14592"/>
                  </a:lnTo>
                  <a:lnTo>
                    <a:pt x="6518" y="14175"/>
                  </a:lnTo>
                  <a:lnTo>
                    <a:pt x="7032" y="13758"/>
                  </a:lnTo>
                  <a:lnTo>
                    <a:pt x="7609" y="13341"/>
                  </a:lnTo>
                  <a:lnTo>
                    <a:pt x="8188" y="12924"/>
                  </a:lnTo>
                  <a:lnTo>
                    <a:pt x="8768" y="12507"/>
                  </a:lnTo>
                  <a:lnTo>
                    <a:pt x="9400" y="12090"/>
                  </a:lnTo>
                  <a:lnTo>
                    <a:pt x="10045" y="11673"/>
                  </a:lnTo>
                  <a:lnTo>
                    <a:pt x="10689" y="11256"/>
                  </a:lnTo>
                  <a:lnTo>
                    <a:pt x="11375" y="10839"/>
                  </a:lnTo>
                  <a:lnTo>
                    <a:pt x="12085" y="10423"/>
                  </a:lnTo>
                  <a:lnTo>
                    <a:pt x="12794" y="10006"/>
                  </a:lnTo>
                  <a:lnTo>
                    <a:pt x="13534" y="9589"/>
                  </a:lnTo>
                  <a:lnTo>
                    <a:pt x="14306" y="9172"/>
                  </a:lnTo>
                  <a:lnTo>
                    <a:pt x="15079" y="8755"/>
                  </a:lnTo>
                  <a:lnTo>
                    <a:pt x="15872" y="8338"/>
                  </a:lnTo>
                  <a:lnTo>
                    <a:pt x="16708" y="7921"/>
                  </a:lnTo>
                  <a:lnTo>
                    <a:pt x="17543" y="7504"/>
                  </a:lnTo>
                  <a:lnTo>
                    <a:pt x="18389" y="7087"/>
                  </a:lnTo>
                  <a:lnTo>
                    <a:pt x="19286" y="6670"/>
                  </a:lnTo>
                  <a:lnTo>
                    <a:pt x="20183" y="6253"/>
                  </a:lnTo>
                  <a:lnTo>
                    <a:pt x="21081" y="5836"/>
                  </a:lnTo>
                  <a:lnTo>
                    <a:pt x="22039" y="5419"/>
                  </a:lnTo>
                  <a:lnTo>
                    <a:pt x="22997" y="5003"/>
                  </a:lnTo>
                  <a:lnTo>
                    <a:pt x="23955" y="4586"/>
                  </a:lnTo>
                  <a:lnTo>
                    <a:pt x="24964" y="4169"/>
                  </a:lnTo>
                  <a:lnTo>
                    <a:pt x="25981" y="3752"/>
                  </a:lnTo>
                  <a:lnTo>
                    <a:pt x="26998" y="3335"/>
                  </a:lnTo>
                  <a:lnTo>
                    <a:pt x="28057" y="2918"/>
                  </a:lnTo>
                  <a:lnTo>
                    <a:pt x="29133" y="2501"/>
                  </a:lnTo>
                  <a:lnTo>
                    <a:pt x="30209" y="2084"/>
                  </a:lnTo>
                  <a:lnTo>
                    <a:pt x="31316" y="1667"/>
                  </a:lnTo>
                  <a:lnTo>
                    <a:pt x="32449" y="1250"/>
                  </a:lnTo>
                  <a:lnTo>
                    <a:pt x="33581" y="833"/>
                  </a:lnTo>
                  <a:lnTo>
                    <a:pt x="34736" y="41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416"/>
                  </a:lnTo>
                  <a:lnTo>
                    <a:pt x="981598" y="833"/>
                  </a:lnTo>
                  <a:lnTo>
                    <a:pt x="982731" y="1250"/>
                  </a:lnTo>
                  <a:lnTo>
                    <a:pt x="983864" y="1667"/>
                  </a:lnTo>
                  <a:lnTo>
                    <a:pt x="984971" y="2084"/>
                  </a:lnTo>
                  <a:lnTo>
                    <a:pt x="986047" y="2501"/>
                  </a:lnTo>
                  <a:lnTo>
                    <a:pt x="987123" y="2918"/>
                  </a:lnTo>
                  <a:lnTo>
                    <a:pt x="988181" y="3335"/>
                  </a:lnTo>
                  <a:lnTo>
                    <a:pt x="989199" y="3752"/>
                  </a:lnTo>
                  <a:lnTo>
                    <a:pt x="990216" y="4169"/>
                  </a:lnTo>
                  <a:lnTo>
                    <a:pt x="991225" y="4586"/>
                  </a:lnTo>
                  <a:lnTo>
                    <a:pt x="992183" y="5003"/>
                  </a:lnTo>
                  <a:lnTo>
                    <a:pt x="993141" y="5419"/>
                  </a:lnTo>
                  <a:lnTo>
                    <a:pt x="994098" y="5836"/>
                  </a:lnTo>
                  <a:lnTo>
                    <a:pt x="994996" y="6253"/>
                  </a:lnTo>
                  <a:lnTo>
                    <a:pt x="995894" y="6670"/>
                  </a:lnTo>
                  <a:lnTo>
                    <a:pt x="996791" y="7087"/>
                  </a:lnTo>
                  <a:lnTo>
                    <a:pt x="997637" y="7504"/>
                  </a:lnTo>
                  <a:lnTo>
                    <a:pt x="998472" y="7921"/>
                  </a:lnTo>
                  <a:lnTo>
                    <a:pt x="999307" y="8338"/>
                  </a:lnTo>
                  <a:lnTo>
                    <a:pt x="1000101" y="8755"/>
                  </a:lnTo>
                  <a:lnTo>
                    <a:pt x="1000873" y="9172"/>
                  </a:lnTo>
                  <a:lnTo>
                    <a:pt x="1001646" y="9589"/>
                  </a:lnTo>
                  <a:lnTo>
                    <a:pt x="1002386" y="10006"/>
                  </a:lnTo>
                  <a:lnTo>
                    <a:pt x="1003095" y="10423"/>
                  </a:lnTo>
                  <a:lnTo>
                    <a:pt x="1003804" y="10839"/>
                  </a:lnTo>
                  <a:lnTo>
                    <a:pt x="1004490" y="11256"/>
                  </a:lnTo>
                  <a:lnTo>
                    <a:pt x="1005135" y="11673"/>
                  </a:lnTo>
                  <a:lnTo>
                    <a:pt x="1005780" y="12090"/>
                  </a:lnTo>
                  <a:lnTo>
                    <a:pt x="1006412" y="12507"/>
                  </a:lnTo>
                  <a:lnTo>
                    <a:pt x="1006991" y="12924"/>
                  </a:lnTo>
                  <a:lnTo>
                    <a:pt x="1007571" y="13341"/>
                  </a:lnTo>
                  <a:lnTo>
                    <a:pt x="1008148" y="13758"/>
                  </a:lnTo>
                  <a:lnTo>
                    <a:pt x="1008662" y="14175"/>
                  </a:lnTo>
                  <a:lnTo>
                    <a:pt x="1009176" y="14592"/>
                  </a:lnTo>
                  <a:lnTo>
                    <a:pt x="1009690" y="15009"/>
                  </a:lnTo>
                  <a:lnTo>
                    <a:pt x="1010145" y="15426"/>
                  </a:lnTo>
                  <a:lnTo>
                    <a:pt x="1010592" y="15843"/>
                  </a:lnTo>
                  <a:lnTo>
                    <a:pt x="1011040" y="16259"/>
                  </a:lnTo>
                  <a:lnTo>
                    <a:pt x="1011439" y="16676"/>
                  </a:lnTo>
                  <a:lnTo>
                    <a:pt x="1011820" y="17093"/>
                  </a:lnTo>
                  <a:lnTo>
                    <a:pt x="1012201" y="17510"/>
                  </a:lnTo>
                  <a:lnTo>
                    <a:pt x="1012544" y="17927"/>
                  </a:lnTo>
                  <a:lnTo>
                    <a:pt x="1012858" y="18344"/>
                  </a:lnTo>
                  <a:lnTo>
                    <a:pt x="1013172" y="18761"/>
                  </a:lnTo>
                  <a:lnTo>
                    <a:pt x="1013458" y="19178"/>
                  </a:lnTo>
                  <a:lnTo>
                    <a:pt x="1013704" y="19595"/>
                  </a:lnTo>
                  <a:lnTo>
                    <a:pt x="1013951" y="20012"/>
                  </a:lnTo>
                  <a:lnTo>
                    <a:pt x="1014180" y="20429"/>
                  </a:lnTo>
                  <a:lnTo>
                    <a:pt x="1014359" y="20846"/>
                  </a:lnTo>
                  <a:lnTo>
                    <a:pt x="1014538" y="21263"/>
                  </a:lnTo>
                  <a:lnTo>
                    <a:pt x="1014710" y="21679"/>
                  </a:lnTo>
                  <a:lnTo>
                    <a:pt x="1014822" y="22096"/>
                  </a:lnTo>
                  <a:lnTo>
                    <a:pt x="1014933" y="22513"/>
                  </a:lnTo>
                  <a:lnTo>
                    <a:pt x="1015045" y="22930"/>
                  </a:lnTo>
                  <a:lnTo>
                    <a:pt x="1015092" y="23347"/>
                  </a:lnTo>
                  <a:lnTo>
                    <a:pt x="1015136" y="23764"/>
                  </a:lnTo>
                  <a:lnTo>
                    <a:pt x="1015180" y="24181"/>
                  </a:lnTo>
                  <a:lnTo>
                    <a:pt x="1015171" y="24598"/>
                  </a:lnTo>
                  <a:lnTo>
                    <a:pt x="1015147" y="25015"/>
                  </a:lnTo>
                  <a:lnTo>
                    <a:pt x="1015124" y="25432"/>
                  </a:lnTo>
                  <a:lnTo>
                    <a:pt x="1015058" y="25849"/>
                  </a:lnTo>
                  <a:lnTo>
                    <a:pt x="1014967" y="26266"/>
                  </a:lnTo>
                  <a:lnTo>
                    <a:pt x="1014876" y="26683"/>
                  </a:lnTo>
                  <a:lnTo>
                    <a:pt x="1014753" y="27099"/>
                  </a:lnTo>
                  <a:lnTo>
                    <a:pt x="1014595" y="27516"/>
                  </a:lnTo>
                  <a:lnTo>
                    <a:pt x="1014438" y="27933"/>
                  </a:lnTo>
                  <a:lnTo>
                    <a:pt x="1014258" y="28350"/>
                  </a:lnTo>
                  <a:lnTo>
                    <a:pt x="1014034" y="28767"/>
                  </a:lnTo>
                  <a:lnTo>
                    <a:pt x="1013809" y="29184"/>
                  </a:lnTo>
                  <a:lnTo>
                    <a:pt x="1013574" y="29601"/>
                  </a:lnTo>
                  <a:lnTo>
                    <a:pt x="1013284" y="30018"/>
                  </a:lnTo>
                  <a:lnTo>
                    <a:pt x="1012993" y="30435"/>
                  </a:lnTo>
                  <a:lnTo>
                    <a:pt x="1012702" y="30852"/>
                  </a:lnTo>
                  <a:lnTo>
                    <a:pt x="1012346" y="31269"/>
                  </a:lnTo>
                  <a:lnTo>
                    <a:pt x="1011990" y="31686"/>
                  </a:lnTo>
                  <a:lnTo>
                    <a:pt x="1011633" y="32103"/>
                  </a:lnTo>
                  <a:lnTo>
                    <a:pt x="1011222" y="32519"/>
                  </a:lnTo>
                  <a:lnTo>
                    <a:pt x="1010801" y="32936"/>
                  </a:lnTo>
                  <a:lnTo>
                    <a:pt x="1010380" y="33353"/>
                  </a:lnTo>
                  <a:lnTo>
                    <a:pt x="1009914" y="33770"/>
                  </a:lnTo>
                  <a:lnTo>
                    <a:pt x="1009429" y="34187"/>
                  </a:lnTo>
                  <a:lnTo>
                    <a:pt x="1008944" y="34604"/>
                  </a:lnTo>
                  <a:lnTo>
                    <a:pt x="1008424" y="35021"/>
                  </a:lnTo>
                  <a:lnTo>
                    <a:pt x="1007876" y="35438"/>
                  </a:lnTo>
                  <a:lnTo>
                    <a:pt x="1007327" y="35855"/>
                  </a:lnTo>
                  <a:lnTo>
                    <a:pt x="1006755" y="36272"/>
                  </a:lnTo>
                  <a:lnTo>
                    <a:pt x="1006144" y="36689"/>
                  </a:lnTo>
                  <a:lnTo>
                    <a:pt x="1005533" y="37106"/>
                  </a:lnTo>
                  <a:lnTo>
                    <a:pt x="1004908" y="37523"/>
                  </a:lnTo>
                  <a:lnTo>
                    <a:pt x="1004236" y="37939"/>
                  </a:lnTo>
                  <a:lnTo>
                    <a:pt x="1003563" y="38356"/>
                  </a:lnTo>
                  <a:lnTo>
                    <a:pt x="1002887" y="38773"/>
                  </a:lnTo>
                  <a:lnTo>
                    <a:pt x="1002154" y="39190"/>
                  </a:lnTo>
                  <a:lnTo>
                    <a:pt x="1001422" y="39607"/>
                  </a:lnTo>
                  <a:lnTo>
                    <a:pt x="1000689" y="40024"/>
                  </a:lnTo>
                  <a:lnTo>
                    <a:pt x="999903" y="40441"/>
                  </a:lnTo>
                  <a:lnTo>
                    <a:pt x="999111" y="40858"/>
                  </a:lnTo>
                  <a:lnTo>
                    <a:pt x="998319" y="41275"/>
                  </a:lnTo>
                  <a:lnTo>
                    <a:pt x="997484" y="41692"/>
                  </a:lnTo>
                  <a:lnTo>
                    <a:pt x="996634" y="42109"/>
                  </a:lnTo>
                  <a:lnTo>
                    <a:pt x="995785" y="42526"/>
                  </a:lnTo>
                  <a:lnTo>
                    <a:pt x="994902" y="42943"/>
                  </a:lnTo>
                  <a:lnTo>
                    <a:pt x="993996" y="43359"/>
                  </a:lnTo>
                  <a:lnTo>
                    <a:pt x="993090" y="43776"/>
                  </a:lnTo>
                  <a:lnTo>
                    <a:pt x="992159" y="44193"/>
                  </a:lnTo>
                  <a:lnTo>
                    <a:pt x="991198" y="44610"/>
                  </a:lnTo>
                  <a:lnTo>
                    <a:pt x="990237" y="45027"/>
                  </a:lnTo>
                  <a:lnTo>
                    <a:pt x="989261" y="45444"/>
                  </a:lnTo>
                  <a:lnTo>
                    <a:pt x="988247" y="45861"/>
                  </a:lnTo>
                  <a:lnTo>
                    <a:pt x="987232" y="46278"/>
                  </a:lnTo>
                  <a:lnTo>
                    <a:pt x="986211" y="46695"/>
                  </a:lnTo>
                  <a:lnTo>
                    <a:pt x="985144" y="47112"/>
                  </a:lnTo>
                  <a:lnTo>
                    <a:pt x="984078" y="47529"/>
                  </a:lnTo>
                  <a:lnTo>
                    <a:pt x="983011" y="47946"/>
                  </a:lnTo>
                  <a:lnTo>
                    <a:pt x="981896" y="48363"/>
                  </a:lnTo>
                  <a:lnTo>
                    <a:pt x="980779" y="48779"/>
                  </a:lnTo>
                  <a:lnTo>
                    <a:pt x="979663" y="49196"/>
                  </a:lnTo>
                  <a:lnTo>
                    <a:pt x="978506" y="49613"/>
                  </a:lnTo>
                  <a:lnTo>
                    <a:pt x="977341" y="50030"/>
                  </a:lnTo>
                  <a:lnTo>
                    <a:pt x="976176" y="50447"/>
                  </a:lnTo>
                  <a:lnTo>
                    <a:pt x="974980" y="50864"/>
                  </a:lnTo>
                  <a:lnTo>
                    <a:pt x="973768" y="51281"/>
                  </a:lnTo>
                  <a:lnTo>
                    <a:pt x="972556" y="51698"/>
                  </a:lnTo>
                  <a:lnTo>
                    <a:pt x="971321" y="52115"/>
                  </a:lnTo>
                  <a:lnTo>
                    <a:pt x="970064" y="52532"/>
                  </a:lnTo>
                  <a:lnTo>
                    <a:pt x="968807" y="52949"/>
                  </a:lnTo>
                  <a:lnTo>
                    <a:pt x="967535" y="53366"/>
                  </a:lnTo>
                  <a:lnTo>
                    <a:pt x="966235" y="53783"/>
                  </a:lnTo>
                  <a:lnTo>
                    <a:pt x="964935" y="54199"/>
                  </a:lnTo>
                  <a:lnTo>
                    <a:pt x="963628" y="54616"/>
                  </a:lnTo>
                  <a:lnTo>
                    <a:pt x="962287" y="55033"/>
                  </a:lnTo>
                  <a:lnTo>
                    <a:pt x="960946" y="55450"/>
                  </a:lnTo>
                  <a:lnTo>
                    <a:pt x="959604" y="55867"/>
                  </a:lnTo>
                  <a:lnTo>
                    <a:pt x="958223" y="56284"/>
                  </a:lnTo>
                  <a:lnTo>
                    <a:pt x="956843" y="56701"/>
                  </a:lnTo>
                  <a:lnTo>
                    <a:pt x="955463" y="57118"/>
                  </a:lnTo>
                  <a:lnTo>
                    <a:pt x="954051" y="57535"/>
                  </a:lnTo>
                  <a:lnTo>
                    <a:pt x="952634" y="57952"/>
                  </a:lnTo>
                  <a:lnTo>
                    <a:pt x="951217" y="58369"/>
                  </a:lnTo>
                  <a:lnTo>
                    <a:pt x="949775" y="58786"/>
                  </a:lnTo>
                  <a:lnTo>
                    <a:pt x="948323" y="59203"/>
                  </a:lnTo>
                  <a:lnTo>
                    <a:pt x="946871" y="59619"/>
                  </a:lnTo>
                  <a:lnTo>
                    <a:pt x="945401" y="60036"/>
                  </a:lnTo>
                  <a:lnTo>
                    <a:pt x="943917" y="60453"/>
                  </a:lnTo>
                  <a:lnTo>
                    <a:pt x="942432" y="60870"/>
                  </a:lnTo>
                  <a:lnTo>
                    <a:pt x="940936" y="61287"/>
                  </a:lnTo>
                  <a:lnTo>
                    <a:pt x="939421" y="61704"/>
                  </a:lnTo>
                  <a:lnTo>
                    <a:pt x="937906" y="62121"/>
                  </a:lnTo>
                  <a:lnTo>
                    <a:pt x="936384" y="62538"/>
                  </a:lnTo>
                  <a:lnTo>
                    <a:pt x="934841" y="62955"/>
                  </a:lnTo>
                  <a:lnTo>
                    <a:pt x="933297" y="63372"/>
                  </a:lnTo>
                  <a:lnTo>
                    <a:pt x="931752" y="63789"/>
                  </a:lnTo>
                  <a:lnTo>
                    <a:pt x="930183" y="64206"/>
                  </a:lnTo>
                  <a:lnTo>
                    <a:pt x="928614" y="64623"/>
                  </a:lnTo>
                  <a:lnTo>
                    <a:pt x="927044" y="65039"/>
                  </a:lnTo>
                  <a:lnTo>
                    <a:pt x="925453" y="65456"/>
                  </a:lnTo>
                  <a:lnTo>
                    <a:pt x="923860" y="65873"/>
                  </a:lnTo>
                  <a:lnTo>
                    <a:pt x="922267" y="66290"/>
                  </a:lnTo>
                  <a:lnTo>
                    <a:pt x="920658" y="66707"/>
                  </a:lnTo>
                  <a:lnTo>
                    <a:pt x="919044" y="67124"/>
                  </a:lnTo>
                  <a:lnTo>
                    <a:pt x="917430" y="67541"/>
                  </a:lnTo>
                  <a:lnTo>
                    <a:pt x="915804" y="67958"/>
                  </a:lnTo>
                  <a:lnTo>
                    <a:pt x="914171" y="68375"/>
                  </a:lnTo>
                  <a:lnTo>
                    <a:pt x="912537" y="68792"/>
                  </a:lnTo>
                  <a:lnTo>
                    <a:pt x="910896" y="69209"/>
                  </a:lnTo>
                  <a:lnTo>
                    <a:pt x="909247" y="69626"/>
                  </a:lnTo>
                  <a:lnTo>
                    <a:pt x="907597" y="70043"/>
                  </a:lnTo>
                  <a:lnTo>
                    <a:pt x="905943" y="70459"/>
                  </a:lnTo>
                  <a:lnTo>
                    <a:pt x="904279" y="70876"/>
                  </a:lnTo>
                  <a:lnTo>
                    <a:pt x="902614" y="71293"/>
                  </a:lnTo>
                  <a:lnTo>
                    <a:pt x="900949" y="71710"/>
                  </a:lnTo>
                  <a:lnTo>
                    <a:pt x="899272" y="72127"/>
                  </a:lnTo>
                  <a:lnTo>
                    <a:pt x="897596" y="72544"/>
                  </a:lnTo>
                  <a:lnTo>
                    <a:pt x="895920" y="72961"/>
                  </a:lnTo>
                  <a:lnTo>
                    <a:pt x="894235" y="73378"/>
                  </a:lnTo>
                  <a:lnTo>
                    <a:pt x="892549" y="73795"/>
                  </a:lnTo>
                  <a:lnTo>
                    <a:pt x="890864" y="74212"/>
                  </a:lnTo>
                  <a:lnTo>
                    <a:pt x="889172" y="74629"/>
                  </a:lnTo>
                  <a:lnTo>
                    <a:pt x="887480" y="75046"/>
                  </a:lnTo>
                  <a:lnTo>
                    <a:pt x="885787" y="75463"/>
                  </a:lnTo>
                  <a:lnTo>
                    <a:pt x="884091" y="75879"/>
                  </a:lnTo>
                  <a:lnTo>
                    <a:pt x="882394" y="76296"/>
                  </a:lnTo>
                  <a:lnTo>
                    <a:pt x="880696" y="76713"/>
                  </a:lnTo>
                  <a:lnTo>
                    <a:pt x="878998" y="77130"/>
                  </a:lnTo>
                  <a:lnTo>
                    <a:pt x="877298" y="77547"/>
                  </a:lnTo>
                  <a:lnTo>
                    <a:pt x="875598" y="77964"/>
                  </a:lnTo>
                  <a:lnTo>
                    <a:pt x="873898" y="78381"/>
                  </a:lnTo>
                  <a:lnTo>
                    <a:pt x="872198" y="78798"/>
                  </a:lnTo>
                  <a:lnTo>
                    <a:pt x="870499" y="79215"/>
                  </a:lnTo>
                  <a:lnTo>
                    <a:pt x="868799" y="79632"/>
                  </a:lnTo>
                  <a:lnTo>
                    <a:pt x="867102" y="80049"/>
                  </a:lnTo>
                  <a:lnTo>
                    <a:pt x="865404" y="80466"/>
                  </a:lnTo>
                  <a:lnTo>
                    <a:pt x="863707" y="80883"/>
                  </a:lnTo>
                  <a:lnTo>
                    <a:pt x="862014" y="81299"/>
                  </a:lnTo>
                  <a:lnTo>
                    <a:pt x="860321" y="81716"/>
                  </a:lnTo>
                  <a:lnTo>
                    <a:pt x="858628" y="82133"/>
                  </a:lnTo>
                  <a:lnTo>
                    <a:pt x="856942" y="82550"/>
                  </a:lnTo>
                  <a:lnTo>
                    <a:pt x="855256" y="82967"/>
                  </a:lnTo>
                  <a:lnTo>
                    <a:pt x="853570" y="83384"/>
                  </a:lnTo>
                  <a:lnTo>
                    <a:pt x="851891" y="83801"/>
                  </a:lnTo>
                  <a:lnTo>
                    <a:pt x="850214" y="84218"/>
                  </a:lnTo>
                  <a:lnTo>
                    <a:pt x="848538" y="84635"/>
                  </a:lnTo>
                  <a:lnTo>
                    <a:pt x="846868" y="85052"/>
                  </a:lnTo>
                  <a:lnTo>
                    <a:pt x="845203" y="85469"/>
                  </a:lnTo>
                  <a:lnTo>
                    <a:pt x="843538" y="85886"/>
                  </a:lnTo>
                  <a:lnTo>
                    <a:pt x="841878" y="86303"/>
                  </a:lnTo>
                  <a:lnTo>
                    <a:pt x="840227" y="86719"/>
                  </a:lnTo>
                  <a:lnTo>
                    <a:pt x="838575" y="87136"/>
                  </a:lnTo>
                  <a:lnTo>
                    <a:pt x="836928" y="87553"/>
                  </a:lnTo>
                  <a:lnTo>
                    <a:pt x="835293" y="87970"/>
                  </a:lnTo>
                  <a:lnTo>
                    <a:pt x="833657" y="88387"/>
                  </a:lnTo>
                  <a:lnTo>
                    <a:pt x="832024" y="88804"/>
                  </a:lnTo>
                  <a:lnTo>
                    <a:pt x="830406" y="89221"/>
                  </a:lnTo>
                  <a:lnTo>
                    <a:pt x="828788" y="89638"/>
                  </a:lnTo>
                  <a:lnTo>
                    <a:pt x="827171" y="90055"/>
                  </a:lnTo>
                  <a:lnTo>
                    <a:pt x="825573" y="90472"/>
                  </a:lnTo>
                  <a:lnTo>
                    <a:pt x="823975" y="90889"/>
                  </a:lnTo>
                  <a:lnTo>
                    <a:pt x="822378" y="91306"/>
                  </a:lnTo>
                  <a:lnTo>
                    <a:pt x="820798" y="91723"/>
                  </a:lnTo>
                  <a:lnTo>
                    <a:pt x="819223" y="92139"/>
                  </a:lnTo>
                  <a:lnTo>
                    <a:pt x="817647" y="92556"/>
                  </a:lnTo>
                  <a:lnTo>
                    <a:pt x="816088" y="92973"/>
                  </a:lnTo>
                  <a:lnTo>
                    <a:pt x="814537" y="93390"/>
                  </a:lnTo>
                  <a:lnTo>
                    <a:pt x="812985" y="93807"/>
                  </a:lnTo>
                  <a:lnTo>
                    <a:pt x="811447" y="94224"/>
                  </a:lnTo>
                  <a:lnTo>
                    <a:pt x="809922" y="94641"/>
                  </a:lnTo>
                  <a:lnTo>
                    <a:pt x="808397" y="95058"/>
                  </a:lnTo>
                  <a:lnTo>
                    <a:pt x="806881" y="95475"/>
                  </a:lnTo>
                  <a:lnTo>
                    <a:pt x="805384" y="95892"/>
                  </a:lnTo>
                  <a:lnTo>
                    <a:pt x="803887" y="96309"/>
                  </a:lnTo>
                  <a:lnTo>
                    <a:pt x="802395" y="96726"/>
                  </a:lnTo>
                  <a:lnTo>
                    <a:pt x="800928" y="97143"/>
                  </a:lnTo>
                  <a:lnTo>
                    <a:pt x="799460" y="97559"/>
                  </a:lnTo>
                  <a:lnTo>
                    <a:pt x="797994" y="97976"/>
                  </a:lnTo>
                  <a:lnTo>
                    <a:pt x="796558" y="98393"/>
                  </a:lnTo>
                  <a:lnTo>
                    <a:pt x="795122" y="98810"/>
                  </a:lnTo>
                  <a:lnTo>
                    <a:pt x="793686" y="99227"/>
                  </a:lnTo>
                  <a:lnTo>
                    <a:pt x="792279" y="99644"/>
                  </a:lnTo>
                  <a:lnTo>
                    <a:pt x="790877" y="100061"/>
                  </a:lnTo>
                  <a:lnTo>
                    <a:pt x="789474" y="100478"/>
                  </a:lnTo>
                  <a:lnTo>
                    <a:pt x="788096" y="100895"/>
                  </a:lnTo>
                  <a:lnTo>
                    <a:pt x="786729" y="101312"/>
                  </a:lnTo>
                  <a:lnTo>
                    <a:pt x="785361" y="101729"/>
                  </a:lnTo>
                  <a:lnTo>
                    <a:pt x="784013" y="102146"/>
                  </a:lnTo>
                  <a:lnTo>
                    <a:pt x="782682" y="102563"/>
                  </a:lnTo>
                  <a:lnTo>
                    <a:pt x="781351" y="102979"/>
                  </a:lnTo>
                  <a:lnTo>
                    <a:pt x="780034" y="103396"/>
                  </a:lnTo>
                  <a:lnTo>
                    <a:pt x="778741" y="103813"/>
                  </a:lnTo>
                  <a:lnTo>
                    <a:pt x="777448" y="104230"/>
                  </a:lnTo>
                  <a:lnTo>
                    <a:pt x="776163" y="104647"/>
                  </a:lnTo>
                  <a:lnTo>
                    <a:pt x="774909" y="105064"/>
                  </a:lnTo>
                  <a:lnTo>
                    <a:pt x="773655" y="105481"/>
                  </a:lnTo>
                  <a:lnTo>
                    <a:pt x="772404" y="105898"/>
                  </a:lnTo>
                  <a:lnTo>
                    <a:pt x="771191" y="106315"/>
                  </a:lnTo>
                  <a:lnTo>
                    <a:pt x="769977" y="106732"/>
                  </a:lnTo>
                  <a:lnTo>
                    <a:pt x="768764" y="107149"/>
                  </a:lnTo>
                  <a:lnTo>
                    <a:pt x="767589" y="107566"/>
                  </a:lnTo>
                  <a:lnTo>
                    <a:pt x="766418" y="107983"/>
                  </a:lnTo>
                  <a:lnTo>
                    <a:pt x="765246" y="108399"/>
                  </a:lnTo>
                  <a:lnTo>
                    <a:pt x="764107" y="108816"/>
                  </a:lnTo>
                  <a:lnTo>
                    <a:pt x="762979" y="109233"/>
                  </a:lnTo>
                  <a:lnTo>
                    <a:pt x="761850" y="109650"/>
                  </a:lnTo>
                  <a:lnTo>
                    <a:pt x="760748" y="110067"/>
                  </a:lnTo>
                  <a:lnTo>
                    <a:pt x="759664" y="110484"/>
                  </a:lnTo>
                  <a:lnTo>
                    <a:pt x="758579" y="110901"/>
                  </a:lnTo>
                  <a:lnTo>
                    <a:pt x="757515" y="111318"/>
                  </a:lnTo>
                  <a:lnTo>
                    <a:pt x="756476" y="111735"/>
                  </a:lnTo>
                  <a:lnTo>
                    <a:pt x="755437" y="112152"/>
                  </a:lnTo>
                  <a:lnTo>
                    <a:pt x="754411" y="112569"/>
                  </a:lnTo>
                  <a:lnTo>
                    <a:pt x="753417" y="112986"/>
                  </a:lnTo>
                  <a:lnTo>
                    <a:pt x="752424" y="113403"/>
                  </a:lnTo>
                  <a:lnTo>
                    <a:pt x="751437" y="113819"/>
                  </a:lnTo>
                  <a:lnTo>
                    <a:pt x="750491" y="114236"/>
                  </a:lnTo>
                  <a:lnTo>
                    <a:pt x="749544" y="114653"/>
                  </a:lnTo>
                  <a:lnTo>
                    <a:pt x="748597" y="115070"/>
                  </a:lnTo>
                  <a:lnTo>
                    <a:pt x="747698" y="115487"/>
                  </a:lnTo>
                  <a:lnTo>
                    <a:pt x="746798" y="115904"/>
                  </a:lnTo>
                  <a:lnTo>
                    <a:pt x="745899" y="116321"/>
                  </a:lnTo>
                  <a:lnTo>
                    <a:pt x="745040" y="116738"/>
                  </a:lnTo>
                  <a:lnTo>
                    <a:pt x="744189" y="117155"/>
                  </a:lnTo>
                  <a:lnTo>
                    <a:pt x="743338" y="117572"/>
                  </a:lnTo>
                  <a:lnTo>
                    <a:pt x="742520" y="117989"/>
                  </a:lnTo>
                  <a:lnTo>
                    <a:pt x="741718" y="118406"/>
                  </a:lnTo>
                  <a:lnTo>
                    <a:pt x="740916" y="118823"/>
                  </a:lnTo>
                  <a:lnTo>
                    <a:pt x="740139" y="119239"/>
                  </a:lnTo>
                  <a:lnTo>
                    <a:pt x="739386" y="119656"/>
                  </a:lnTo>
                  <a:lnTo>
                    <a:pt x="738633" y="120073"/>
                  </a:lnTo>
                  <a:lnTo>
                    <a:pt x="737898" y="120490"/>
                  </a:lnTo>
                  <a:lnTo>
                    <a:pt x="737194" y="120907"/>
                  </a:lnTo>
                  <a:lnTo>
                    <a:pt x="736491" y="121324"/>
                  </a:lnTo>
                  <a:lnTo>
                    <a:pt x="735798" y="121741"/>
                  </a:lnTo>
                  <a:lnTo>
                    <a:pt x="735144" y="122158"/>
                  </a:lnTo>
                  <a:lnTo>
                    <a:pt x="734490" y="122575"/>
                  </a:lnTo>
                  <a:lnTo>
                    <a:pt x="733839" y="122992"/>
                  </a:lnTo>
                  <a:lnTo>
                    <a:pt x="733235" y="123409"/>
                  </a:lnTo>
                  <a:lnTo>
                    <a:pt x="732632" y="123826"/>
                  </a:lnTo>
                  <a:lnTo>
                    <a:pt x="732028" y="124243"/>
                  </a:lnTo>
                  <a:lnTo>
                    <a:pt x="731469" y="124659"/>
                  </a:lnTo>
                  <a:lnTo>
                    <a:pt x="730916" y="125076"/>
                  </a:lnTo>
                  <a:lnTo>
                    <a:pt x="730362" y="125493"/>
                  </a:lnTo>
                  <a:lnTo>
                    <a:pt x="729845" y="125910"/>
                  </a:lnTo>
                  <a:lnTo>
                    <a:pt x="729342" y="126327"/>
                  </a:lnTo>
                  <a:lnTo>
                    <a:pt x="728838" y="126744"/>
                  </a:lnTo>
                  <a:lnTo>
                    <a:pt x="728363" y="127161"/>
                  </a:lnTo>
                  <a:lnTo>
                    <a:pt x="727910" y="127578"/>
                  </a:lnTo>
                  <a:lnTo>
                    <a:pt x="727456" y="127995"/>
                  </a:lnTo>
                  <a:lnTo>
                    <a:pt x="727024" y="128412"/>
                  </a:lnTo>
                  <a:lnTo>
                    <a:pt x="726620" y="128829"/>
                  </a:lnTo>
                  <a:lnTo>
                    <a:pt x="726216" y="129246"/>
                  </a:lnTo>
                  <a:lnTo>
                    <a:pt x="725825" y="129663"/>
                  </a:lnTo>
                  <a:lnTo>
                    <a:pt x="725471" y="130079"/>
                  </a:lnTo>
                  <a:lnTo>
                    <a:pt x="725117" y="130496"/>
                  </a:lnTo>
                  <a:lnTo>
                    <a:pt x="724768" y="130913"/>
                  </a:lnTo>
                  <a:lnTo>
                    <a:pt x="724463" y="131330"/>
                  </a:lnTo>
                  <a:lnTo>
                    <a:pt x="724158" y="131747"/>
                  </a:lnTo>
                  <a:lnTo>
                    <a:pt x="723853" y="132164"/>
                  </a:lnTo>
                  <a:lnTo>
                    <a:pt x="723594" y="132581"/>
                  </a:lnTo>
                  <a:lnTo>
                    <a:pt x="723337" y="132998"/>
                  </a:lnTo>
                  <a:lnTo>
                    <a:pt x="723081" y="133415"/>
                  </a:lnTo>
                  <a:lnTo>
                    <a:pt x="722862" y="133832"/>
                  </a:lnTo>
                  <a:lnTo>
                    <a:pt x="722654" y="134249"/>
                  </a:lnTo>
                  <a:lnTo>
                    <a:pt x="722446" y="134666"/>
                  </a:lnTo>
                  <a:lnTo>
                    <a:pt x="722267" y="135083"/>
                  </a:lnTo>
                  <a:lnTo>
                    <a:pt x="722106" y="135499"/>
                  </a:lnTo>
                  <a:lnTo>
                    <a:pt x="721945" y="135916"/>
                  </a:lnTo>
                  <a:lnTo>
                    <a:pt x="721807" y="136333"/>
                  </a:lnTo>
                  <a:lnTo>
                    <a:pt x="721693" y="136750"/>
                  </a:lnTo>
                  <a:lnTo>
                    <a:pt x="721578" y="137167"/>
                  </a:lnTo>
                  <a:lnTo>
                    <a:pt x="721479" y="137584"/>
                  </a:lnTo>
                  <a:lnTo>
                    <a:pt x="721411" y="138001"/>
                  </a:lnTo>
                  <a:lnTo>
                    <a:pt x="721343" y="138418"/>
                  </a:lnTo>
                  <a:lnTo>
                    <a:pt x="721282" y="138835"/>
                  </a:lnTo>
                  <a:lnTo>
                    <a:pt x="721258" y="139252"/>
                  </a:lnTo>
                  <a:lnTo>
                    <a:pt x="721235" y="139669"/>
                  </a:lnTo>
                  <a:lnTo>
                    <a:pt x="721212" y="140086"/>
                  </a:lnTo>
                  <a:lnTo>
                    <a:pt x="721233" y="140503"/>
                  </a:lnTo>
                  <a:lnTo>
                    <a:pt x="721254" y="140919"/>
                  </a:lnTo>
                  <a:lnTo>
                    <a:pt x="721275" y="141336"/>
                  </a:lnTo>
                  <a:lnTo>
                    <a:pt x="721332" y="141753"/>
                  </a:lnTo>
                  <a:lnTo>
                    <a:pt x="721396" y="142170"/>
                  </a:lnTo>
                  <a:lnTo>
                    <a:pt x="721460" y="142587"/>
                  </a:lnTo>
                  <a:lnTo>
                    <a:pt x="721552" y="143004"/>
                  </a:lnTo>
                  <a:lnTo>
                    <a:pt x="721658" y="143421"/>
                  </a:lnTo>
                  <a:lnTo>
                    <a:pt x="721764" y="143838"/>
                  </a:lnTo>
                  <a:lnTo>
                    <a:pt x="721891" y="144255"/>
                  </a:lnTo>
                  <a:lnTo>
                    <a:pt x="722038" y="144672"/>
                  </a:lnTo>
                  <a:lnTo>
                    <a:pt x="722184" y="145089"/>
                  </a:lnTo>
                  <a:lnTo>
                    <a:pt x="722345" y="145506"/>
                  </a:lnTo>
                  <a:lnTo>
                    <a:pt x="722531" y="145923"/>
                  </a:lnTo>
                  <a:lnTo>
                    <a:pt x="722716" y="146339"/>
                  </a:lnTo>
                  <a:lnTo>
                    <a:pt x="722911" y="146756"/>
                  </a:lnTo>
                  <a:lnTo>
                    <a:pt x="723134" y="147173"/>
                  </a:lnTo>
                  <a:lnTo>
                    <a:pt x="723358" y="147590"/>
                  </a:lnTo>
                  <a:lnTo>
                    <a:pt x="723584" y="148007"/>
                  </a:lnTo>
                  <a:lnTo>
                    <a:pt x="723845" y="148424"/>
                  </a:lnTo>
                  <a:lnTo>
                    <a:pt x="724105" y="148841"/>
                  </a:lnTo>
                  <a:lnTo>
                    <a:pt x="724365" y="149258"/>
                  </a:lnTo>
                  <a:lnTo>
                    <a:pt x="724657" y="149675"/>
                  </a:lnTo>
                  <a:lnTo>
                    <a:pt x="724953" y="150092"/>
                  </a:lnTo>
                  <a:lnTo>
                    <a:pt x="725248" y="150509"/>
                  </a:lnTo>
                  <a:lnTo>
                    <a:pt x="725569" y="150926"/>
                  </a:lnTo>
                  <a:lnTo>
                    <a:pt x="725898" y="151343"/>
                  </a:lnTo>
                  <a:lnTo>
                    <a:pt x="726227" y="151759"/>
                  </a:lnTo>
                  <a:lnTo>
                    <a:pt x="726575" y="152176"/>
                  </a:lnTo>
                  <a:lnTo>
                    <a:pt x="726936" y="152593"/>
                  </a:lnTo>
                  <a:lnTo>
                    <a:pt x="727297" y="153010"/>
                  </a:lnTo>
                  <a:lnTo>
                    <a:pt x="727672" y="153427"/>
                  </a:lnTo>
                  <a:lnTo>
                    <a:pt x="728063" y="153844"/>
                  </a:lnTo>
                  <a:lnTo>
                    <a:pt x="728455" y="154261"/>
                  </a:lnTo>
                  <a:lnTo>
                    <a:pt x="728854" y="154678"/>
                  </a:lnTo>
                  <a:lnTo>
                    <a:pt x="729274" y="155095"/>
                  </a:lnTo>
                  <a:lnTo>
                    <a:pt x="729694" y="155512"/>
                  </a:lnTo>
                  <a:lnTo>
                    <a:pt x="730118" y="155929"/>
                  </a:lnTo>
                  <a:lnTo>
                    <a:pt x="730564" y="156346"/>
                  </a:lnTo>
                  <a:lnTo>
                    <a:pt x="731011" y="156763"/>
                  </a:lnTo>
                  <a:lnTo>
                    <a:pt x="731458" y="157179"/>
                  </a:lnTo>
                  <a:lnTo>
                    <a:pt x="731930" y="157596"/>
                  </a:lnTo>
                  <a:lnTo>
                    <a:pt x="732402" y="158013"/>
                  </a:lnTo>
                  <a:lnTo>
                    <a:pt x="732874" y="158430"/>
                  </a:lnTo>
                  <a:lnTo>
                    <a:pt x="733365" y="158847"/>
                  </a:lnTo>
                  <a:lnTo>
                    <a:pt x="733860" y="159264"/>
                  </a:lnTo>
                  <a:lnTo>
                    <a:pt x="734355" y="159681"/>
                  </a:lnTo>
                  <a:lnTo>
                    <a:pt x="734865" y="160098"/>
                  </a:lnTo>
                  <a:lnTo>
                    <a:pt x="735381" y="160515"/>
                  </a:lnTo>
                  <a:lnTo>
                    <a:pt x="735898" y="160932"/>
                  </a:lnTo>
                  <a:lnTo>
                    <a:pt x="736424" y="161349"/>
                  </a:lnTo>
                  <a:lnTo>
                    <a:pt x="736960" y="161766"/>
                  </a:lnTo>
                  <a:lnTo>
                    <a:pt x="737497" y="162183"/>
                  </a:lnTo>
                  <a:lnTo>
                    <a:pt x="738039" y="162599"/>
                  </a:lnTo>
                  <a:lnTo>
                    <a:pt x="738593" y="163016"/>
                  </a:lnTo>
                  <a:lnTo>
                    <a:pt x="739146" y="163433"/>
                  </a:lnTo>
                  <a:lnTo>
                    <a:pt x="739703" y="163850"/>
                  </a:lnTo>
                  <a:lnTo>
                    <a:pt x="740272" y="164267"/>
                  </a:lnTo>
                  <a:lnTo>
                    <a:pt x="740842" y="164684"/>
                  </a:lnTo>
                  <a:lnTo>
                    <a:pt x="741411" y="165101"/>
                  </a:lnTo>
                  <a:lnTo>
                    <a:pt x="741994" y="165518"/>
                  </a:lnTo>
                  <a:lnTo>
                    <a:pt x="742577" y="165935"/>
                  </a:lnTo>
                  <a:lnTo>
                    <a:pt x="743160" y="166352"/>
                  </a:lnTo>
                  <a:lnTo>
                    <a:pt x="743753" y="166769"/>
                  </a:lnTo>
                  <a:lnTo>
                    <a:pt x="744348" y="167186"/>
                  </a:lnTo>
                  <a:lnTo>
                    <a:pt x="744942" y="167603"/>
                  </a:lnTo>
                  <a:lnTo>
                    <a:pt x="745544" y="168019"/>
                  </a:lnTo>
                  <a:lnTo>
                    <a:pt x="746148" y="168436"/>
                  </a:lnTo>
                  <a:lnTo>
                    <a:pt x="746752" y="168853"/>
                  </a:lnTo>
                  <a:lnTo>
                    <a:pt x="747360" y="169270"/>
                  </a:lnTo>
                  <a:lnTo>
                    <a:pt x="747972" y="169687"/>
                  </a:lnTo>
                  <a:lnTo>
                    <a:pt x="748584" y="170104"/>
                  </a:lnTo>
                  <a:lnTo>
                    <a:pt x="749198" y="170521"/>
                  </a:lnTo>
                  <a:lnTo>
                    <a:pt x="749815" y="170938"/>
                  </a:lnTo>
                  <a:lnTo>
                    <a:pt x="750433" y="171355"/>
                  </a:lnTo>
                  <a:lnTo>
                    <a:pt x="751051" y="171772"/>
                  </a:lnTo>
                  <a:lnTo>
                    <a:pt x="751672" y="172189"/>
                  </a:lnTo>
                  <a:lnTo>
                    <a:pt x="752292" y="172606"/>
                  </a:lnTo>
                  <a:lnTo>
                    <a:pt x="752913" y="173023"/>
                  </a:lnTo>
                  <a:lnTo>
                    <a:pt x="753536" y="173439"/>
                  </a:lnTo>
                  <a:lnTo>
                    <a:pt x="754158" y="173856"/>
                  </a:lnTo>
                  <a:lnTo>
                    <a:pt x="754780" y="174273"/>
                  </a:lnTo>
                  <a:lnTo>
                    <a:pt x="755402" y="174690"/>
                  </a:lnTo>
                  <a:lnTo>
                    <a:pt x="756024" y="175107"/>
                  </a:lnTo>
                  <a:lnTo>
                    <a:pt x="756646" y="175524"/>
                  </a:lnTo>
                  <a:lnTo>
                    <a:pt x="757266" y="175941"/>
                  </a:lnTo>
                  <a:lnTo>
                    <a:pt x="757885" y="176358"/>
                  </a:lnTo>
                  <a:lnTo>
                    <a:pt x="758505" y="176775"/>
                  </a:lnTo>
                  <a:lnTo>
                    <a:pt x="759121" y="177192"/>
                  </a:lnTo>
                  <a:lnTo>
                    <a:pt x="759736" y="177609"/>
                  </a:lnTo>
                  <a:lnTo>
                    <a:pt x="760351" y="178026"/>
                  </a:lnTo>
                  <a:lnTo>
                    <a:pt x="760963" y="178443"/>
                  </a:lnTo>
                  <a:lnTo>
                    <a:pt x="761571" y="178859"/>
                  </a:lnTo>
                  <a:lnTo>
                    <a:pt x="762180" y="179276"/>
                  </a:lnTo>
                  <a:lnTo>
                    <a:pt x="762785" y="179693"/>
                  </a:lnTo>
                  <a:lnTo>
                    <a:pt x="763385" y="180110"/>
                  </a:lnTo>
                  <a:lnTo>
                    <a:pt x="763985" y="180527"/>
                  </a:lnTo>
                  <a:lnTo>
                    <a:pt x="764584" y="180944"/>
                  </a:lnTo>
                  <a:lnTo>
                    <a:pt x="765173" y="181361"/>
                  </a:lnTo>
                  <a:lnTo>
                    <a:pt x="765763" y="181778"/>
                  </a:lnTo>
                  <a:lnTo>
                    <a:pt x="766353" y="182195"/>
                  </a:lnTo>
                  <a:lnTo>
                    <a:pt x="766930" y="182612"/>
                  </a:lnTo>
                  <a:lnTo>
                    <a:pt x="767508" y="183029"/>
                  </a:lnTo>
                  <a:lnTo>
                    <a:pt x="768085" y="183446"/>
                  </a:lnTo>
                  <a:lnTo>
                    <a:pt x="768651" y="183863"/>
                  </a:lnTo>
                  <a:lnTo>
                    <a:pt x="769214" y="184279"/>
                  </a:lnTo>
                  <a:lnTo>
                    <a:pt x="769778" y="184696"/>
                  </a:lnTo>
                  <a:lnTo>
                    <a:pt x="770330" y="185113"/>
                  </a:lnTo>
                  <a:lnTo>
                    <a:pt x="770878" y="185530"/>
                  </a:lnTo>
                  <a:lnTo>
                    <a:pt x="771425" y="185947"/>
                  </a:lnTo>
                  <a:lnTo>
                    <a:pt x="771964" y="186364"/>
                  </a:lnTo>
                  <a:lnTo>
                    <a:pt x="772494" y="186781"/>
                  </a:lnTo>
                  <a:lnTo>
                    <a:pt x="773023" y="187198"/>
                  </a:lnTo>
                  <a:lnTo>
                    <a:pt x="773546" y="187615"/>
                  </a:lnTo>
                  <a:lnTo>
                    <a:pt x="774057" y="188032"/>
                  </a:lnTo>
                  <a:lnTo>
                    <a:pt x="774567" y="188449"/>
                  </a:lnTo>
                  <a:lnTo>
                    <a:pt x="775073" y="188866"/>
                  </a:lnTo>
                  <a:lnTo>
                    <a:pt x="775563" y="189283"/>
                  </a:lnTo>
                  <a:lnTo>
                    <a:pt x="776052" y="189699"/>
                  </a:lnTo>
                  <a:lnTo>
                    <a:pt x="776540" y="190116"/>
                  </a:lnTo>
                  <a:lnTo>
                    <a:pt x="777007" y="190533"/>
                  </a:lnTo>
                  <a:lnTo>
                    <a:pt x="777474" y="190950"/>
                  </a:lnTo>
                  <a:lnTo>
                    <a:pt x="777941" y="191367"/>
                  </a:lnTo>
                  <a:lnTo>
                    <a:pt x="778386" y="191784"/>
                  </a:lnTo>
                  <a:lnTo>
                    <a:pt x="778829" y="192201"/>
                  </a:lnTo>
                  <a:lnTo>
                    <a:pt x="779271" y="192618"/>
                  </a:lnTo>
                  <a:lnTo>
                    <a:pt x="779695" y="193035"/>
                  </a:lnTo>
                  <a:lnTo>
                    <a:pt x="780112" y="193452"/>
                  </a:lnTo>
                  <a:lnTo>
                    <a:pt x="780528" y="193869"/>
                  </a:lnTo>
                  <a:lnTo>
                    <a:pt x="780929" y="194286"/>
                  </a:lnTo>
                  <a:lnTo>
                    <a:pt x="781319" y="194703"/>
                  </a:lnTo>
                  <a:lnTo>
                    <a:pt x="781709" y="195119"/>
                  </a:lnTo>
                  <a:lnTo>
                    <a:pt x="782086" y="195536"/>
                  </a:lnTo>
                  <a:lnTo>
                    <a:pt x="782447" y="195953"/>
                  </a:lnTo>
                  <a:lnTo>
                    <a:pt x="782809" y="196370"/>
                  </a:lnTo>
                  <a:lnTo>
                    <a:pt x="783162" y="196787"/>
                  </a:lnTo>
                  <a:lnTo>
                    <a:pt x="783493" y="197204"/>
                  </a:lnTo>
                  <a:lnTo>
                    <a:pt x="783824" y="197621"/>
                  </a:lnTo>
                  <a:lnTo>
                    <a:pt x="784152" y="198038"/>
                  </a:lnTo>
                  <a:lnTo>
                    <a:pt x="784452" y="198455"/>
                  </a:lnTo>
                  <a:lnTo>
                    <a:pt x="784752" y="198872"/>
                  </a:lnTo>
                  <a:lnTo>
                    <a:pt x="785052" y="199289"/>
                  </a:lnTo>
                  <a:lnTo>
                    <a:pt x="785322" y="199706"/>
                  </a:lnTo>
                  <a:lnTo>
                    <a:pt x="785589" y="200123"/>
                  </a:lnTo>
                  <a:lnTo>
                    <a:pt x="785857" y="200539"/>
                  </a:lnTo>
                  <a:lnTo>
                    <a:pt x="786098" y="200956"/>
                  </a:lnTo>
                  <a:lnTo>
                    <a:pt x="786333" y="201373"/>
                  </a:lnTo>
                  <a:lnTo>
                    <a:pt x="786567" y="201790"/>
                  </a:lnTo>
                  <a:lnTo>
                    <a:pt x="786780" y="202207"/>
                  </a:lnTo>
                  <a:lnTo>
                    <a:pt x="786980" y="202624"/>
                  </a:lnTo>
                  <a:lnTo>
                    <a:pt x="787180" y="203041"/>
                  </a:lnTo>
                  <a:lnTo>
                    <a:pt x="787363" y="203458"/>
                  </a:lnTo>
                  <a:lnTo>
                    <a:pt x="787527" y="203875"/>
                  </a:lnTo>
                  <a:lnTo>
                    <a:pt x="787692" y="204292"/>
                  </a:lnTo>
                  <a:lnTo>
                    <a:pt x="787845" y="204709"/>
                  </a:lnTo>
                  <a:lnTo>
                    <a:pt x="787973" y="205126"/>
                  </a:lnTo>
                  <a:lnTo>
                    <a:pt x="788102" y="205542"/>
                  </a:lnTo>
                  <a:lnTo>
                    <a:pt x="788224" y="205959"/>
                  </a:lnTo>
                  <a:lnTo>
                    <a:pt x="788315" y="206376"/>
                  </a:lnTo>
                  <a:lnTo>
                    <a:pt x="788407" y="206793"/>
                  </a:lnTo>
                  <a:lnTo>
                    <a:pt x="788498" y="207210"/>
                  </a:lnTo>
                  <a:lnTo>
                    <a:pt x="788551" y="207627"/>
                  </a:lnTo>
                  <a:lnTo>
                    <a:pt x="788605" y="208044"/>
                  </a:lnTo>
                  <a:lnTo>
                    <a:pt x="788659" y="208461"/>
                  </a:lnTo>
                  <a:lnTo>
                    <a:pt x="788680" y="208878"/>
                  </a:lnTo>
                  <a:lnTo>
                    <a:pt x="788695" y="209295"/>
                  </a:lnTo>
                  <a:lnTo>
                    <a:pt x="788711" y="209712"/>
                  </a:lnTo>
                  <a:lnTo>
                    <a:pt x="788699" y="210129"/>
                  </a:lnTo>
                  <a:lnTo>
                    <a:pt x="788675" y="210546"/>
                  </a:lnTo>
                  <a:lnTo>
                    <a:pt x="788652" y="210962"/>
                  </a:lnTo>
                  <a:lnTo>
                    <a:pt x="788607" y="211379"/>
                  </a:lnTo>
                  <a:lnTo>
                    <a:pt x="788544" y="211796"/>
                  </a:lnTo>
                  <a:lnTo>
                    <a:pt x="788481" y="212213"/>
                  </a:lnTo>
                  <a:lnTo>
                    <a:pt x="788403" y="212630"/>
                  </a:lnTo>
                  <a:lnTo>
                    <a:pt x="788300" y="21304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85070" y="1998587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43771" y="2117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3771" y="19525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43771" y="1904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6138608" y="270129"/>
              <a:ext cx="200540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5400000">
              <a:off x="6056787" y="771445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138608" y="1707730"/>
              <a:ext cx="200540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 rot="5400000">
              <a:off x="6053066" y="220991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15544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8470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499962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600000">
              <a:off x="385687" y="2890370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(18)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600000">
              <a:off x="971409" y="2892954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(8)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1938707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864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23125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600000">
              <a:off x="1636783" y="2905424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600000">
              <a:off x="2176053" y="2912072"/>
              <a:ext cx="755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(4)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361871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18052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78355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8658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9896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559263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 rot="-600000">
              <a:off x="2880425" y="2902497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600000">
              <a:off x="3136407" y="2902875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(12)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600000">
              <a:off x="3417720" y="2901037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(2)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600000">
              <a:off x="3631793" y="2905082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600000">
              <a:off x="3959446" y="2899189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(8)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4785034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6182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600000">
              <a:off x="4794654" y="2905082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515544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08912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03119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35347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675750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 rot="-600000">
              <a:off x="184568" y="1454985"/>
              <a:ext cx="5311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(16)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600000">
              <a:off x="351309" y="1468444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600000">
              <a:off x="694636" y="1466603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600000">
              <a:off x="1037975" y="1464909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(2)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1938707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7864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923125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600000">
              <a:off x="1817122" y="1452045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(13)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600000">
              <a:off x="2146883" y="1477023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3361871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55523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7751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19979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22077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600000">
              <a:off x="2942756" y="1462696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(9)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600000">
              <a:off x="3168355" y="1471006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(8)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600000">
              <a:off x="3520137" y="1468425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(1)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600000">
              <a:off x="3833974" y="1469312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(1)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4785034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5419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69452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 rot="-600000">
              <a:off x="4445028" y="1471006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600000">
              <a:off x="4946981" y="1481068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15544" y="270129"/>
              <a:ext cx="0" cy="1095104"/>
            </a:xfrm>
            <a:custGeom>
              <a:avLst/>
              <a:pathLst>
                <a:path w="0" h="1095104">
                  <a:moveTo>
                    <a:pt x="0" y="109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7480" y="127750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66680" y="102861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6680" y="77973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6680" y="5308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15880" y="28195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80749" y="1315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0749" y="1066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0749" y="81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0749" y="5687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0749" y="319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5544" y="1707730"/>
              <a:ext cx="0" cy="1095104"/>
            </a:xfrm>
            <a:custGeom>
              <a:avLst/>
              <a:pathLst>
                <a:path w="0" h="1095104">
                  <a:moveTo>
                    <a:pt x="0" y="109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17480" y="2715106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66680" y="24662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66680" y="221733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66680" y="19684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15880" y="171955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80749" y="2753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80749" y="2504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80749" y="2255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80749" y="2006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80749" y="1757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 rot="-5400000">
              <a:off x="-672970" y="1478687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2023-05-17T12:00:42Z</dcterms:modified>
</cp:coreProperties>
</file>