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7124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90127"/>
              <a:ext cx="213322" cy="3712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38114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489125"/>
              <a:ext cx="213322" cy="272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7698"/>
              <a:ext cx="213322" cy="32429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920614"/>
              <a:ext cx="213322" cy="840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(102)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2210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3899498"/>
              <a:ext cx="213322" cy="8784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8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66962"/>
              <a:ext cx="213322" cy="9109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(14)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(81)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2023-05-17T12:00:44Z</dcterms:modified>
</cp:coreProperties>
</file>